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  <p:sldMasterId id="2147483873" r:id="rId3"/>
    <p:sldMasterId id="2147484009" r:id="rId4"/>
    <p:sldMasterId id="2147484036" r:id="rId5"/>
    <p:sldMasterId id="2147484116" r:id="rId6"/>
    <p:sldMasterId id="2147484130" r:id="rId7"/>
    <p:sldMasterId id="2147484160" r:id="rId8"/>
    <p:sldMasterId id="2147484172" r:id="rId9"/>
    <p:sldMasterId id="2147484185" r:id="rId10"/>
    <p:sldMasterId id="2147484197" r:id="rId11"/>
  </p:sldMasterIdLst>
  <p:notesMasterIdLst>
    <p:notesMasterId r:id="rId35"/>
  </p:notesMasterIdLst>
  <p:sldIdLst>
    <p:sldId id="422" r:id="rId12"/>
    <p:sldId id="420" r:id="rId13"/>
    <p:sldId id="364" r:id="rId14"/>
    <p:sldId id="308" r:id="rId15"/>
    <p:sldId id="418" r:id="rId16"/>
    <p:sldId id="392" r:id="rId17"/>
    <p:sldId id="394" r:id="rId18"/>
    <p:sldId id="395" r:id="rId19"/>
    <p:sldId id="424" r:id="rId20"/>
    <p:sldId id="442" r:id="rId21"/>
    <p:sldId id="425" r:id="rId22"/>
    <p:sldId id="448" r:id="rId23"/>
    <p:sldId id="449" r:id="rId24"/>
    <p:sldId id="450" r:id="rId25"/>
    <p:sldId id="441" r:id="rId26"/>
    <p:sldId id="434" r:id="rId27"/>
    <p:sldId id="435" r:id="rId28"/>
    <p:sldId id="436" r:id="rId29"/>
    <p:sldId id="437" r:id="rId30"/>
    <p:sldId id="438" r:id="rId31"/>
    <p:sldId id="439" r:id="rId32"/>
    <p:sldId id="414" r:id="rId33"/>
    <p:sldId id="440" r:id="rId3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422"/>
            <p14:sldId id="420"/>
            <p14:sldId id="364"/>
            <p14:sldId id="308"/>
            <p14:sldId id="418"/>
            <p14:sldId id="392"/>
            <p14:sldId id="394"/>
            <p14:sldId id="395"/>
            <p14:sldId id="424"/>
            <p14:sldId id="442"/>
            <p14:sldId id="425"/>
            <p14:sldId id="448"/>
            <p14:sldId id="449"/>
            <p14:sldId id="450"/>
            <p14:sldId id="441"/>
            <p14:sldId id="434"/>
            <p14:sldId id="435"/>
            <p14:sldId id="436"/>
            <p14:sldId id="437"/>
            <p14:sldId id="438"/>
            <p14:sldId id="439"/>
            <p14:sldId id="414"/>
            <p14:sldId id="440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336600"/>
    <a:srgbClr val="7AAA1A"/>
    <a:srgbClr val="2CFE22"/>
    <a:srgbClr val="FF3399"/>
    <a:srgbClr val="F0FA90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 autoAdjust="0"/>
    <p:restoredTop sz="97336" autoAdjust="0"/>
  </p:normalViewPr>
  <p:slideViewPr>
    <p:cSldViewPr>
      <p:cViewPr varScale="1">
        <p:scale>
          <a:sx n="68" d="100"/>
          <a:sy n="68" d="100"/>
        </p:scale>
        <p:origin x="1248" y="60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2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12/02/2023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12/02/2023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83190"/>
      </p:ext>
    </p:extLst>
  </p:cSld>
  <p:clrMapOvr>
    <a:masterClrMapping/>
  </p:clrMapOvr>
  <p:transition spd="slow">
    <p:randomBar dir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6201"/>
      </p:ext>
    </p:extLst>
  </p:cSld>
  <p:clrMapOvr>
    <a:masterClrMapping/>
  </p:clrMapOvr>
  <p:transition spd="slow">
    <p:randomBar dir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0988"/>
      </p:ext>
    </p:extLst>
  </p:cSld>
  <p:clrMapOvr>
    <a:masterClrMapping/>
  </p:clrMapOvr>
  <p:transition spd="slow">
    <p:randomBar dir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4896"/>
      </p:ext>
    </p:extLst>
  </p:cSld>
  <p:clrMapOvr>
    <a:masterClrMapping/>
  </p:clrMapOvr>
  <p:transition spd="slow">
    <p:randomBar dir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98680"/>
      </p:ext>
    </p:extLst>
  </p:cSld>
  <p:clrMapOvr>
    <a:masterClrMapping/>
  </p:clrMapOvr>
  <p:transition spd="slow">
    <p:randomBar dir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8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0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18552"/>
      </p:ext>
    </p:extLst>
  </p:cSld>
  <p:clrMapOvr>
    <a:masterClrMapping/>
  </p:clrMapOvr>
  <p:transition spd="slow">
    <p:randomBar dir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5169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0CB959-3F8B-4280-A93D-18E6E9FD2942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2023/2/12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805DCF-1577-42CE-B254-4FF01F8E256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50485"/>
      </p:ext>
    </p:extLst>
  </p:cSld>
  <p:clrMapOvr>
    <a:masterClrMapping/>
  </p:clrMapOvr>
  <p:transition spd="slow">
    <p:randomBar dir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238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6445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11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2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82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12/02/2023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6551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5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39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046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64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0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0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172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499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545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2" y="274645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608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55318B-8D52-4AB3-88E8-DF04CA988589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22DB8-F9EC-4962-8855-399669701DD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93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173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70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3" y="360209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7CCCA5-AFEE-41BF-9857-BD06BE4B758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A204A-673A-4B72-958E-020C0F964882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12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BA530-1488-4726-ACF8-EF2C1320F4EE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88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9F108-E657-4EBB-9A76-43D1DB91CD7B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44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1DA70-9AD2-4A9E-9D6D-F3B6C29B23E3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469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277ED-8DBB-450D-95DE-4E19B8FD65FF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09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98FB6E-7353-4720-B774-435498923D7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052B53-E723-4F99-B36B-21900D220B49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26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68121-48D8-4623-8AB4-2BE0D98680F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6393E-5698-4411-A602-7B9520C4D83E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25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E0663C-FDD8-44EE-A660-52E905988A74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8EFD0-D0DD-4386-A3C5-187B29D03DB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801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CBEA88-CFA9-44E8-9B85-1D4D8A9DCA17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FCC2F-68E5-4AD3-9EAD-8FAE1BA78C93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293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780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91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977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7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3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401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6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12/02/2023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401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220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707" y="365220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96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06436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39785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2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609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11240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29034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82939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6058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93799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6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12/02/2023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61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40046"/>
      </p:ext>
    </p:extLst>
  </p:cSld>
  <p:clrMapOvr>
    <a:masterClrMapping/>
  </p:clrMapOvr>
  <p:transition spd="slow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1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81661"/>
      </p:ext>
    </p:extLst>
  </p:cSld>
  <p:clrMapOvr>
    <a:masterClrMapping/>
  </p:clrMapOvr>
  <p:transition spd="slow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01297"/>
      </p:ext>
    </p:extLst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220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707" y="365220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35788"/>
      </p:ext>
    </p:extLst>
  </p:cSld>
  <p:clrMapOvr>
    <a:masterClrMapping/>
  </p:clrMapOvr>
  <p:transition spd="slow"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3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12/02/2023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5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44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63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335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5" y="5808515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90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8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5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7" y="153511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7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12/02/2023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6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6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5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5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44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63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3" y="1362331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5" y="5808507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82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8421228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1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12/02/2023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41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03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3448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60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37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52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37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6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92820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752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726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084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931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85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12/02/2023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8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62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81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55318B-8D52-4AB3-88E8-DF04CA988589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22DB8-F9EC-4962-8855-399669701DD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616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57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7CCCA5-AFEE-41BF-9857-BD06BE4B758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A204A-673A-4B72-958E-020C0F964882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561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BA530-1488-4726-ACF8-EF2C1320F4EE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972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9F108-E657-4EBB-9A76-43D1DB91CD7B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573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1DA70-9AD2-4A9E-9D6D-F3B6C29B23E3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701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277ED-8DBB-450D-95DE-4E19B8FD65FF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86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98FB6E-7353-4720-B774-435498923D7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052B53-E723-4F99-B36B-21900D220B49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73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68121-48D8-4623-8AB4-2BE0D98680F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6393E-5698-4411-A602-7B9520C4D83E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73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0" y="27323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4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0" y="1435107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12/02/2023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E0663C-FDD8-44EE-A660-52E905988A74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8EFD0-D0DD-4386-A3C5-187B29D03DB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197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CBEA88-CFA9-44E8-9B85-1D4D8A9DCA17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FCC2F-68E5-4AD3-9EAD-8FAE1BA78C93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191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6356364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747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4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2023/2/12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4"/>
            <a:ext cx="30861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6356354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567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373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606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479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154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462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81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9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12/02/2023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969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296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217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619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8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033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02465"/>
      </p:ext>
    </p:extLst>
  </p:cSld>
  <p:clrMapOvr>
    <a:masterClrMapping/>
  </p:clrMapOvr>
  <p:transition spd="slow">
    <p:randomBar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5005"/>
      </p:ext>
    </p:extLst>
  </p:cSld>
  <p:clrMapOvr>
    <a:masterClrMapping/>
  </p:clrMapOvr>
  <p:transition spd="slow">
    <p:randomBar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4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0156"/>
      </p:ext>
    </p:extLst>
  </p:cSld>
  <p:clrMapOvr>
    <a:masterClrMapping/>
  </p:clrMapOvr>
  <p:transition spd="slow">
    <p:randomBar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20246"/>
      </p:ext>
    </p:extLst>
  </p:cSld>
  <p:clrMapOvr>
    <a:masterClrMapping/>
  </p:clrMapOvr>
  <p:transition spd="slow">
    <p:randomBar dir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92560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image" Target="../media/image5.jpg"/><Relationship Id="rId2" Type="http://schemas.openxmlformats.org/officeDocument/2006/relationships/slideLayout" Target="../slideLayouts/slideLayout11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3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60020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12/02/2023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63565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5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2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2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8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14" y="1993512"/>
            <a:ext cx="6189976" cy="28709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" y="0"/>
            <a:ext cx="914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  <p:sldLayoutId id="2147484210" r:id="rId13"/>
    <p:sldLayoutId id="2147484211" r:id="rId14"/>
  </p:sldLayoutIdLst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5pPr>
      <a:lvl6pPr marL="34290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6pPr>
      <a:lvl7pPr marL="68581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7pPr>
      <a:lvl8pPr marL="102871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8pPr>
      <a:lvl9pPr marL="137162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9pPr>
    </p:titleStyle>
    <p:bodyStyle>
      <a:lvl1pPr marL="171453" indent="-171453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9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4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70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76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81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87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93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99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5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32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2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2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52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32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0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8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3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3" y="635636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19" y="1993522"/>
            <a:ext cx="6189976" cy="28709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" y="0"/>
            <a:ext cx="914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9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  <p:sldLayoutId id="2147484144" r:id="rId13"/>
  </p:sldLayoutIdLst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5pPr>
      <a:lvl6pPr marL="34290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6pPr>
      <a:lvl7pPr marL="68581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7pPr>
      <a:lvl8pPr marL="102871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8pPr>
      <a:lvl9pPr marL="137162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9pPr>
    </p:titleStyle>
    <p:bodyStyle>
      <a:lvl1pPr marL="171453" indent="-171453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9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4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70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76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81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87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93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99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5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8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4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5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淘宝网chenying0907出品 4"/>
          <p:cNvSpPr/>
          <p:nvPr/>
        </p:nvSpPr>
        <p:spPr>
          <a:xfrm>
            <a:off x="-10630" y="0"/>
            <a:ext cx="9182228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758" y="221234"/>
            <a:ext cx="1629202" cy="91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2" y="334351"/>
            <a:ext cx="1347858" cy="75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9"/>
          <a:stretch>
            <a:fillRect/>
          </a:stretch>
        </p:blipFill>
        <p:spPr bwMode="auto">
          <a:xfrm flipH="1">
            <a:off x="-1" y="3466041"/>
            <a:ext cx="9171597" cy="339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08834" y="1187249"/>
            <a:ext cx="7143302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800" kern="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iCiel Cadena" pitchFamily="2" charset="0"/>
              </a:rPr>
              <a:t>CHỦ ĐỀ 5 </a:t>
            </a:r>
          </a:p>
          <a:p>
            <a:pPr algn="ctr"/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Khéo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tay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hay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làm</a:t>
            </a:r>
            <a:endParaRPr lang="en-US" altLang="zh-CN" sz="7200" kern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iCiel Cadena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05" y="677059"/>
            <a:ext cx="1394103" cy="129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2296881" y="845562"/>
            <a:ext cx="43406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73024" y="260787"/>
            <a:ext cx="3921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iCiel Cadena" pitchFamily="2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iCiel Cadena" pitchFamily="2" charset="0"/>
                <a:cs typeface="Times New Roman" pitchFamily="18" charset="0"/>
              </a:rPr>
              <a:t>khối</a:t>
            </a:r>
            <a:r>
              <a:rPr lang="en-US" sz="3200" b="1" dirty="0">
                <a:latin typeface="iCiel Cadena" pitchFamily="2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iCiel Cadena" pitchFamily="2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iCiel Cadena" pitchFamily="2" charset="0"/>
                <a:cs typeface="Times New Roman" pitchFamily="18" charset="0"/>
              </a:rPr>
              <a:t>cơ</a:t>
            </a:r>
            <a:r>
              <a:rPr lang="en-US" sz="3200" b="1" dirty="0"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iCiel Cadena" pitchFamily="2" charset="0"/>
                <a:cs typeface="Times New Roman" pitchFamily="18" charset="0"/>
              </a:rPr>
              <a:t>bản</a:t>
            </a:r>
            <a:endParaRPr lang="en-US" sz="3200" b="1" dirty="0">
              <a:latin typeface="iCiel Cadena" pitchFamily="2" charset="0"/>
              <a:cs typeface="Times New Roman" pitchFamily="18" charset="0"/>
            </a:endParaRPr>
          </a:p>
        </p:txBody>
      </p:sp>
      <p:pic>
        <p:nvPicPr>
          <p:cNvPr id="3074" name="Picture 2" descr="D:\4\cjhkljl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95400"/>
            <a:ext cx="282591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4\guckcjh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03" y="1143000"/>
            <a:ext cx="268360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4\kchjlvkj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616" y="1143000"/>
            <a:ext cx="3095584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4\dfdsgfd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706" y="4188780"/>
            <a:ext cx="2886184" cy="183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2573" y="3257490"/>
            <a:ext cx="2085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94290" y="3257490"/>
            <a:ext cx="1757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50005" y="3257490"/>
            <a:ext cx="2388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02377" y="6000690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8162" y="6000690"/>
            <a:ext cx="2411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72200" y="6000690"/>
            <a:ext cx="2634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1" name="Picture 4" descr="D:\4\hjkcjhkj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17" y="3677526"/>
            <a:ext cx="2600325" cy="232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D:\4\fdfsd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898" y="3617380"/>
            <a:ext cx="2237517" cy="232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32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881749" y="990600"/>
            <a:ext cx="74240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19200" y="314980"/>
            <a:ext cx="6886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GợI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ý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các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thực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hiện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nặn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mâm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ngũ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quả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026" name="Picture 2" descr="D:\4\j,kvj,v.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1447800"/>
            <a:ext cx="7678984" cy="378580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5562600"/>
            <a:ext cx="6840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148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4077" y="6019800"/>
            <a:ext cx="6761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4\k,hjkjh,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7385658" cy="534418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06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985" y="6136957"/>
            <a:ext cx="81724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2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4\,j,vm,m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24321"/>
            <a:ext cx="5105400" cy="52387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7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87016" y="417493"/>
            <a:ext cx="66095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Tương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tự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các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loại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quả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khác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cũng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làm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như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các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hướng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dẫn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trên</a:t>
            </a:r>
            <a:endParaRPr lang="en-US" sz="2800" dirty="0">
              <a:solidFill>
                <a:srgbClr val="003300"/>
              </a:solidFill>
              <a:latin typeface="iCiel Cadena" pitchFamily="2" charset="0"/>
            </a:endParaRPr>
          </a:p>
        </p:txBody>
      </p:sp>
      <p:pic>
        <p:nvPicPr>
          <p:cNvPr id="4098" name="Picture 2" descr="D:\4\v,jhk,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050">
            <a:off x="24246" y="1221096"/>
            <a:ext cx="5427247" cy="2796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4\k,vjk,kv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822">
            <a:off x="4957807" y="812172"/>
            <a:ext cx="3693870" cy="377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81400"/>
            <a:ext cx="320040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5081">
            <a:off x="749629" y="3265783"/>
            <a:ext cx="3956752" cy="403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65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1985" y="6096000"/>
            <a:ext cx="8234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4" name="Picture 4" descr="D:\4\jklkjlj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4742394" cy="4181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4\jlkjkljk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29" y="1905000"/>
            <a:ext cx="5120321" cy="401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65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6" name="TextBox 37"/>
          <p:cNvSpPr txBox="1"/>
          <p:nvPr/>
        </p:nvSpPr>
        <p:spPr>
          <a:xfrm>
            <a:off x="1661896" y="2698046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3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20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475357"/>
            <a:ext cx="8153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u="sng" dirty="0">
                <a:solidFill>
                  <a:srgbClr val="FF0000"/>
                </a:solidFill>
                <a:latin typeface="iCiel Cadena" pitchFamily="2" charset="0"/>
              </a:rPr>
              <a:t>Hướng dẫn HS luyện tập thực hành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/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Khuyến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khích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kĩ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thuật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bản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phù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thảo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luận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thưc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hành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nặn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3D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mâm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quả</a:t>
            </a:r>
            <a:endParaRPr lang="vi-VN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74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304800"/>
            <a:ext cx="815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u="sng" dirty="0">
                <a:solidFill>
                  <a:srgbClr val="FF0000"/>
                </a:solidFill>
                <a:latin typeface="iCiel Cadena" pitchFamily="2" charset="0"/>
              </a:rPr>
              <a:t>Thực hành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nhóm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endParaRPr lang="vi-VN" sz="3200" u="sng" dirty="0">
              <a:solidFill>
                <a:srgbClr val="FF0000"/>
              </a:solidFill>
              <a:latin typeface="iCiel Caden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tùy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năng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lực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sở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nặn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3D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mâm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ngũ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GV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hướng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 </a:t>
            </a:r>
            <a:endParaRPr lang="vi-VN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581400" y="4191000"/>
            <a:ext cx="2909839" cy="2514609"/>
          </a:xfrm>
          <a:prstGeom prst="rect">
            <a:avLst/>
          </a:prstGeom>
        </p:spPr>
      </p:pic>
      <p:pic>
        <p:nvPicPr>
          <p:cNvPr id="5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95306" y="4486698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1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7" name="TextBox 37"/>
          <p:cNvSpPr txBox="1"/>
          <p:nvPr/>
        </p:nvSpPr>
        <p:spPr>
          <a:xfrm>
            <a:off x="1676400" y="2621846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4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719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152402" y="249670"/>
            <a:ext cx="1623749" cy="2165000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13" y="762001"/>
            <a:ext cx="2614052" cy="1240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419" y="690822"/>
            <a:ext cx="953438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298" y="1922473"/>
            <a:ext cx="826875" cy="5962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812" y="381000"/>
            <a:ext cx="1257188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51" y="5753878"/>
            <a:ext cx="99441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1" y="1000200"/>
            <a:ext cx="7551776" cy="5663831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11529" y="4556342"/>
            <a:ext cx="1104535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537123" y="2540801"/>
            <a:ext cx="1983392" cy="42470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21416012">
            <a:off x="1701717" y="1695826"/>
            <a:ext cx="6537754" cy="424731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Tiết</a:t>
            </a:r>
            <a:r>
              <a:rPr kumimoji="0" lang="en-US" sz="6000" b="0" i="0" u="none" strike="noStrike" kern="0" cap="none" spc="0" normalizeH="0" baseline="0" noProof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lang="en-US" sz="6000" kern="0" noProof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3</a:t>
            </a:r>
            <a:endParaRPr kumimoji="0" lang="en-US" sz="6000" b="0" i="0" u="none" strike="noStrike" kern="0" cap="none" spc="0" normalizeH="0" baseline="0" noProof="0" dirty="0">
              <a:ln w="63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iCiel Cadena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0" b="0" i="0" u="none" strike="noStrike" kern="0" cap="none" spc="0" normalizeH="0" baseline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Mâm</a:t>
            </a:r>
            <a:r>
              <a:rPr kumimoji="0" lang="en-US" sz="105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0" b="0" i="0" u="none" strike="noStrike" kern="0" cap="none" spc="0" normalizeH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ngũ</a:t>
            </a:r>
            <a:r>
              <a:rPr kumimoji="0" lang="en-US" sz="105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10500" b="0" i="0" u="none" strike="noStrike" kern="0" cap="none" spc="0" normalizeH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quả</a:t>
            </a:r>
            <a:endParaRPr kumimoji="0" lang="en-US" sz="10500" b="0" i="0" u="none" strike="noStrike" kern="0" cap="none" spc="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2CFE22"/>
              </a:solidFill>
              <a:effectLst/>
              <a:uLnTx/>
              <a:uFillTx/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29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566172" y="2924508"/>
            <a:ext cx="825228" cy="11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4082" y="1074003"/>
            <a:ext cx="5657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72486" y="1905000"/>
            <a:ext cx="7257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Giới thiệu nhận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xét  đánh giá sản phẩm Của mình và bạn 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5"/>
            <a:ext cx="9144000" cy="2162808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3659364"/>
            <a:ext cx="2417197" cy="319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5" name="TextBox 37"/>
          <p:cNvSpPr txBox="1"/>
          <p:nvPr/>
        </p:nvSpPr>
        <p:spPr>
          <a:xfrm>
            <a:off x="1676400" y="2667000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5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52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39618"/>
            <a:ext cx="9144000" cy="43166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15014" y="0"/>
            <a:ext cx="3429001" cy="2286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" y="16054"/>
            <a:ext cx="2505161" cy="30319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6" y="1256902"/>
            <a:ext cx="3576638" cy="5486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6953" y="1935301"/>
            <a:ext cx="474424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Hãy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quê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hương</a:t>
            </a:r>
            <a:endParaRPr lang="en-US" sz="4000" dirty="0">
              <a:solidFill>
                <a:srgbClr val="003300"/>
              </a:solidFill>
              <a:latin typeface="iCiel Cadena" pitchFamily="2" charset="0"/>
            </a:endParaRP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đất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nước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,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xây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dựng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tình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trách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nhiệm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với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bạn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bè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6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152402" y="249670"/>
            <a:ext cx="1623749" cy="2165000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13" y="762001"/>
            <a:ext cx="2614052" cy="1240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419" y="690822"/>
            <a:ext cx="953438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298" y="1922473"/>
            <a:ext cx="826875" cy="5962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812" y="381000"/>
            <a:ext cx="1257188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51" y="5753878"/>
            <a:ext cx="99441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1" y="1000200"/>
            <a:ext cx="7551776" cy="5663831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11529" y="4556342"/>
            <a:ext cx="1104535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537123" y="2540801"/>
            <a:ext cx="1983392" cy="42470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1385272">
            <a:off x="2191855" y="1916982"/>
            <a:ext cx="5373587" cy="34163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XIN CHÀO </a:t>
            </a:r>
          </a:p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VÀ HẸN GẶP </a:t>
            </a:r>
          </a:p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LẠI CÁC EM !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7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6666" y="4517270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1023938" y="5850257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2743241" y="5829396"/>
            <a:ext cx="171449" cy="228599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1943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3617922" y="5583946"/>
            <a:ext cx="169784" cy="226379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176" y="558181"/>
            <a:ext cx="1445897" cy="109178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418" y="1318167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1286" y="189068"/>
            <a:ext cx="2569469" cy="2270766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4543425" y="6567243"/>
            <a:ext cx="169784" cy="2263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5427666" y="6451860"/>
            <a:ext cx="173117" cy="230823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7798479" y="6596445"/>
            <a:ext cx="89060" cy="1187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8315206" y="6085206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8981013" y="6419293"/>
            <a:ext cx="133829" cy="1784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1309" y="762096"/>
            <a:ext cx="89255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Khởi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động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Nghe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hát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“ </a:t>
            </a:r>
            <a:r>
              <a:rPr kumimoji="0" lang="en-US" sz="9600" b="0" i="0" u="none" strike="noStrike" kern="0" cap="none" spc="0" normalizeH="0" baseline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Tết</a:t>
            </a:r>
            <a:r>
              <a:rPr kumimoji="0" lang="en-US" sz="9600" b="0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9600" b="0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đến</a:t>
            </a:r>
            <a:r>
              <a:rPr kumimoji="0" lang="en-US" sz="9600" b="0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9600" b="0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rồi</a:t>
            </a:r>
            <a:r>
              <a:rPr kumimoji="0" lang="en-US" sz="9600" b="0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96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”</a:t>
            </a:r>
          </a:p>
        </p:txBody>
      </p:sp>
      <p:pic>
        <p:nvPicPr>
          <p:cNvPr id="33" name="Tết Đến Rồi Ngày Tết Quê Em - Mùa Xuân Ơi Xuân Đã Về - Nhạc thiếu nhi tết Happy lunar new ye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5983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6035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1" y="533417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4867580" y="1226218"/>
            <a:ext cx="1977214" cy="197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802" y="1613584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66" y="2581931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34" y="4235146"/>
            <a:ext cx="3786187" cy="187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2" y="3694113"/>
            <a:ext cx="407193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3" y="-161851"/>
            <a:ext cx="8159632" cy="6486817"/>
          </a:xfrm>
          <a:prstGeom prst="rect">
            <a:avLst/>
          </a:prstGeom>
        </p:spPr>
      </p:pic>
      <p:sp>
        <p:nvSpPr>
          <p:cNvPr id="12" name="TextBox 37"/>
          <p:cNvSpPr txBox="1"/>
          <p:nvPr/>
        </p:nvSpPr>
        <p:spPr>
          <a:xfrm>
            <a:off x="1752602" y="2819400"/>
            <a:ext cx="5897085" cy="2416046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</a:t>
            </a:r>
          </a:p>
          <a:p>
            <a:pPr algn="ctr"/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8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328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6200000">
            <a:off x="3061866" y="-1433941"/>
            <a:ext cx="3048002" cy="9116291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3"/>
          <p:cNvPicPr>
            <a:picLocks noChangeAspect="1"/>
          </p:cNvPicPr>
          <p:nvPr/>
        </p:nvPicPr>
        <p:blipFill>
          <a:blip r:embed="rId2"/>
          <a:srcRect l="16451" t="26544" r="13022" b="21858"/>
          <a:stretch>
            <a:fillRect/>
          </a:stretch>
        </p:blipFill>
        <p:spPr>
          <a:xfrm rot="2040000">
            <a:off x="7630938" y="333568"/>
            <a:ext cx="624364" cy="1069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199" y="-151878"/>
            <a:ext cx="4396799" cy="7238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09">
            <a:off x="3406054" y="4506659"/>
            <a:ext cx="3304976" cy="24381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087">
            <a:off x="5284513" y="5889685"/>
            <a:ext cx="11223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43200" y="1524000"/>
            <a:ext cx="6324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Quan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sát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,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thảo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luận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về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mâm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ngũ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quả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trong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cuộc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sống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và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bằng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đất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nặn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63" y="4208317"/>
            <a:ext cx="1997190" cy="283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9519" y="0"/>
            <a:ext cx="5015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Mâm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ngũ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cuộc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" name="Picture 2" descr="D:\4\mam-ngu-qu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590926" cy="358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4\mam-ngu-qua-ngay-tet-mien-nam-600x4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47" y="2362200"/>
            <a:ext cx="6924553" cy="452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4\hfg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"/>
            <a:ext cx="4038600" cy="342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3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1679" y="5207731"/>
            <a:ext cx="3674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Mâm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ngũ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quả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bằng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đất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nặn</a:t>
            </a:r>
            <a:endParaRPr lang="en-US" sz="3600" dirty="0">
              <a:solidFill>
                <a:srgbClr val="003300"/>
              </a:solidFill>
              <a:latin typeface="iCiel Cadena" pitchFamily="2" charset="0"/>
            </a:endParaRPr>
          </a:p>
        </p:txBody>
      </p:sp>
      <p:pic>
        <p:nvPicPr>
          <p:cNvPr id="4" name="Picture 2" descr="D:\4\ghngfjch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85800"/>
            <a:ext cx="5278437" cy="450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4\jnhgmjh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4399"/>
            <a:ext cx="3886200" cy="364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4\nbmbnm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641890"/>
            <a:ext cx="5715000" cy="341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5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5" name="TextBox 37"/>
          <p:cNvSpPr txBox="1"/>
          <p:nvPr/>
        </p:nvSpPr>
        <p:spPr>
          <a:xfrm>
            <a:off x="1875314" y="2854909"/>
            <a:ext cx="5744686" cy="263149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54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54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54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</a:t>
            </a:r>
          </a:p>
          <a:p>
            <a:pPr algn="ctr"/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kĩ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54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026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主题">
  <a:themeElements>
    <a:clrScheme name="自定义 14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479D07"/>
      </a:accent1>
      <a:accent2>
        <a:srgbClr val="FF8E11"/>
      </a:accent2>
      <a:accent3>
        <a:srgbClr val="479D07"/>
      </a:accent3>
      <a:accent4>
        <a:srgbClr val="FF8E11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889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479D07"/>
      </a:accent1>
      <a:accent2>
        <a:srgbClr val="FF8E11"/>
      </a:accent2>
      <a:accent3>
        <a:srgbClr val="479D07"/>
      </a:accent3>
      <a:accent4>
        <a:srgbClr val="FF8E11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889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8462</TotalTime>
  <Words>366</Words>
  <Application>Microsoft Office PowerPoint</Application>
  <PresentationFormat>On-screen Show (4:3)</PresentationFormat>
  <Paragraphs>71</Paragraphs>
  <Slides>23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等线</vt:lpstr>
      <vt:lpstr>等线 Light</vt:lpstr>
      <vt:lpstr>KaiTi</vt:lpstr>
      <vt:lpstr>微软雅黑</vt:lpstr>
      <vt:lpstr>Arial</vt:lpstr>
      <vt:lpstr>Calibri</vt:lpstr>
      <vt:lpstr>Calibri Light</vt:lpstr>
      <vt:lpstr>iCiel Cadena</vt:lpstr>
      <vt:lpstr>Times New Roman</vt:lpstr>
      <vt:lpstr>华康海报体W12(P)</vt:lpstr>
      <vt:lpstr>Office Theme</vt:lpstr>
      <vt:lpstr>https://www.freeppt7.com</vt:lpstr>
      <vt:lpstr>1_第一PPT，www.1ppt.com</vt:lpstr>
      <vt:lpstr>1_https://www.freeppt7.com</vt:lpstr>
      <vt:lpstr>2_https://www.freeppt7.com</vt:lpstr>
      <vt:lpstr>5_www.jpppt.com</vt:lpstr>
      <vt:lpstr>Office 主题</vt:lpstr>
      <vt:lpstr>2_Office 主题</vt:lpstr>
      <vt:lpstr>4_https://www.freeppt7.com</vt:lpstr>
      <vt:lpstr>3_Office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AK Home</cp:lastModifiedBy>
  <cp:revision>699</cp:revision>
  <dcterms:created xsi:type="dcterms:W3CDTF">2020-08-13T08:18:23Z</dcterms:created>
  <dcterms:modified xsi:type="dcterms:W3CDTF">2023-02-12T13:43:55Z</dcterms:modified>
</cp:coreProperties>
</file>