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2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3.mp3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=""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=""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=""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=""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95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=""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G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592309" y="4457699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50617" y="445769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=""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=""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2285904"/>
              </p:ext>
            </p:extLst>
          </p:nvPr>
        </p:nvGraphicFramePr>
        <p:xfrm>
          <a:off x="1412001" y="2981446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=""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01" y="2835468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C79B3DD-5681-4EF0-ABC1-95DAA7E5A7B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7849" y="1203391"/>
            <a:ext cx="992546" cy="127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2FCCFD3-5076-4270-8C1D-D4C4EA77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8" y="288019"/>
            <a:ext cx="1738826" cy="255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=""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=""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=""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=""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=""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Biết viết chữ hoa G cỡ vừa và cỡ nhỏ; viết câu ứng dụng Gần mực thì đen, gần đèn thì sáng.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Chữ viết rõ ràng, tương đối đều nét, thẳng hàng, bước đầu biết nối nét giữa chữ viết hoa với chữ viết thường trong chữ ghi tiếng.</a:t>
            </a:r>
          </a:p>
          <a:p>
            <a:pPr>
              <a:buNone/>
            </a:pPr>
            <a:r>
              <a:rPr lang="vi-VN" b="1" i="1" dirty="0" smtClean="0">
                <a:latin typeface="+mj-lt"/>
              </a:rPr>
              <a:t>- </a:t>
            </a:r>
            <a:r>
              <a:rPr lang="vi-VN" dirty="0" smtClean="0">
                <a:latin typeface="+mj-lt"/>
              </a:rPr>
              <a:t>Viết chữ hoa G đúng mẫu, rõ ràng, đều nét, nối nét giữa chữ viết hoa với chữ viết thường đúng quy định vào các văn bản khác.</a:t>
            </a:r>
          </a:p>
          <a:p>
            <a:pPr>
              <a:buNone/>
            </a:pP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HS phát triển năng lực tự chủ và tự học; năng lực giao tiếp hợp tác; năng lực giải quyết vấn đề và sáng tạo; năng lực ngôn ngữ; có tinh thần hợp tác trong khi làm việc nhóm.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Giáo dục ý thức trách nhiệm và tính cẩn thận khi viết bài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=""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=""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=""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=""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=""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 </a:t>
            </a:r>
          </a:p>
        </p:txBody>
      </p:sp>
      <p:pic>
        <p:nvPicPr>
          <p:cNvPr id="2" name="Chữ hoa G">
            <a:hlinkClick r:id="" action="ppaction://media"/>
            <a:extLst>
              <a:ext uri="{FF2B5EF4-FFF2-40B4-BE49-F238E27FC236}">
                <a16:creationId xmlns="" xmlns:a16="http://schemas.microsoft.com/office/drawing/2014/main" id="{A1C4759B-154A-49B9-A3B8-6B7E470E34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80353" y="905961"/>
            <a:ext cx="4426715" cy="5630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=""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E2BB79-599E-467B-A3F5-4A43C3D0EC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3951" y="2003146"/>
            <a:ext cx="2107581" cy="2706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7DCB74B-0664-42D7-9016-F0F3D3DC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1" y="257969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G">
            <a:hlinkClick r:id="" action="ppaction://media"/>
            <a:extLst>
              <a:ext uri="{FF2B5EF4-FFF2-40B4-BE49-F238E27FC236}">
                <a16:creationId xmlns="" xmlns:a16="http://schemas.microsoft.com/office/drawing/2014/main" id="{590FC345-7AC8-4F8C-903B-799F25DD08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b="3721"/>
          <a:stretch/>
        </p:blipFill>
        <p:spPr>
          <a:xfrm>
            <a:off x="2864441" y="127590"/>
            <a:ext cx="6066908" cy="6602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=""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=""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=""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=""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=""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=""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37068" y="339673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50958" y="3549571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=""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157" y="273085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=""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143" y="3638207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hưởng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Ngược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=""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281901"/>
              </p:ext>
            </p:extLst>
          </p:nvPr>
        </p:nvGraphicFramePr>
        <p:xfrm>
          <a:off x="1523098" y="881494"/>
          <a:ext cx="9314987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="" xmlns:a16="http://schemas.microsoft.com/office/drawing/2014/main" val="1809204580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=""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15" y="72303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=""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415157"/>
              </p:ext>
            </p:extLst>
          </p:nvPr>
        </p:nvGraphicFramePr>
        <p:xfrm>
          <a:off x="1589801" y="992494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=""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=""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=""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=""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=""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" y="3436832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=""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li,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g, h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=""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=""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3668003"/>
            <a:ext cx="10562496" cy="14907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=""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d, p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=""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657" y="30636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=""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601" y="84651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499</Words>
  <Application>Microsoft Office PowerPoint</Application>
  <PresentationFormat>Custom</PresentationFormat>
  <Paragraphs>38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160</cp:revision>
  <dcterms:created xsi:type="dcterms:W3CDTF">2021-05-29T04:52:35Z</dcterms:created>
  <dcterms:modified xsi:type="dcterms:W3CDTF">2022-10-23T08:34:11Z</dcterms:modified>
</cp:coreProperties>
</file>