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5" r:id="rId5"/>
    <p:sldId id="261" r:id="rId6"/>
    <p:sldId id="26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55" d="100"/>
          <a:sy n="55" d="100"/>
        </p:scale>
        <p:origin x="-72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" y="360218"/>
            <a:ext cx="107303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Củng cố được các kiến thức, kĩ năng đã học về môi trường sống của thực vật và động vật.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Thực hiện được một số việc làm bảo vệ môi trường sống của thực vật và động vật, chia sẻ với những người xung quanh để cùng thực hiện.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Nhận biết, tìm tòi, khám phá, vận dụng, xử lý những vấn đề liên quan đến môi trường tự nhiên xã hội (chủ đề động vật, thực vật)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Phẩm chất: nhân ái, trách nhiệm, chăm chỉ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xmlns="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xmlns="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xmlns="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xmlns="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xmlns="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xmlns="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xmlns="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xmlns="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xmlns="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272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8</cp:revision>
  <dcterms:created xsi:type="dcterms:W3CDTF">2021-06-11T08:12:41Z</dcterms:created>
  <dcterms:modified xsi:type="dcterms:W3CDTF">2023-02-18T08:01:01Z</dcterms:modified>
</cp:coreProperties>
</file>