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81" r:id="rId3"/>
    <p:sldId id="261" r:id="rId4"/>
    <p:sldId id="276" r:id="rId5"/>
    <p:sldId id="279" r:id="rId6"/>
    <p:sldId id="264" r:id="rId7"/>
    <p:sldId id="280" r:id="rId8"/>
    <p:sldId id="267" r:id="rId9"/>
    <p:sldId id="277" r:id="rId10"/>
    <p:sldId id="278" r:id="rId11"/>
    <p:sldId id="270" r:id="rId12"/>
    <p:sldId id="27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>
        <p:scale>
          <a:sx n="50" d="100"/>
          <a:sy n="50" d="100"/>
        </p:scale>
        <p:origin x="-634" y="-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xmlns="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microsoft.com/office/2007/relationships/media" Target="../media/media1.mp4"/><Relationship Id="rId5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BÀI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884E68-EC12-4781-9498-C9F25AC4681F}"/>
              </a:ext>
            </a:extLst>
          </p:cNvPr>
          <p:cNvSpPr txBox="1"/>
          <p:nvPr/>
        </p:nvSpPr>
        <p:spPr>
          <a:xfrm>
            <a:off x="0" y="1105436"/>
            <a:ext cx="10064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xmlns="" val="36885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80645" cy="1288726"/>
            <a:chOff x="500062" y="2851475"/>
            <a:chExt cx="2980645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780653" cy="1274454"/>
            <a:chOff x="479771" y="4186500"/>
            <a:chExt cx="2780653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xmlns="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1" y="1249680"/>
            <a:ext cx="1100328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    - Giúp học sinh củng cố, khắc sâu kiến thức đã học để thực hành xử lý tình huống cụ thể. </a:t>
            </a: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    - Rèn năng lực phát triển bản thân, điều chỉnh hành vi.</a:t>
            </a: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Hình thành phẩm chất yêu nước, trách nhiệm, chăm chỉ</a:t>
            </a:r>
            <a:r>
              <a:rPr lang="vi-VN" dirty="0" smtClean="0"/>
              <a:t>.</a:t>
            </a:r>
          </a:p>
          <a:p>
            <a:endParaRPr lang="vi-V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3321100" cy="975278"/>
            <a:chOff x="500062" y="381715"/>
            <a:chExt cx="3321100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3E5CB7-CCA8-49AC-82E1-91E974A42880}"/>
              </a:ext>
            </a:extLst>
          </p:cNvPr>
          <p:cNvSpPr txBox="1"/>
          <p:nvPr/>
        </p:nvSpPr>
        <p:spPr>
          <a:xfrm>
            <a:off x="219044" y="1480683"/>
            <a:ext cx="970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xmlns="" id="{A16687B1-5BC7-40D6-A88E-69A4D500F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xmlns="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xmlns="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xmlns="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xmlns="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xmlns="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3061090" cy="1489289"/>
            <a:chOff x="569798" y="1124402"/>
            <a:chExt cx="306109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2188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xmlns="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xmlns="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980645" cy="1288726"/>
            <a:chOff x="500062" y="2851475"/>
            <a:chExt cx="2980645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xmlns="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xmlns="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xmlns="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xmlns="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980645" cy="1288726"/>
            <a:chOff x="500062" y="2851475"/>
            <a:chExt cx="2980645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xmlns="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xmlns="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xmlns="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xmlns="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80645" cy="1288726"/>
            <a:chOff x="500062" y="2851475"/>
            <a:chExt cx="2980645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xmlns="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980645" cy="1288726"/>
            <a:chOff x="500062" y="2851475"/>
            <a:chExt cx="2980645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224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</TotalTime>
  <Words>549</Words>
  <Application>Microsoft Office PowerPoint</Application>
  <PresentationFormat>Custom</PresentationFormat>
  <Paragraphs>56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Cute Sticker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61</cp:revision>
  <dcterms:created xsi:type="dcterms:W3CDTF">2021-06-11T02:39:36Z</dcterms:created>
  <dcterms:modified xsi:type="dcterms:W3CDTF">2022-12-18T07:44:27Z</dcterms:modified>
</cp:coreProperties>
</file>