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1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microsoft.com/office/2007/relationships/media" Target="../media/media3.mp3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xmlns="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xmlns="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xmlns="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xmlns="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714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HOA L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54" r="4912"/>
          <a:stretch/>
        </p:blipFill>
        <p:spPr>
          <a:xfrm>
            <a:off x="8924984" y="3643052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4F69D4A-64E2-4994-942B-8967A480B941}"/>
              </a:ext>
            </a:extLst>
          </p:cNvPr>
          <p:cNvGrpSpPr/>
          <p:nvPr/>
        </p:nvGrpSpPr>
        <p:grpSpPr>
          <a:xfrm>
            <a:off x="8924983" y="986905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xmlns="" id="{8D9DB482-9792-48D9-B9D1-853DACF190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22469.333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2" t="-707" r="10207" b="5733"/>
          <a:stretch/>
        </p:blipFill>
        <p:spPr bwMode="auto">
          <a:xfrm>
            <a:off x="1352188" y="410166"/>
            <a:ext cx="2877158" cy="37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0" t="22395" r="10758" b="20660"/>
          <a:stretch/>
        </p:blipFill>
        <p:spPr bwMode="auto">
          <a:xfrm>
            <a:off x="5062847" y="2131039"/>
            <a:ext cx="1973566" cy="203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xmlns="" id="{6DAC5761-24FD-4C1B-952F-F86F54BEE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4858060"/>
              </p:ext>
            </p:extLst>
          </p:nvPr>
        </p:nvGraphicFramePr>
        <p:xfrm>
          <a:off x="529738" y="4521225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xmlns="" id="{2EB6646F-34A9-4728-83E2-C3E638C9C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38" y="4375247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49086"/>
            <a:ext cx="10515600" cy="5327877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Chữ viết rõ ràng, tương đối đều nét, thẳng hàng, bước đầu biết nối nét giữa chữ viết hoa với chữ viết thường trong chữ ghi tiếng.</a:t>
            </a: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Có tinh thần hợp tác trong làm việc nhóm.</a:t>
            </a: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Yêu nước, chăm chỉ, trách nhiệm, nhân ái. Bồi dưỡng tình yêu quê hương, yêu các trò chơi tuổi thơ 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1519370" y="1926167"/>
            <a:ext cx="213737" cy="368125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7" y="2713182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xmlns="" id="{66C166B2-6AD7-47AC-9BAD-3D25ACF4660A}"/>
              </a:ext>
            </a:extLst>
          </p:cNvPr>
          <p:cNvSpPr/>
          <p:nvPr/>
        </p:nvSpPr>
        <p:spPr>
          <a:xfrm>
            <a:off x="6976611" y="769435"/>
            <a:ext cx="45711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L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xmlns="" id="{8EAFC570-B8E8-4CB8-A618-F7FCDF09BB94}"/>
              </a:ext>
            </a:extLst>
          </p:cNvPr>
          <p:cNvSpPr/>
          <p:nvPr/>
        </p:nvSpPr>
        <p:spPr>
          <a:xfrm>
            <a:off x="6096000" y="1971171"/>
            <a:ext cx="56723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à kết hợp của 3 nét cơ bản cong dưới lượn dọc và lượn ngang nối liền nhau tạo vòng xoắn to ở đầu chữ và vòng xoắn nhỏ ở chân 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DDE695-EFB3-4701-8F4C-03197722EB93}"/>
              </a:ext>
            </a:extLst>
          </p:cNvPr>
          <p:cNvGrpSpPr/>
          <p:nvPr/>
        </p:nvGrpSpPr>
        <p:grpSpPr>
          <a:xfrm flipV="1">
            <a:off x="2116836" y="86718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xmlns="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588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 ô li</a:t>
            </a:r>
          </a:p>
        </p:txBody>
      </p:sp>
      <p:pic>
        <p:nvPicPr>
          <p:cNvPr id="24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2" t="-707" r="10207" b="5733"/>
          <a:stretch/>
        </p:blipFill>
        <p:spPr bwMode="auto">
          <a:xfrm>
            <a:off x="1889369" y="1063801"/>
            <a:ext cx="3590365" cy="46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5BE451-A005-4617-ACDE-B1FFF00050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3656679" y="161060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-0.03138 0.00834 L -0.06107 0.03056 L -0.08242 0.05926 L -0.1043 0.09908 L -0.11628 0.14352 L -0.12097 0.18241 L -0.11419 0.2213 L -0.10482 0.24537 L -0.08763 0.25741 L -0.06159 0.26389 L -0.03086 0.25741 L 0.01237 0.23426 L 0.05403 0.19723 L 0.08737 0.14445 L 0.10299 0.09815 L 0.11341 0.05186 L 0.11289 0.02315 L 0.10508 0.00556 L 0.09049 -0.00463 L 0.07278 -0.0037 L 0.05299 0.01389 L 0.03633 0.04167 L 0.02435 0.075 L 0.01497 0.10926 L 0.00664 0.16297 L 0.00351 0.20834 L 0.00351 0.25834 L 0.00664 0.32686 L 0.00508 0.3713 L 0.00091 0.4176 L -0.00899 0.45371 L -0.02044 0.47963 L -0.03607 0.4963 L -0.05013 0.51112 L -0.07044 0.52037 L -0.08711 0.52315 L -0.10326 0.5213 L -0.11732 0.51019 L -0.12253 0.49908 L -0.12044 0.48519 L -0.11055 0.47223 L -0.09076 0.4676 L -0.06992 0.46945 L -0.04597 0.48149 L -0.01784 0.49537 L 0.01133 0.50834 L 0.02799 0.51574 L 0.05039 0.5213 L 0.07226 0.51945 L 0.10039 0.50556 L 0.11549 0.47963 L 0.12851 0.425 " pathEditMode="relative" rAng="0" ptsTypes="AAAAAAAAAAAAAAAAAAAAAAAAAAAAAAAAAAAAAAAAAAAAAAAAAAAAA">
                                      <p:cBhvr>
                                        <p:cTn id="34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 </a:t>
            </a:r>
          </a:p>
        </p:txBody>
      </p:sp>
      <p:pic>
        <p:nvPicPr>
          <p:cNvPr id="5" name="chữ hoa L">
            <a:hlinkClick r:id="" action="ppaction://media"/>
            <a:extLst>
              <a:ext uri="{FF2B5EF4-FFF2-40B4-BE49-F238E27FC236}">
                <a16:creationId xmlns:a16="http://schemas.microsoft.com/office/drawing/2014/main" xmlns="" id="{FA1ABF2B-D281-493B-BA31-62505D87C3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31876" y="997204"/>
            <a:ext cx="6523669" cy="48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018" y="5425284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L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pic>
        <p:nvPicPr>
          <p:cNvPr id="5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2" t="-707" r="10207" b="5733"/>
          <a:stretch/>
        </p:blipFill>
        <p:spPr bwMode="auto">
          <a:xfrm>
            <a:off x="2257732" y="241518"/>
            <a:ext cx="4048637" cy="52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0" t="22395" r="10758" b="20660"/>
          <a:stretch/>
        </p:blipFill>
        <p:spPr bwMode="auto">
          <a:xfrm>
            <a:off x="6986987" y="2711903"/>
            <a:ext cx="2729890" cy="282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L">
            <a:hlinkClick r:id="" action="ppaction://media"/>
            <a:extLst>
              <a:ext uri="{FF2B5EF4-FFF2-40B4-BE49-F238E27FC236}">
                <a16:creationId xmlns:a16="http://schemas.microsoft.com/office/drawing/2014/main" xmlns="" id="{D5A7BFE1-E070-4336-872B-1F1C9CB9F5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l="6296" r="3704" b="15556"/>
          <a:stretch/>
        </p:blipFill>
        <p:spPr>
          <a:xfrm>
            <a:off x="3009900" y="266700"/>
            <a:ext cx="6172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xmlns="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57383297"/>
              </p:ext>
            </p:extLst>
          </p:nvPr>
        </p:nvGraphicFramePr>
        <p:xfrm>
          <a:off x="2513698" y="386194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315" y="240431"/>
            <a:ext cx="762135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A72310-9D4B-4A99-AE87-45D94949F6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517" r="11835" b="864"/>
          <a:stretch/>
        </p:blipFill>
        <p:spPr>
          <a:xfrm>
            <a:off x="185582" y="1869686"/>
            <a:ext cx="4229100" cy="3118627"/>
          </a:xfrm>
          <a:prstGeom prst="snip2DiagRect">
            <a:avLst>
              <a:gd name="adj1" fmla="val 34615"/>
              <a:gd name="adj2" fmla="val 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85EB4D-93B7-45EA-86BE-FE72506DD4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1444" y="3876463"/>
            <a:ext cx="4726212" cy="2930737"/>
          </a:xfrm>
          <a:prstGeom prst="snip2DiagRect">
            <a:avLst>
              <a:gd name="adj1" fmla="val 38671"/>
              <a:gd name="adj2" fmla="val 36909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087B5F-7D44-415F-9AAE-B31812C76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4418" y="1846961"/>
            <a:ext cx="4572000" cy="3118625"/>
          </a:xfrm>
          <a:prstGeom prst="snip2DiagRect">
            <a:avLst>
              <a:gd name="adj1" fmla="val 0"/>
              <a:gd name="adj2" fmla="val 36913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xmlns="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8458881"/>
              </p:ext>
            </p:extLst>
          </p:nvPr>
        </p:nvGraphicFramePr>
        <p:xfrm>
          <a:off x="2351801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113" y="2899228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603" y="5864420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xmlns="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8" y="2854182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xmlns="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4" y="3868723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o (</a:t>
            </a:r>
            <a:r>
              <a:rPr lang="lv-LV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bŗg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L, h, b, g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xmlns="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966" y="3253939"/>
            <a:ext cx="9974887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xmlns="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xmlns="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835" y="3438957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tre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xmlns="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601" y="846516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353</Words>
  <Application>Microsoft Office PowerPoint</Application>
  <PresentationFormat>Custom</PresentationFormat>
  <Paragraphs>31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7</cp:lastModifiedBy>
  <cp:revision>174</cp:revision>
  <dcterms:created xsi:type="dcterms:W3CDTF">2021-05-29T04:52:35Z</dcterms:created>
  <dcterms:modified xsi:type="dcterms:W3CDTF">2022-11-20T14:36:12Z</dcterms:modified>
</cp:coreProperties>
</file>