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61" r:id="rId4"/>
    <p:sldId id="257" r:id="rId5"/>
    <p:sldId id="268" r:id="rId6"/>
    <p:sldId id="270" r:id="rId7"/>
    <p:sldId id="269" r:id="rId8"/>
    <p:sldId id="280" r:id="rId9"/>
    <p:sldId id="281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48" d="100"/>
          <a:sy n="48" d="100"/>
        </p:scale>
        <p:origin x="-60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271123" y="367329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GỌI BẠN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20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90" y="1458222"/>
            <a:ext cx="9677400" cy="143763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1970469" y="1627347"/>
            <a:ext cx="936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304800" y="3008314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xmlns="" val="1985546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223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18622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hiểu câu chuyện Gọi bạn;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Nhận biết các sự việc trong câu chuyện qua tranh minh họa;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Biết dựa vào tranh kể lại được 1 - 2 đoạn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Viết được 2 – 3 câu nêu nhận xét của em về đôi bạn Bê Vàng và Dê Trắng trongcâu chuyện.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Bồi dưỡng tình yêu đối với sách, với việc đọc sách, rèn thói quen đọc sách.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Thông qua các hoạt động học, HS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hình thành và phát triển năng lực văn học (trí tưởng tượng về các sự vật, sự việc trong tự nhiên),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610514" y="837202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545132" y="3502307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5A20F6-9D75-4A83-8EFC-5F03267F9AC4}"/>
              </a:ext>
            </a:extLst>
          </p:cNvPr>
          <p:cNvSpPr txBox="1"/>
          <p:nvPr/>
        </p:nvSpPr>
        <p:spPr>
          <a:xfrm>
            <a:off x="-26109" y="-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A8822E4-92AA-4FDA-AB04-B34A80EC2B56}"/>
              </a:ext>
            </a:extLst>
          </p:cNvPr>
          <p:cNvGrpSpPr/>
          <p:nvPr/>
        </p:nvGrpSpPr>
        <p:grpSpPr>
          <a:xfrm>
            <a:off x="853039" y="3432282"/>
            <a:ext cx="4989460" cy="779359"/>
            <a:chOff x="2805573" y="3393592"/>
            <a:chExt cx="4989460" cy="7793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CE88185-7006-4509-90B1-8AEE49AD699E}"/>
              </a:ext>
            </a:extLst>
          </p:cNvPr>
          <p:cNvGrpSpPr/>
          <p:nvPr/>
        </p:nvGrpSpPr>
        <p:grpSpPr>
          <a:xfrm>
            <a:off x="6069891" y="2932611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5AFA51C-43ED-4322-A14B-6E94666E5868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71FBE6-FFC0-4E78-A44A-1E49FD516C71}"/>
              </a:ext>
            </a:extLst>
          </p:cNvPr>
          <p:cNvGrpSpPr/>
          <p:nvPr/>
        </p:nvGrpSpPr>
        <p:grpSpPr>
          <a:xfrm>
            <a:off x="4256283" y="6042307"/>
            <a:ext cx="4059206" cy="1015663"/>
            <a:chOff x="1783293" y="6021131"/>
            <a:chExt cx="4059206" cy="10156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2EF0B64-9491-480B-BAF9-E6929BD7132C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79BDFEB-C0B8-4517-8645-D85EC5A79378}"/>
              </a:ext>
            </a:extLst>
          </p:cNvPr>
          <p:cNvGrpSpPr/>
          <p:nvPr/>
        </p:nvGrpSpPr>
        <p:grpSpPr>
          <a:xfrm>
            <a:off x="8514137" y="5557750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xmlns="" id="{8B6CE4B1-BA44-40FA-B092-5C47D8DB4EA6}"/>
              </a:ext>
            </a:extLst>
          </p:cNvPr>
          <p:cNvSpPr txBox="1"/>
          <p:nvPr/>
        </p:nvSpPr>
        <p:spPr>
          <a:xfrm>
            <a:off x="6133891" y="3771603"/>
            <a:ext cx="1497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Gọi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280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9304" y="3757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3744824" y="-18871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-36094" y="37856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05781" y="34712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58E618-9F5F-4A4A-89E9-23463D3456A5}"/>
              </a:ext>
            </a:extLst>
          </p:cNvPr>
          <p:cNvGrpSpPr/>
          <p:nvPr/>
        </p:nvGrpSpPr>
        <p:grpSpPr>
          <a:xfrm>
            <a:off x="236309" y="2810891"/>
            <a:ext cx="4989460" cy="779359"/>
            <a:chOff x="2805573" y="3393592"/>
            <a:chExt cx="4989460" cy="7793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D9CC33B-0305-44A4-86B0-18C8A1FA372F}"/>
              </a:ext>
            </a:extLst>
          </p:cNvPr>
          <p:cNvGrpSpPr/>
          <p:nvPr/>
        </p:nvGrpSpPr>
        <p:grpSpPr>
          <a:xfrm>
            <a:off x="4276728" y="21426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E887AA4-F739-49AE-89CE-0A0DF5C3F710}"/>
              </a:ext>
            </a:extLst>
          </p:cNvPr>
          <p:cNvGrpSpPr/>
          <p:nvPr/>
        </p:nvGrpSpPr>
        <p:grpSpPr>
          <a:xfrm>
            <a:off x="299640" y="5984032"/>
            <a:ext cx="4059206" cy="1015663"/>
            <a:chOff x="1783293" y="6021131"/>
            <a:chExt cx="4059206" cy="101566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42250AB-6E63-49AB-AB4D-CD6B309494C4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8A9EFDE-35FE-4CFE-81E1-0D5FC0284AC5}"/>
              </a:ext>
            </a:extLst>
          </p:cNvPr>
          <p:cNvGrpSpPr/>
          <p:nvPr/>
        </p:nvGrpSpPr>
        <p:grpSpPr>
          <a:xfrm>
            <a:off x="4434226" y="56687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8CC73C6F-CC12-4D10-A5D0-33C701F3BA53}"/>
              </a:ext>
            </a:extLst>
          </p:cNvPr>
          <p:cNvSpPr txBox="1"/>
          <p:nvPr/>
        </p:nvSpPr>
        <p:spPr>
          <a:xfrm>
            <a:off x="957131" y="-95755"/>
            <a:ext cx="16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Gọi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8346221" y="4518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13C12DC-4EFD-41BF-8CA7-DCDC641E7CA8}"/>
              </a:ext>
            </a:extLst>
          </p:cNvPr>
          <p:cNvSpPr txBox="1"/>
          <p:nvPr/>
        </p:nvSpPr>
        <p:spPr>
          <a:xfrm>
            <a:off x="7575474" y="464882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D7232E9-4B28-4C58-B603-4D3974BD5892}"/>
              </a:ext>
            </a:extLst>
          </p:cNvPr>
          <p:cNvSpPr txBox="1"/>
          <p:nvPr/>
        </p:nvSpPr>
        <p:spPr>
          <a:xfrm>
            <a:off x="7813826" y="2496607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47928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74461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xmlns="" val="1336805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xmlns="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xmlns="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379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8507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257A32-D775-4BF9-BE8E-343478C31CE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B12EC3-CE28-41DA-8704-93C2ED016026}"/>
              </a:ext>
            </a:extLst>
          </p:cNvPr>
          <p:cNvSpPr txBox="1"/>
          <p:nvPr/>
        </p:nvSpPr>
        <p:spPr>
          <a:xfrm>
            <a:off x="139700" y="420290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7FF2AA9-322E-4727-8F97-9FA6D5AA6F34}"/>
              </a:ext>
            </a:extLst>
          </p:cNvPr>
          <p:cNvGrpSpPr/>
          <p:nvPr/>
        </p:nvGrpSpPr>
        <p:grpSpPr>
          <a:xfrm>
            <a:off x="1143000" y="1071573"/>
            <a:ext cx="6269707" cy="3030600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9023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526</Words>
  <Application>Microsoft Office PowerPoint</Application>
  <PresentationFormat>Custom</PresentationFormat>
  <Paragraphs>58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146</cp:revision>
  <dcterms:created xsi:type="dcterms:W3CDTF">2021-06-15T15:52:51Z</dcterms:created>
  <dcterms:modified xsi:type="dcterms:W3CDTF">2022-11-06T21:49:47Z</dcterms:modified>
</cp:coreProperties>
</file>