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35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6.emf"/><Relationship Id="rId10" Type="http://schemas.openxmlformats.org/officeDocument/2006/relationships/image" Target="../media/image24.jpeg"/><Relationship Id="rId4" Type="http://schemas.openxmlformats.org/officeDocument/2006/relationships/image" Target="../media/image8.emf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55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uồn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uồn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uộn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927" y="4363880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40721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190"/>
            <a:ext cx="10515600" cy="535177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Nghe – viết đúng chính tả một đoạn văn ngắn (Đồ chơi yêu thích); biết viết hoa các chữ cái đầu câu. Làm đúng các bài tập chính tả phân biệt ng| ngh, chỉ tr, uôn/ uông.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Phát triển vốn từ về tên các đồ chơi; đặt được câu nêu đặc điểm.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Có niềm vui khi được chơi các trò chơi, đồ chơi phù hợp với lứa tuổi.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Có tình cảm thân thiết, quý mến đối với bạn bè.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ǟất κíε các đồ εΠ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κūg ηư dΗϛu, εΪg εŗg, Α˝n 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cũng κíε các đồ εΠ hΗİn đại ηư Δ-gô, ô Ǉô đΗϛu δΗϜn Ǉừ xa, ǧμłu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ηân. Đồ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wào Ǉớ cũng giữ gìn cẩn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xmlns="" val="349586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chong chóng, lê-gô, siêu nhân, giữ gìn,...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xmlns="" val="21648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κíε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-gô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Ǉô đΗϛu δΗϜn Ǉừ xa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xmlns="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 ai nói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 nói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Vào những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Mấy cậu bạn đang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66479" y="139203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96750" y="3001508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27334" y="1325445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40146" y="306039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37695" y="3980599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249730" y="39667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86498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589</Words>
  <Application>Microsoft Office PowerPoint</Application>
  <PresentationFormat>Custom</PresentationFormat>
  <Paragraphs>67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157</cp:revision>
  <dcterms:created xsi:type="dcterms:W3CDTF">2021-06-02T14:23:54Z</dcterms:created>
  <dcterms:modified xsi:type="dcterms:W3CDTF">2022-11-20T14:46:15Z</dcterms:modified>
</cp:coreProperties>
</file>