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3" r:id="rId12"/>
    <p:sldId id="271" r:id="rId13"/>
    <p:sldId id="27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xmlns="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xmlns="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xmlns="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673" y="1620982"/>
            <a:ext cx="100306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 Học sinh thực hiện được các việc: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HS thực hành việc giữ vệ sinh khi tham gia làm vệ sinh ở sân trường và lớp học.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HS biết chia sẻ cảm nghĩ của bản thân sau khi tham gia các hoạt động giữ vệ sinh, làm đẹp trường lớp.</a:t>
            </a:r>
          </a:p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 Học sinh vận dụng được: </a:t>
            </a:r>
            <a:b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Giữ gìn vệ sinh trường lớp</a:t>
            </a:r>
          </a:p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3. Học sinh hình thành được: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Ý thức giữ vệ sinh trường lớp.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Năng lực giao tiếp, hợp tác, năng lực giải quyết vấn đề và sáng tạo.</a:t>
            </a: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3477491" y="748145"/>
            <a:ext cx="483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xmlns="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xmlns="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xmlns="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xmlns="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xmlns="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x-none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596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362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45</cp:revision>
  <dcterms:created xsi:type="dcterms:W3CDTF">2021-06-02T02:35:09Z</dcterms:created>
  <dcterms:modified xsi:type="dcterms:W3CDTF">2022-11-06T22:13:23Z</dcterms:modified>
</cp:coreProperties>
</file>