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6" r:id="rId6"/>
    <p:sldId id="267" r:id="rId7"/>
    <p:sldId id="268" r:id="rId8"/>
    <p:sldId id="260" r:id="rId9"/>
    <p:sldId id="269" r:id="rId10"/>
    <p:sldId id="270" r:id="rId11"/>
    <p:sldId id="273" r:id="rId12"/>
    <p:sldId id="271" r:id="rId13"/>
    <p:sldId id="27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4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VỆ SINH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xmlns="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xmlns="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xmlns="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1" y="1491342"/>
            <a:ext cx="104274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hiện việc giữ vệ sinh khi tham gia một số hoạt động ở trường.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4238" y="1262743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xmlns="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xmlns="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xmlns="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xmlns="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xmlns="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x-none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596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488</Words>
  <Application>Microsoft Office PowerPoint</Application>
  <PresentationFormat>Custom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44</cp:revision>
  <dcterms:created xsi:type="dcterms:W3CDTF">2021-06-02T02:35:09Z</dcterms:created>
  <dcterms:modified xsi:type="dcterms:W3CDTF">2022-10-29T08:34:04Z</dcterms:modified>
</cp:coreProperties>
</file>