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5" r:id="rId4"/>
    <p:sldId id="276" r:id="rId5"/>
    <p:sldId id="260" r:id="rId6"/>
    <p:sldId id="274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7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=""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=""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=""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=""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=""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=""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=""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=""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255042" y="4309377"/>
            <a:ext cx="84984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 TẬP CHỦ ĐỀ TRƯỜNG HỌC</a:t>
            </a:r>
            <a:endParaRPr lang="vi-VN" sz="6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=""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=""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=""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=""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=""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=""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=""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=""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=""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=""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=""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=""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=""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=""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=""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=""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=""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=""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=""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=""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=""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=""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=""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=""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=""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=""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=""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=""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=""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=""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=""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=""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=""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=""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=""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=""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=""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=""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=""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=""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=""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=""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=""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=""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=""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="" xmlns:a16="http://schemas.microsoft.com/office/drawing/2014/main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29" y="1827240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1225689"/>
            <a:ext cx="108619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- Củng cố kiến thức, kĩ năng đã học về chủ đề trường học.</a:t>
            </a:r>
          </a:p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- Có ý thức tuyên truyền để các bạn biết cách làm xanh, đẹp trường và thực hiện việc giữ vệ sinh trường học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- Yêu quý trường lớp, bạn bè, thầy cô và tham gia các hoạt động ở trường một cách an toàn.</a:t>
            </a:r>
          </a:p>
          <a:p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767635" y="5007221"/>
            <a:ext cx="11151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5409FC-577B-4D0C-98B7-CBD9593AB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3675" y="1252127"/>
            <a:ext cx="672465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DF6D20A-1451-487F-9766-90271DEB8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1F3FD"/>
              </a:clrFrom>
              <a:clrTo>
                <a:srgbClr val="E1F3FD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74" y="1225265"/>
            <a:ext cx="5212191" cy="4591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EEA9C5-5829-4C2A-8655-6DCBD41C86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0F3FE"/>
              </a:clrFrom>
              <a:clrTo>
                <a:srgbClr val="E0F3FE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7013" y="1317054"/>
            <a:ext cx="5126513" cy="4407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74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0" y="186234"/>
            <a:ext cx="1166813" cy="914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138230B-0ABE-4739-BB80-4FE3987DC76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7047" y="2450792"/>
            <a:ext cx="6574953" cy="3587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1040649" y="186234"/>
            <a:ext cx="111513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1E1D42E-A41F-457A-8E2E-370AAA08F85D}"/>
              </a:ext>
            </a:extLst>
          </p:cNvPr>
          <p:cNvGrpSpPr/>
          <p:nvPr/>
        </p:nvGrpSpPr>
        <p:grpSpPr>
          <a:xfrm>
            <a:off x="826050" y="849082"/>
            <a:ext cx="10879126" cy="4865972"/>
            <a:chOff x="826050" y="849082"/>
            <a:chExt cx="10879126" cy="4865972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0AD7D163-5A8D-484D-8464-90C2DB6C1952}"/>
                </a:ext>
              </a:extLst>
            </p:cNvPr>
            <p:cNvGrpSpPr/>
            <p:nvPr/>
          </p:nvGrpSpPr>
          <p:grpSpPr>
            <a:xfrm>
              <a:off x="826050" y="1193847"/>
              <a:ext cx="10879126" cy="4521207"/>
              <a:chOff x="245478" y="1513161"/>
              <a:chExt cx="10879126" cy="4521207"/>
            </a:xfrm>
          </p:grpSpPr>
          <p:sp>
            <p:nvSpPr>
              <p:cNvPr id="12" name="Rounded Rectangle 39">
                <a:extLst>
                  <a:ext uri="{FF2B5EF4-FFF2-40B4-BE49-F238E27FC236}">
                    <a16:creationId xmlns="" xmlns:a16="http://schemas.microsoft.com/office/drawing/2014/main" id="{C98AD224-6F55-4A55-94B2-104835250912}"/>
                  </a:ext>
                </a:extLst>
              </p:cNvPr>
              <p:cNvSpPr/>
              <p:nvPr/>
            </p:nvSpPr>
            <p:spPr>
              <a:xfrm>
                <a:off x="245478" y="1513161"/>
                <a:ext cx="8898522" cy="452120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45C25F7C-4532-4D20-8EDD-B32EE68F34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E1F3FD"/>
                  </a:clrFrom>
                  <a:clrTo>
                    <a:srgbClr val="E1F3FD">
                      <a:alpha val="0"/>
                    </a:srgbClr>
                  </a:clrTo>
                </a:clrChange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backgroundRemoval t="2686" b="100000" l="55627" r="100000"/>
                        </a14:imgEffect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55846" t="3568"/>
              <a:stretch/>
            </p:blipFill>
            <p:spPr>
              <a:xfrm>
                <a:off x="7779895" y="1513161"/>
                <a:ext cx="3344709" cy="4521207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151217D8-FCF0-4FCE-B2EB-216B886BAA1D}"/>
                </a:ext>
              </a:extLst>
            </p:cNvPr>
            <p:cNvGrpSpPr/>
            <p:nvPr/>
          </p:nvGrpSpPr>
          <p:grpSpPr>
            <a:xfrm>
              <a:off x="1247173" y="849082"/>
              <a:ext cx="3028013" cy="689529"/>
              <a:chOff x="666601" y="1168396"/>
              <a:chExt cx="3028013" cy="689529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EF4FF879-E49E-4305-BF08-58438CD6C65B}"/>
                  </a:ext>
                </a:extLst>
              </p:cNvPr>
              <p:cNvSpPr/>
              <p:nvPr/>
            </p:nvSpPr>
            <p:spPr>
              <a:xfrm rot="21258933">
                <a:off x="666601" y="1168396"/>
                <a:ext cx="3028013" cy="689529"/>
              </a:xfrm>
              <a:custGeom>
                <a:avLst/>
                <a:gdLst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114924 w 3028013"/>
                  <a:gd name="connsiteY6" fmla="*/ 689529 h 689529"/>
                  <a:gd name="connsiteX7" fmla="*/ 0 w 3028013"/>
                  <a:gd name="connsiteY7" fmla="*/ 5746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0 w 3028013"/>
                  <a:gd name="connsiteY7" fmla="*/ 5746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57150 w 3028013"/>
                  <a:gd name="connsiteY7" fmla="*/ 5365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773389 w 3028013"/>
                  <a:gd name="connsiteY5" fmla="*/ 6641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2907363 w 3028013"/>
                  <a:gd name="connsiteY4" fmla="*/ 580955 h 689529"/>
                  <a:gd name="connsiteX5" fmla="*/ 2773389 w 3028013"/>
                  <a:gd name="connsiteY5" fmla="*/ 6641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8013" h="689529">
                    <a:moveTo>
                      <a:pt x="0" y="114924"/>
                    </a:moveTo>
                    <a:cubicBezTo>
                      <a:pt x="0" y="51453"/>
                      <a:pt x="51453" y="0"/>
                      <a:pt x="114924" y="0"/>
                    </a:cubicBezTo>
                    <a:lnTo>
                      <a:pt x="2913089" y="0"/>
                    </a:lnTo>
                    <a:cubicBezTo>
                      <a:pt x="2976560" y="0"/>
                      <a:pt x="3028013" y="51453"/>
                      <a:pt x="3028013" y="114924"/>
                    </a:cubicBezTo>
                    <a:lnTo>
                      <a:pt x="2907363" y="580955"/>
                    </a:lnTo>
                    <a:cubicBezTo>
                      <a:pt x="2907363" y="644426"/>
                      <a:pt x="2836860" y="664129"/>
                      <a:pt x="2773389" y="664129"/>
                    </a:cubicBezTo>
                    <a:lnTo>
                      <a:pt x="254624" y="689529"/>
                    </a:lnTo>
                    <a:cubicBezTo>
                      <a:pt x="191153" y="689529"/>
                      <a:pt x="146050" y="587276"/>
                      <a:pt x="146050" y="523805"/>
                    </a:cubicBezTo>
                    <a:lnTo>
                      <a:pt x="0" y="11492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7DC64C71-DB64-4E5C-81DB-9029F8E540F1}"/>
                  </a:ext>
                </a:extLst>
              </p:cNvPr>
              <p:cNvSpPr txBox="1"/>
              <p:nvPr/>
            </p:nvSpPr>
            <p:spPr>
              <a:xfrm rot="21202949">
                <a:off x="746371" y="1215516"/>
                <a:ext cx="286847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BÂY GIỜ, EM CÓ THỂ</a:t>
                </a:r>
                <a:endParaRPr lang="x-none" sz="20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AB9A369-4CDF-40EF-BC88-E35CEC525AEA}"/>
              </a:ext>
            </a:extLst>
          </p:cNvPr>
          <p:cNvSpPr txBox="1"/>
          <p:nvPr/>
        </p:nvSpPr>
        <p:spPr>
          <a:xfrm>
            <a:off x="1058744" y="2027046"/>
            <a:ext cx="7301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Ontapchudetruonghoc[2021061310134411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245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53</cp:revision>
  <dcterms:created xsi:type="dcterms:W3CDTF">2021-06-02T02:35:09Z</dcterms:created>
  <dcterms:modified xsi:type="dcterms:W3CDTF">2022-11-13T14:11:10Z</dcterms:modified>
</cp:coreProperties>
</file>