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6" r:id="rId3"/>
    <p:sldId id="258" r:id="rId4"/>
    <p:sldId id="273" r:id="rId5"/>
    <p:sldId id="298" r:id="rId6"/>
    <p:sldId id="299" r:id="rId7"/>
    <p:sldId id="290" r:id="rId8"/>
    <p:sldId id="291" r:id="rId9"/>
    <p:sldId id="301" r:id="rId10"/>
    <p:sldId id="302" r:id="rId11"/>
    <p:sldId id="292" r:id="rId12"/>
    <p:sldId id="303" r:id="rId13"/>
    <p:sldId id="304" r:id="rId14"/>
    <p:sldId id="305" r:id="rId15"/>
    <p:sldId id="256" r:id="rId16"/>
    <p:sldId id="268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63" d="100"/>
          <a:sy n="63" d="100"/>
        </p:scale>
        <p:origin x="-821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3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22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TỚ LÀ LÊ - GÔ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3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C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9615" y="2946113"/>
            <a:ext cx="954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672653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Hầu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18222" y="583794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1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ắp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ng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rời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56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ưởng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48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5" y="629917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Hướng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lợi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ích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0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157723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khối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gô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572632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825772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2493773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365532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735226" y="3069741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064047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54728" y="5192274"/>
            <a:ext cx="8422392" cy="1471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7768" y="5245022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1713" y="5818712"/>
            <a:ext cx="772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hon.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4873" y="2283251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8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1579"/>
            <a:ext cx="10515600" cy="5575384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atin typeface="+mj-lt"/>
              </a:rPr>
              <a:t>YÊU </a:t>
            </a:r>
            <a:r>
              <a:rPr lang="vi-VN" b="1" dirty="0" smtClean="0">
                <a:latin typeface="+mj-lt"/>
              </a:rPr>
              <a:t>CẦU CẦN ĐẠT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Đọc đúng các tiếng có vần khó, đọc rõ ràng một VB thông tin được trình bày dưới hình thức tự sự (người kể chuyện xưng “tớ”); biết nghỉ hơi sau khi đọc câu, đọc đoạn.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Hiểu nội dung bài đọc về một đồ chơi hiện đại được nhiều trẻ em yêu thích (đồ chơi lắp ráp lê-gô).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nước, chăm chỉ, trách nhiệm, nhân ái. Có niềm vui khi được chơi các trò chơi, đồ chơi phù hợp với lứa tuổi.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ưởng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a?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07047" y="324713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3142" y="447601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ưởng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a?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07047" y="321103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9078" y="445194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9964" y="150190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2044" y="150190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9244" y="445846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38284" y="486788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7870" y="5678897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96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ưởng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a?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70952" y="319900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173" y="45000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302935" y="339357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4001" y="2116611"/>
            <a:ext cx="9549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301" y="3317671"/>
            <a:ext cx="919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ưởng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57821" y="206541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81369" y="20402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10240" y="383073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19602" y="327015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chỉnh</a:t>
            </a:r>
            <a:r>
              <a:rPr lang="en-US" altLang="zh-CN" sz="28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71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1108</Words>
  <Application>Microsoft Office PowerPoint</Application>
  <PresentationFormat>Custom</PresentationFormat>
  <Paragraphs>88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75</cp:revision>
  <dcterms:created xsi:type="dcterms:W3CDTF">2021-06-17T09:40:01Z</dcterms:created>
  <dcterms:modified xsi:type="dcterms:W3CDTF">2022-11-20T14:43:59Z</dcterms:modified>
</cp:coreProperties>
</file>