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3"/>
  </p:notesMasterIdLst>
  <p:sldIdLst>
    <p:sldId id="256" r:id="rId4"/>
    <p:sldId id="274" r:id="rId5"/>
    <p:sldId id="272" r:id="rId6"/>
    <p:sldId id="257" r:id="rId7"/>
    <p:sldId id="271" r:id="rId8"/>
    <p:sldId id="273" r:id="rId9"/>
    <p:sldId id="260" r:id="rId10"/>
    <p:sldId id="266" r:id="rId11"/>
    <p:sldId id="267" r:id="rId12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>
        <p:scale>
          <a:sx n="50" d="100"/>
          <a:sy n="50" d="100"/>
        </p:scale>
        <p:origin x="-797" y="-62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791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613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70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27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26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65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04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043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72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652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21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327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206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72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118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475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075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336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99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610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937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639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179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61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9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22</a:t>
            </a:r>
            <a:endParaRPr lang="zh-CN" altLang="en-US" sz="63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997333" y="4602900"/>
            <a:ext cx="11405849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Tớ</a:t>
            </a:r>
            <a:r>
              <a:rPr lang="en-US" altLang="zh-CN" sz="71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là</a:t>
            </a:r>
            <a:r>
              <a:rPr lang="en-US" altLang="zh-CN" sz="71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Lê</a:t>
            </a:r>
            <a:r>
              <a:rPr lang="en-US" altLang="zh-CN" sz="71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- </a:t>
            </a:r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gô</a:t>
            </a:r>
            <a:endParaRPr lang="zh-CN" altLang="en-US" sz="71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5" y="1524001"/>
            <a:ext cx="13486805" cy="6794882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Phát triển vốn từ về tên các đồ chơi; đặt được cấu nêu đặc điểm.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Phát triển năng lực sử dụng ngôn ngữ trong việc giới thiệu về một đồ chơi yêu thích, quen thuộc.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Có niềm vui khi được chơi các trò chơi, đồ chơi phù hợp với lứa tuổi.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Yêu nước, chăm chỉ, trách nhiệm, nhân ái. 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579" r="44063" b="10955"/>
          <a:stretch/>
        </p:blipFill>
        <p:spPr>
          <a:xfrm>
            <a:off x="3033460" y="586062"/>
            <a:ext cx="3280227" cy="4384057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65" t="65100" r="9338" b="10955"/>
          <a:stretch/>
        </p:blipFill>
        <p:spPr>
          <a:xfrm>
            <a:off x="11759288" y="1866063"/>
            <a:ext cx="1970246" cy="22116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8581" y="1515743"/>
            <a:ext cx="6460709" cy="1443969"/>
          </a:xfrm>
          <a:prstGeom prst="rect">
            <a:avLst/>
          </a:prstGeom>
          <a:noFill/>
        </p:spPr>
        <p:txBody>
          <a:bodyPr wrap="none" lIns="119363" tIns="59682" rIns="119363" bIns="59682" rtlCol="0">
            <a:spAutoFit/>
          </a:bodyPr>
          <a:lstStyle/>
          <a:p>
            <a:pPr defTabSz="1193636"/>
            <a:r>
              <a:rPr lang="en-US" sz="8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/>
          <a:srcRect l="37348" t="19463" b="18295"/>
          <a:stretch/>
        </p:blipFill>
        <p:spPr>
          <a:xfrm rot="850378">
            <a:off x="13047346" y="393254"/>
            <a:ext cx="3329712" cy="705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2528252">
            <a:off x="13432266" y="838716"/>
            <a:ext cx="2701860" cy="705174"/>
          </a:xfrm>
          <a:prstGeom prst="rect">
            <a:avLst/>
          </a:prstGeom>
        </p:spPr>
      </p:pic>
      <p:pic>
        <p:nvPicPr>
          <p:cNvPr id="22" name="图片 22">
            <a:extLst>
              <a:ext uri="{FF2B5EF4-FFF2-40B4-BE49-F238E27FC236}">
                <a16:creationId xmlns=""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85934">
            <a:off x="202782" y="667637"/>
            <a:ext cx="2234249" cy="8357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4709"/>
          <a:stretch/>
        </p:blipFill>
        <p:spPr>
          <a:xfrm>
            <a:off x="12825667" y="5189156"/>
            <a:ext cx="2811208" cy="4746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2" y="3368447"/>
            <a:ext cx="2778335" cy="586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33" b="9418"/>
          <a:stretch/>
        </p:blipFill>
        <p:spPr>
          <a:xfrm>
            <a:off x="4497790" y="3513738"/>
            <a:ext cx="7679704" cy="57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24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79094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2267" y="83137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6815401"/>
            <a:ext cx="14574045" cy="169818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u="sng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700" b="1" u="sng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u="sng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3700" b="1" u="sng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u="sng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700" b="1" u="sng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nhồi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rô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bốt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), ô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siêu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dây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61" t="35395" r="22361" b="33413"/>
          <a:stretch/>
        </p:blipFill>
        <p:spPr bwMode="auto">
          <a:xfrm>
            <a:off x="3015763" y="1504320"/>
            <a:ext cx="9804888" cy="49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4350558" y="2688833"/>
            <a:ext cx="598488" cy="5846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3752070" y="4218870"/>
            <a:ext cx="598488" cy="58462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8568136" y="4558100"/>
            <a:ext cx="598488" cy="58462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6202392" y="4558100"/>
            <a:ext cx="598488" cy="5846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11399058" y="1735065"/>
            <a:ext cx="598488" cy="58462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6800880" y="2775338"/>
            <a:ext cx="598488" cy="5846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6202392" y="2115605"/>
            <a:ext cx="598488" cy="5846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9289871" y="1956682"/>
            <a:ext cx="598488" cy="5846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7969648" y="1581406"/>
            <a:ext cx="598488" cy="5846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10498541" y="3067582"/>
            <a:ext cx="598488" cy="5846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11589559" y="3484738"/>
            <a:ext cx="598488" cy="5846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5280607" y="4265787"/>
            <a:ext cx="598488" cy="58462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9900053" y="5233687"/>
            <a:ext cx="598488" cy="5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=""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623293" y="1799216"/>
            <a:ext cx="11213493" cy="4339223"/>
            <a:chOff x="4547404" y="1335957"/>
            <a:chExt cx="2391789" cy="3221974"/>
          </a:xfrm>
        </p:grpSpPr>
        <p:sp>
          <p:nvSpPr>
            <p:cNvPr id="33" name="矩形: 圆角 116">
              <a:extLst>
                <a:ext uri="{FF2B5EF4-FFF2-40B4-BE49-F238E27FC236}">
                  <a16:creationId xmlns=""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2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=""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74286" y="4004139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=""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47404" y="1335957"/>
              <a:ext cx="351416" cy="734641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623291" y="8758880"/>
            <a:ext cx="13577989" cy="113617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9479855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2430" y="2534321"/>
            <a:ext cx="10404034" cy="291287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=""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623292" y="1799215"/>
            <a:ext cx="11378864" cy="4369238"/>
            <a:chOff x="4547404" y="1335956"/>
            <a:chExt cx="2427062" cy="3244262"/>
          </a:xfrm>
        </p:grpSpPr>
        <p:sp>
          <p:nvSpPr>
            <p:cNvPr id="33" name="矩形: 圆角 116">
              <a:extLst>
                <a:ext uri="{FF2B5EF4-FFF2-40B4-BE49-F238E27FC236}">
                  <a16:creationId xmlns=""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30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=""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9559" y="4026426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=""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47404" y="1335956"/>
              <a:ext cx="292304" cy="611067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1223688" y="8758880"/>
            <a:ext cx="14977594" cy="62833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9479855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2430" y="2534321"/>
            <a:ext cx="10404034" cy="291287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mại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sặc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sỡ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ạn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5588" y="6296080"/>
            <a:ext cx="3120876" cy="24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851864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90427" y="6230020"/>
            <a:ext cx="8810583" cy="1275680"/>
            <a:chOff x="3790427" y="6230020"/>
            <a:chExt cx="8810583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4633610" y="6540305"/>
              <a:ext cx="7554185" cy="707854"/>
            </a:xfrm>
            <a:prstGeom prst="rect">
              <a:avLst/>
            </a:prstGeom>
            <a:noFill/>
          </p:spPr>
          <p:txBody>
            <a:bodyPr wrap="none" lIns="91409" tIns="45704" rIns="91409" bIns="45704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rất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thích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rô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–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bốt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này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=""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90427" y="6230020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13842" y="1799215"/>
            <a:ext cx="11124122" cy="4250585"/>
            <a:chOff x="3213842" y="1799215"/>
            <a:chExt cx="11124122" cy="4250585"/>
          </a:xfrm>
        </p:grpSpPr>
        <p:sp>
          <p:nvSpPr>
            <p:cNvPr id="22" name="矩形: 圆角 116">
              <a:extLst>
                <a:ext uri="{FF2B5EF4-FFF2-40B4-BE49-F238E27FC236}">
                  <a16:creationId xmlns=""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90427" y="2534320"/>
              <a:ext cx="8896872" cy="338981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=""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=""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933930" y="2667671"/>
              <a:ext cx="10404034" cy="2896717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chơi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đó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như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thế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từng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chơi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chơi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đó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chưa</a:t>
              </a:r>
              <a:r>
                <a:rPr lang="en-US" sz="4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nghĩ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về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chơi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đó</a:t>
              </a:r>
              <a:r>
                <a:rPr lang="en-US" sz="4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2912875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194337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357</Words>
  <Application>Microsoft Office PowerPoint</Application>
  <PresentationFormat>Custom</PresentationFormat>
  <Paragraphs>42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274</cp:revision>
  <dcterms:created xsi:type="dcterms:W3CDTF">2021-06-15T15:52:51Z</dcterms:created>
  <dcterms:modified xsi:type="dcterms:W3CDTF">2022-11-20T14:48:09Z</dcterms:modified>
</cp:coreProperties>
</file>