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9" r:id="rId2"/>
    <p:sldId id="381" r:id="rId3"/>
    <p:sldId id="368" r:id="rId4"/>
    <p:sldId id="370" r:id="rId5"/>
    <p:sldId id="358" r:id="rId6"/>
    <p:sldId id="371" r:id="rId7"/>
    <p:sldId id="369" r:id="rId8"/>
    <p:sldId id="374" r:id="rId9"/>
    <p:sldId id="372" r:id="rId10"/>
    <p:sldId id="363" r:id="rId11"/>
    <p:sldId id="373" r:id="rId12"/>
    <p:sldId id="338" r:id="rId13"/>
    <p:sldId id="339" r:id="rId14"/>
    <p:sldId id="375" r:id="rId15"/>
    <p:sldId id="376" r:id="rId16"/>
    <p:sldId id="377" r:id="rId17"/>
    <p:sldId id="378" r:id="rId18"/>
    <p:sldId id="256" r:id="rId19"/>
    <p:sldId id="268" r:id="rId20"/>
    <p:sldId id="379" r:id="rId21"/>
    <p:sldId id="380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>
        <p:scale>
          <a:sx n="40" d="100"/>
          <a:sy n="40" d="100"/>
        </p:scale>
        <p:origin x="-1714" y="-7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  <a:endParaRPr lang="en-US" sz="36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  <a:endParaRPr lang="en-US" sz="3600" b="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vào</a:t>
          </a:r>
          <a:r>
            <a: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buổi</a:t>
          </a:r>
          <a:r>
            <a: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chiều</a:t>
          </a:r>
          <a:endParaRPr lang="en-US" sz="3200" dirty="0">
            <a:latin typeface="Times New Roman" pitchFamily="18" charset="0"/>
            <a:ea typeface="Arial-Rounded" panose="020B0500000000000000" pitchFamily="34" charset="0"/>
            <a:cs typeface="Times New Roman" pitchFamily="18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 smtClean="0"/>
            <a:t>c</a:t>
          </a:r>
          <a:endParaRPr lang="en-US" sz="3600" dirty="0"/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Vào</a:t>
          </a:r>
          <a:r>
            <a: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buổi</a:t>
          </a:r>
          <a:r>
            <a: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đêm</a:t>
          </a:r>
          <a:endParaRPr lang="en-US" sz="3200" dirty="0">
            <a:latin typeface="Times New Roman" pitchFamily="18" charset="0"/>
            <a:ea typeface="Arial-Rounded" panose="020B0500000000000000" pitchFamily="34" charset="0"/>
            <a:cs typeface="Times New Roman" pitchFamily="18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Vào</a:t>
          </a:r>
          <a:r>
            <a: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buổi</a:t>
          </a:r>
          <a:r>
            <a: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sáng</a:t>
          </a:r>
          <a:endParaRPr lang="en-US" sz="3200" dirty="0">
            <a:latin typeface="Times New Roman" pitchFamily="18" charset="0"/>
            <a:ea typeface="Arial-Rounded" panose="020B0500000000000000" pitchFamily="34" charset="0"/>
            <a:cs typeface="Times New Roman" pitchFamily="18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7B25981-D98F-4944-A27D-56BE4A218DD4}" type="pres">
      <dgm:prSet presAssocID="{5908B2EF-6E3A-4C8A-8163-951D01BF80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  <a:endParaRPr lang="en-US" sz="36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  <a:endParaRPr lang="en-US" sz="3600" b="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Cánh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diều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làm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thôn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quê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thêm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giàu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có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hơn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.</a:t>
          </a:r>
          <a:endParaRPr lang="en-US" sz="2800" dirty="0">
            <a:latin typeface="Times New Roman" pitchFamily="18" charset="0"/>
            <a:ea typeface="Arial-Rounded" panose="020B0500000000000000" pitchFamily="34" charset="0"/>
            <a:cs typeface="Times New Roman" pitchFamily="18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dirty="0" smtClean="0"/>
            <a:t>c</a:t>
          </a:r>
          <a:endParaRPr lang="en-US" sz="4000" dirty="0"/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Cánh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diều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làm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thôn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quê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tươi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đẹp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hơn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.</a:t>
          </a:r>
          <a:endParaRPr lang="en-US" sz="3200" dirty="0">
            <a:latin typeface="Times New Roman" pitchFamily="18" charset="0"/>
            <a:ea typeface="Arial-Rounded" panose="020B0500000000000000" pitchFamily="34" charset="0"/>
            <a:cs typeface="Times New Roman" pitchFamily="18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Cánh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diều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làm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thôn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quê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thêm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vui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hơn</a:t>
          </a:r>
          <a:r>
            <a: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.</a:t>
          </a:r>
          <a:endParaRPr lang="en-US" sz="2800" dirty="0">
            <a:latin typeface="Times New Roman" pitchFamily="18" charset="0"/>
            <a:ea typeface="Arial-Rounded" panose="020B0500000000000000" pitchFamily="34" charset="0"/>
            <a:cs typeface="Times New Roman" pitchFamily="18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  <a:endParaRPr lang="en-US" sz="36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5400000">
        <a:off x="-238643" y="241153"/>
        <a:ext cx="1590954" cy="1113668"/>
      </dsp:txXfrm>
    </dsp:sp>
    <dsp:sp modelId="{2B7E39F9-ED99-49BB-8E58-3331DBE8C709}">
      <dsp:nvSpPr>
        <dsp:cNvPr id="0" name=""/>
        <dsp:cNvSpPr/>
      </dsp:nvSpPr>
      <dsp:spPr>
        <a:xfrm rot="5400000">
          <a:off x="3580014" y="-2463836"/>
          <a:ext cx="1034664" cy="5967357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Vào</a:t>
          </a:r>
          <a:r>
            <a:rPr lang="en-US" sz="32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buổi</a:t>
          </a:r>
          <a:r>
            <a:rPr lang="en-US" sz="32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sáng</a:t>
          </a:r>
          <a:endParaRPr lang="en-US" sz="3200" kern="1200" dirty="0">
            <a:latin typeface="Times New Roman" pitchFamily="18" charset="0"/>
            <a:ea typeface="Arial-Rounded" panose="020B0500000000000000" pitchFamily="34" charset="0"/>
            <a:cs typeface="Times New Roman" pitchFamily="18" charset="0"/>
          </a:endParaRPr>
        </a:p>
      </dsp:txBody>
      <dsp:txXfrm rot="5400000">
        <a:off x="3580014" y="-2463836"/>
        <a:ext cx="1034664" cy="5967357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  <a:endParaRPr lang="en-US" sz="3600" b="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5400000">
        <a:off x="-238643" y="1637957"/>
        <a:ext cx="1590954" cy="1113668"/>
      </dsp:txXfrm>
    </dsp:sp>
    <dsp:sp modelId="{A7B25981-D98F-4944-A27D-56BE4A218DD4}">
      <dsp:nvSpPr>
        <dsp:cNvPr id="0" name=""/>
        <dsp:cNvSpPr/>
      </dsp:nvSpPr>
      <dsp:spPr>
        <a:xfrm rot="5400000">
          <a:off x="3580286" y="-1067304"/>
          <a:ext cx="1034120" cy="5967357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vào</a:t>
          </a:r>
          <a:r>
            <a:rPr lang="en-US" sz="32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buổi</a:t>
          </a:r>
          <a:r>
            <a:rPr lang="en-US" sz="32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chiều</a:t>
          </a:r>
          <a:endParaRPr lang="en-US" sz="3200" kern="1200" dirty="0">
            <a:latin typeface="Times New Roman" pitchFamily="18" charset="0"/>
            <a:ea typeface="Arial-Rounded" panose="020B0500000000000000" pitchFamily="34" charset="0"/>
            <a:cs typeface="Times New Roman" pitchFamily="18" charset="0"/>
          </a:endParaRPr>
        </a:p>
      </dsp:txBody>
      <dsp:txXfrm rot="5400000">
        <a:off x="3580286" y="-1067304"/>
        <a:ext cx="1034120" cy="5967357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4760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</a:t>
          </a:r>
          <a:endParaRPr lang="en-US" sz="3600" kern="1200" dirty="0"/>
        </a:p>
      </dsp:txBody>
      <dsp:txXfrm rot="5400000">
        <a:off x="-238643" y="3034760"/>
        <a:ext cx="1590954" cy="1113668"/>
      </dsp:txXfrm>
    </dsp:sp>
    <dsp:sp modelId="{92843141-70CB-44F3-BF9C-1BB48817FDB7}">
      <dsp:nvSpPr>
        <dsp:cNvPr id="0" name=""/>
        <dsp:cNvSpPr/>
      </dsp:nvSpPr>
      <dsp:spPr>
        <a:xfrm rot="5400000">
          <a:off x="3580286" y="329499"/>
          <a:ext cx="1034120" cy="5967357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Vào</a:t>
          </a:r>
          <a:r>
            <a:rPr lang="en-US" sz="32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buổi</a:t>
          </a:r>
          <a:r>
            <a:rPr lang="en-US" sz="32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đêm</a:t>
          </a:r>
          <a:endParaRPr lang="en-US" sz="3200" kern="1200" dirty="0">
            <a:latin typeface="Times New Roman" pitchFamily="18" charset="0"/>
            <a:ea typeface="Arial-Rounded" panose="020B0500000000000000" pitchFamily="34" charset="0"/>
            <a:cs typeface="Times New Roman" pitchFamily="18" charset="0"/>
          </a:endParaRPr>
        </a:p>
      </dsp:txBody>
      <dsp:txXfrm rot="5400000">
        <a:off x="3580286" y="329499"/>
        <a:ext cx="1034120" cy="59673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  <a:endParaRPr lang="en-US" sz="36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5400000">
        <a:off x="-238643" y="241153"/>
        <a:ext cx="1590954" cy="1113668"/>
      </dsp:txXfrm>
    </dsp:sp>
    <dsp:sp modelId="{2B7E39F9-ED99-49BB-8E58-3331DBE8C709}">
      <dsp:nvSpPr>
        <dsp:cNvPr id="0" name=""/>
        <dsp:cNvSpPr/>
      </dsp:nvSpPr>
      <dsp:spPr>
        <a:xfrm rot="5400000">
          <a:off x="4315995" y="-3199816"/>
          <a:ext cx="1034664" cy="743931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Cánh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diều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làm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thôn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quê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thêm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vui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hơn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.</a:t>
          </a:r>
          <a:endParaRPr lang="en-US" sz="2800" kern="1200" dirty="0">
            <a:latin typeface="Times New Roman" pitchFamily="18" charset="0"/>
            <a:ea typeface="Arial-Rounded" panose="020B0500000000000000" pitchFamily="34" charset="0"/>
            <a:cs typeface="Times New Roman" pitchFamily="18" charset="0"/>
          </a:endParaRPr>
        </a:p>
      </dsp:txBody>
      <dsp:txXfrm rot="5400000">
        <a:off x="4315995" y="-3199816"/>
        <a:ext cx="1034664" cy="743931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  <a:endParaRPr lang="en-US" sz="3600" b="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5400000">
        <a:off x="-238643" y="1637957"/>
        <a:ext cx="1590954" cy="1113668"/>
      </dsp:txXfrm>
    </dsp:sp>
    <dsp:sp modelId="{A7B25981-D98F-4944-A27D-56BE4A218DD4}">
      <dsp:nvSpPr>
        <dsp:cNvPr id="0" name=""/>
        <dsp:cNvSpPr/>
      </dsp:nvSpPr>
      <dsp:spPr>
        <a:xfrm rot="5400000">
          <a:off x="4316267" y="-1803284"/>
          <a:ext cx="1034120" cy="7439318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Cánh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diều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làm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thôn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quê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thêm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giàu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có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hơn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.</a:t>
          </a:r>
          <a:endParaRPr lang="en-US" sz="2800" kern="1200" dirty="0">
            <a:latin typeface="Times New Roman" pitchFamily="18" charset="0"/>
            <a:ea typeface="Arial-Rounded" panose="020B0500000000000000" pitchFamily="34" charset="0"/>
            <a:cs typeface="Times New Roman" pitchFamily="18" charset="0"/>
          </a:endParaRPr>
        </a:p>
      </dsp:txBody>
      <dsp:txXfrm rot="5400000">
        <a:off x="4316267" y="-1803284"/>
        <a:ext cx="1034120" cy="7439318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7271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</a:t>
          </a:r>
          <a:endParaRPr lang="en-US" sz="4000" kern="1200" dirty="0"/>
        </a:p>
      </dsp:txBody>
      <dsp:txXfrm rot="5400000">
        <a:off x="-238643" y="3037271"/>
        <a:ext cx="1590954" cy="1113668"/>
      </dsp:txXfrm>
    </dsp:sp>
    <dsp:sp modelId="{92843141-70CB-44F3-BF9C-1BB48817FDB7}">
      <dsp:nvSpPr>
        <dsp:cNvPr id="0" name=""/>
        <dsp:cNvSpPr/>
      </dsp:nvSpPr>
      <dsp:spPr>
        <a:xfrm rot="5400000">
          <a:off x="4316267" y="-406481"/>
          <a:ext cx="1034120" cy="743931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Cánh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diều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làm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thôn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quê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tươi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đẹp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hơn</a:t>
          </a:r>
          <a:r>
            <a:rPr lang="en-US" sz="2800" kern="1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rPr>
            <a:t>.</a:t>
          </a:r>
          <a:endParaRPr lang="en-US" sz="3200" kern="1200" dirty="0">
            <a:latin typeface="Times New Roman" pitchFamily="18" charset="0"/>
            <a:ea typeface="Arial-Rounded" panose="020B0500000000000000" pitchFamily="34" charset="0"/>
            <a:cs typeface="Times New Roman" pitchFamily="18" charset="0"/>
          </a:endParaRPr>
        </a:p>
      </dsp:txBody>
      <dsp:txXfrm rot="5400000">
        <a:off x="4316267" y="-406481"/>
        <a:ext cx="1034120" cy="7439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192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12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21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THẢ DIỀU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23878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346" y="5510898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cau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50" name="Picture 2" descr="Cung cấp các loại cau tươi, cau khô xuất khẩ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7758" y="1812595"/>
            <a:ext cx="4295553" cy="31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ớ những mùa cau | Báo dân si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712" y="1273061"/>
            <a:ext cx="3230745" cy="4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449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018" y="5433078"/>
            <a:ext cx="212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Lưỡi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511" y="5452389"/>
            <a:ext cx="9114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Bộ phận bằng sắt của cái liềm, hình cong, nhọn, có răng.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52" name="Picture 4" descr="Historic Sickle Cutting Grass Stock Photo (Edit Now) 160184166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55"/>
          <a:stretch/>
        </p:blipFill>
        <p:spPr bwMode="auto">
          <a:xfrm>
            <a:off x="3328987" y="1479006"/>
            <a:ext cx="5534025" cy="367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254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36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76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3047" y="661110"/>
            <a:ext cx="1036590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122" name="Picture 2" descr="Nghỉ hè của con, nỗi lo của cha m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1453" y="1892572"/>
            <a:ext cx="6533982" cy="3636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46637" y="1769455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6637" y="3021411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thuyền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46637" y="4214831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46636" y="5374838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87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39391" y="411052"/>
            <a:ext cx="10313217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Hai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/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287404750"/>
              </p:ext>
            </p:extLst>
          </p:nvPr>
        </p:nvGraphicFramePr>
        <p:xfrm>
          <a:off x="2609384" y="1966612"/>
          <a:ext cx="7081026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2839765" y="5319131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57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63138" y="304027"/>
            <a:ext cx="6989126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565502876"/>
              </p:ext>
            </p:extLst>
          </p:nvPr>
        </p:nvGraphicFramePr>
        <p:xfrm>
          <a:off x="1538866" y="1796525"/>
          <a:ext cx="8552987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691191" y="5128182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19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42" y="8371"/>
            <a:ext cx="12148599" cy="68335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60295" y="1902015"/>
            <a:ext cx="5472974" cy="1282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59596" y="3499593"/>
            <a:ext cx="6989126" cy="52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83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2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2950"/>
            <a:ext cx="10515600" cy="543401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Đọc đúng, rõ ràng toàn bài, biết nghỉ hơi sau các dấu chấm, dấu phẩy giữa các cụm từ.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Trả lời được các câu hỏi. Hiểu và nắm được nội dung chính của bài.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Có tinh thần hợp tác trong làm việc nhóm.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Yêu nước, chăm chỉ, trách nhiệm, nhân ái. Bồi dưỡng tình yêu quê hương, yêu các trò chơi tuổi thơ 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449" y="757456"/>
            <a:ext cx="9966092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03" t="45957" r="33300" b="42725"/>
          <a:stretch/>
        </p:blipFill>
        <p:spPr>
          <a:xfrm>
            <a:off x="307975" y="3108706"/>
            <a:ext cx="10392109" cy="1727587"/>
          </a:xfrm>
          <a:prstGeom prst="rect">
            <a:avLst/>
          </a:prstGeom>
        </p:spPr>
      </p:pic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9705" y="2854786"/>
            <a:ext cx="825119" cy="8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325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2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449" y="757456"/>
            <a:ext cx="996609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7857" y="1578963"/>
            <a:ext cx="5049275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hái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l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ưỡi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liềm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22894" y="4353295"/>
            <a:ext cx="8459200" cy="1034664"/>
            <a:chOff x="1113668" y="2511"/>
            <a:chExt cx="7439318" cy="1034664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315995" y="-3199816"/>
              <a:ext cx="1034664" cy="743931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 txBox="1"/>
            <p:nvPr/>
          </p:nvSpPr>
          <p:spPr>
            <a:xfrm>
              <a:off x="1113668" y="53019"/>
              <a:ext cx="7388810" cy="93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kern="1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M: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Cánh</a:t>
              </a:r>
              <a:r>
                <a:rPr lang="en-US" sz="3600" kern="1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diều</a:t>
              </a:r>
              <a:r>
                <a:rPr lang="en-US" sz="3600" kern="1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cong</a:t>
              </a:r>
              <a:r>
                <a:rPr lang="en-US" sz="3600" kern="1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cong</a:t>
              </a:r>
              <a:r>
                <a:rPr lang="en-US" sz="3600" kern="1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như</a:t>
              </a:r>
              <a:r>
                <a:rPr lang="en-US" sz="3600" kern="1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lưỡi</a:t>
              </a:r>
              <a:r>
                <a:rPr lang="en-US" sz="3600" kern="1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liềm</a:t>
              </a:r>
              <a:r>
                <a:rPr lang="en-US" sz="3600" kern="12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3600" kern="1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9192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ều ơi… - Báo Đắk Lắk điện t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144" y="1397534"/>
            <a:ext cx="7796518" cy="5192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286" y="193910"/>
            <a:ext cx="1391479" cy="894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8765" y="193910"/>
            <a:ext cx="925791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82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97" y="24724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85147" y="474226"/>
            <a:ext cx="10512956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 </a:t>
            </a:r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262155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ngần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thuyền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Ngân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4062" y="2295346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0769" y="1297264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l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ưỡi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liềm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4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97" y="24724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31925" y="1099947"/>
            <a:ext cx="10512956" cy="492695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1237647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 </a:t>
            </a:r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559871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ngần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thuyền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Ngân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4062" y="2593062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0769" y="1594980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l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ưỡi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liềm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328903" y="4626630"/>
            <a:ext cx="1753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27779" y="4403346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825891" y="2967951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694486" y="4638725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4156827" y="98470"/>
            <a:ext cx="4064000" cy="630014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11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8334" y="2546498"/>
            <a:ext cx="4854519" cy="4854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3951" y="1583815"/>
            <a:ext cx="5955231" cy="3690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endParaRPr lang="en-US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hái</a:t>
            </a:r>
            <a:endParaRPr lang="en-US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l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ưỡi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liềm</a:t>
            </a:r>
            <a:endParaRPr lang="en-US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7675" y="787467"/>
            <a:ext cx="4064000" cy="630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750228" y="1663995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78483" y="2619557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821755" y="3428999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55132" y="4400476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54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33" y="3029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921044" y="982757"/>
            <a:ext cx="10512956" cy="506540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6023" y="107734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 </a:t>
            </a:r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7972" y="1581131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ngần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thuyền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Ngân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01659" y="2614322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8366" y="1616240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l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ưỡi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liềm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 algn="just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45521" y="109769"/>
            <a:ext cx="4064000" cy="630014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80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570" y="5211583"/>
            <a:ext cx="454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dải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):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364" y="5694688"/>
            <a:ext cx="10353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Dải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bạc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vắt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100" name="Picture 4" descr="Cầu vồng được tạo thành từ 1000 tỷ ngôi sao của Dải Ngân Hà - KhoaHoc.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157" y="1416744"/>
            <a:ext cx="5715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906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458" y="5423842"/>
            <a:ext cx="133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510" y="5452389"/>
            <a:ext cx="983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thóc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6" name="Picture 2" descr="Cái nong - Báo Gia Lai điện tử - Tin nhanh - Chính xá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2885" y="1417247"/>
            <a:ext cx="5715000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800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</TotalTime>
  <Words>744</Words>
  <Application>Microsoft Office PowerPoint</Application>
  <PresentationFormat>Custom</PresentationFormat>
  <Paragraphs>135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194</cp:revision>
  <dcterms:created xsi:type="dcterms:W3CDTF">2021-06-17T09:40:01Z</dcterms:created>
  <dcterms:modified xsi:type="dcterms:W3CDTF">2022-11-20T14:33:17Z</dcterms:modified>
</cp:coreProperties>
</file>