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7" r:id="rId2"/>
    <p:sldId id="331" r:id="rId3"/>
    <p:sldId id="301" r:id="rId4"/>
    <p:sldId id="302" r:id="rId5"/>
    <p:sldId id="327" r:id="rId6"/>
    <p:sldId id="305" r:id="rId7"/>
    <p:sldId id="328" r:id="rId8"/>
    <p:sldId id="321" r:id="rId9"/>
    <p:sldId id="307" r:id="rId10"/>
    <p:sldId id="324" r:id="rId11"/>
    <p:sldId id="310" r:id="rId12"/>
    <p:sldId id="312" r:id="rId13"/>
    <p:sldId id="290" r:id="rId14"/>
    <p:sldId id="326" r:id="rId15"/>
    <p:sldId id="329" r:id="rId16"/>
    <p:sldId id="330" r:id="rId17"/>
    <p:sldId id="323" r:id="rId18"/>
    <p:sldId id="315" r:id="rId19"/>
    <p:sldId id="318" r:id="rId20"/>
    <p:sldId id="283" r:id="rId21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 varScale="1">
        <p:scale>
          <a:sx n="37" d="100"/>
          <a:sy n="37" d="100"/>
        </p:scale>
        <p:origin x="-835" y="-77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316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10</a:t>
            </a:r>
            <a:endParaRPr lang="en-US" sz="5333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18</a:t>
            </a:r>
            <a:endParaRPr lang="en-US" sz="5689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8" y="4202933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TỚ NHỚ CẬU</a:t>
            </a:r>
            <a:endParaRPr lang="en-US" sz="5867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7915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73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35" t="66797" r="18633" b="19531"/>
          <a:stretch/>
        </p:blipFill>
        <p:spPr bwMode="auto">
          <a:xfrm>
            <a:off x="3817518" y="3939629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948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ý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với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thường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xuyên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406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Vì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4682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Vì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phải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viết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nhiều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gửi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nhiều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gửi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làm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Các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thường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làm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hiện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tình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thiết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Theo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sẽ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nếu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được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của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Nếu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được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của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sẽ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buồn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hoặc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nhơ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Có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sẽ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giận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vì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giư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lời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hứa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09873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sóc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kiến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đáp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chào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lúc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87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sẽ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với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chuyển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một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trường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Tan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học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vê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trước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còn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ở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mẹ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đón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55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Đọc đúng các từ ngữ, đọc rõ ràng câu chuyện Tớ nhớ cậu, ngữ điệu đọc phù hợp với suy nghĩ, tình cảm của sóc và kiến dành cho nhau.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Hiểu được nội dung bài đọc, nhận biết được tình bạn thân thiết và cách duy trì tình bạn.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Đóng vai nói và đáp lời chào khi chia tay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Thực hành trong một số trường hợp cụ thể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PC Yêu nước, chăm chỉ, trách nhiệm, nhân ái. Thêm yêu sách và có thêm cảm hứng để đọc sách.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HS có thái độ chăm chú, hứng thú với bài học.      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Phát triển NL ngôn ngữ và NL văn học trong việc kể về hoạt động của con người gần gũi với trải nghiệm của HS.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1944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4290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cùng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bạn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cảm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thấy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́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nào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657173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xuyên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reo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“A,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657173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xuyên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reo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“A,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03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nắn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ặm</a:t>
            </a:r>
            <a:r>
              <a:rPr lang="en-US" sz="6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cụi</a:t>
            </a:r>
            <a:endParaRPr lang="en-US" sz="6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18: TÔI NHỚ CẬU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657173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xuyên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reo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“A,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khồn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i!”.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gửi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80453" y="7585203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906809" y="335851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66732" y="6311399"/>
            <a:ext cx="143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69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cặm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cụi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sz="4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4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506867" y="257090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685473" y="253264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11120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97188" y="264936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295379" y="4818523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267284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391270" y="487809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Cặm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cụi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chỉ,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miệt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mài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làm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việc</a:t>
            </a:r>
            <a:r>
              <a:rPr lang="en-US" altLang="zh-CN" sz="4267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3370</TotalTime>
  <Words>1359</Words>
  <Application>Microsoft Office PowerPoint</Application>
  <PresentationFormat>Custom</PresentationFormat>
  <Paragraphs>85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100</cp:revision>
  <dcterms:created xsi:type="dcterms:W3CDTF">2021-05-31T08:31:14Z</dcterms:created>
  <dcterms:modified xsi:type="dcterms:W3CDTF">2022-11-06T21:53:04Z</dcterms:modified>
</cp:coreProperties>
</file>