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57" r:id="rId2"/>
    <p:sldId id="299" r:id="rId3"/>
    <p:sldId id="368" r:id="rId4"/>
    <p:sldId id="358" r:id="rId5"/>
    <p:sldId id="359" r:id="rId6"/>
    <p:sldId id="361" r:id="rId7"/>
    <p:sldId id="336" r:id="rId8"/>
    <p:sldId id="363" r:id="rId9"/>
    <p:sldId id="360" r:id="rId10"/>
    <p:sldId id="362" r:id="rId11"/>
    <p:sldId id="338" r:id="rId12"/>
    <p:sldId id="339" r:id="rId13"/>
    <p:sldId id="340" r:id="rId14"/>
    <p:sldId id="365" r:id="rId15"/>
    <p:sldId id="366" r:id="rId16"/>
    <p:sldId id="364" r:id="rId17"/>
    <p:sldId id="256" r:id="rId18"/>
    <p:sldId id="268" r:id="rId19"/>
    <p:sldId id="355" r:id="rId20"/>
    <p:sldId id="347" r:id="rId21"/>
    <p:sldId id="367"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D9FAD2"/>
    <a:srgbClr val="CC3399"/>
    <a:srgbClr val="FF0066"/>
    <a:srgbClr val="FAD6A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63" autoAdjust="0"/>
    <p:restoredTop sz="93979" autoAdjust="0"/>
  </p:normalViewPr>
  <p:slideViewPr>
    <p:cSldViewPr snapToGrid="0">
      <p:cViewPr>
        <p:scale>
          <a:sx n="56" d="100"/>
          <a:sy n="56" d="100"/>
        </p:scale>
        <p:origin x="-614" y="-67"/>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pPr/>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pPr/>
              <a:t>‹#›</a:t>
            </a:fld>
            <a:endParaRPr lang="en-US"/>
          </a:p>
        </p:txBody>
      </p:sp>
    </p:spTree>
    <p:extLst>
      <p:ext uri="{BB962C8B-B14F-4D97-AF65-F5344CB8AC3E}">
        <p14:creationId xmlns:p14="http://schemas.microsoft.com/office/powerpoint/2010/main" xmlns="" val="199958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pPr/>
              <a:t>13</a:t>
            </a:fld>
            <a:endParaRPr lang="en-US"/>
          </a:p>
        </p:txBody>
      </p:sp>
    </p:spTree>
    <p:extLst>
      <p:ext uri="{BB962C8B-B14F-4D97-AF65-F5344CB8AC3E}">
        <p14:creationId xmlns:p14="http://schemas.microsoft.com/office/powerpoint/2010/main" xmlns="" val="34213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3295CC-E057-4A62-B462-0FC7E02321B1}" type="slidenum">
              <a:rPr lang="zh-CN" altLang="en-US" smtClean="0"/>
              <a:pPr/>
              <a:t>18</a:t>
            </a:fld>
            <a:endParaRPr lang="zh-CN" altLang="en-US"/>
          </a:p>
        </p:txBody>
      </p:sp>
    </p:spTree>
    <p:extLst>
      <p:ext uri="{BB962C8B-B14F-4D97-AF65-F5344CB8AC3E}">
        <p14:creationId xmlns:p14="http://schemas.microsoft.com/office/powerpoint/2010/main" xmlns="" val="3815204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3128781826"/>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481581640"/>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2298277019"/>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xmlns="" val="27363811"/>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21929547"/>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3658808339"/>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447846724"/>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2454417505"/>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C6F32-809B-4A83-821D-D07C0E8E5FD3}" type="datetimeFigureOut">
              <a:rPr lang="en-US" smtClean="0"/>
              <a:pPr/>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1744965266"/>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C6F32-809B-4A83-821D-D07C0E8E5FD3}" type="datetimeFigureOut">
              <a:rPr lang="en-US" smtClean="0"/>
              <a:pPr/>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1126042794"/>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300134862"/>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1266419319"/>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1602425305"/>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pPr/>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23797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9.png"/><Relationship Id="rId7" Type="http://schemas.microsoft.com/office/2007/relationships/hdphoto" Target="../media/hdphoto6.wdp"/><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20.emf"/><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20.emf"/><Relationship Id="rId2" Type="http://schemas.openxmlformats.org/officeDocument/2006/relationships/image" Target="../media/image16.png"/><Relationship Id="rId1" Type="http://schemas.openxmlformats.org/officeDocument/2006/relationships/slideLayout" Target="../slideLayouts/slideLayout13.xml"/><Relationship Id="rId6" Type="http://schemas.microsoft.com/office/2007/relationships/hdphoto" Target="../media/hdphoto7.wdp"/><Relationship Id="rId5" Type="http://schemas.openxmlformats.org/officeDocument/2006/relationships/image" Target="../media/image19.png"/><Relationship Id="rId4" Type="http://schemas.microsoft.com/office/2007/relationships/hdphoto" Target="../media/hdphoto8.wdp"/></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9.wdp"/><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12.png"/><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microsoft.com/office/2007/relationships/hdphoto" Target="../media/hdphoto11.wdp"/><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10.wdp"/></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0.png"/><Relationship Id="rId1" Type="http://schemas.openxmlformats.org/officeDocument/2006/relationships/slideLayout" Target="../slideLayouts/slideLayout13.xml"/><Relationship Id="rId5" Type="http://schemas.microsoft.com/office/2007/relationships/hdphoto" Target="../media/hdphoto10.wdp"/><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2.wdp"/></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8.wd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6.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t="68889" r="140"/>
          <a:stretch/>
        </p:blipFill>
        <p:spPr>
          <a:xfrm>
            <a:off x="0" y="4724400"/>
            <a:ext cx="12181114" cy="2133600"/>
          </a:xfrm>
          <a:prstGeom prst="rect">
            <a:avLst/>
          </a:prstGeom>
        </p:spPr>
      </p:pic>
      <p:pic>
        <p:nvPicPr>
          <p:cNvPr id="6" name="Picture 2" descr="Premium Vector | Cute happy kid girl read under the tree"/>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1757" b="100000" l="479" r="95048"/>
                    </a14:imgEffect>
                  </a14:imgLayer>
                </a14:imgProps>
              </a:ext>
              <a:ext uri="{28A0092B-C50C-407E-A947-70E740481C1C}">
                <a14:useLocalDpi xmlns:a14="http://schemas.microsoft.com/office/drawing/2010/main" xmlns="" val="0"/>
              </a:ext>
            </a:extLst>
          </a:blip>
          <a:srcRect l="9584" r="8957"/>
          <a:stretch/>
        </p:blipFill>
        <p:spPr bwMode="auto">
          <a:xfrm>
            <a:off x="-142125" y="1432003"/>
            <a:ext cx="4045323" cy="524819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18960" b="74664" l="10773" r="84778">
                        <a14:foregroundMark x1="49415" y1="45973" x2="63700" y2="49832"/>
                        <a14:foregroundMark x1="59485" y1="44966" x2="55738" y2="46644"/>
                        <a14:foregroundMark x1="51288" y1="45973" x2="55269" y2="45973"/>
                        <a14:foregroundMark x1="49883" y1="50839" x2="56440" y2="50671"/>
                        <a14:foregroundMark x1="55269" y1="53188" x2="61827" y2="53020"/>
                        <a14:foregroundMark x1="45902" y1="53020" x2="59485" y2="55537"/>
                        <a14:foregroundMark x1="62763" y1="56544" x2="67681" y2="56040"/>
                        <a14:foregroundMark x1="37705" y1="53020" x2="43326" y2="54698"/>
                        <a14:foregroundMark x1="69555" y1="43792" x2="76581" y2="43121"/>
                        <a14:foregroundMark x1="57845" y1="47651" x2="60422" y2="50503"/>
                      </a14:backgroundRemoval>
                    </a14:imgEffect>
                  </a14:imgLayer>
                </a14:imgProps>
              </a:ext>
            </a:extLst>
          </a:blip>
          <a:srcRect l="10013" t="19223" r="13090" b="25308"/>
          <a:stretch/>
        </p:blipFill>
        <p:spPr>
          <a:xfrm>
            <a:off x="3467100" y="731673"/>
            <a:ext cx="6019800" cy="5932731"/>
          </a:xfrm>
          <a:prstGeom prst="rect">
            <a:avLst/>
          </a:prstGeom>
        </p:spPr>
      </p:pic>
      <p:sp>
        <p:nvSpPr>
          <p:cNvPr id="2" name="TextBox 1"/>
          <p:cNvSpPr txBox="1"/>
          <p:nvPr/>
        </p:nvSpPr>
        <p:spPr>
          <a:xfrm>
            <a:off x="-846161" y="1509595"/>
            <a:ext cx="9812740" cy="2827424"/>
          </a:xfrm>
          <a:prstGeom prst="rect">
            <a:avLst/>
          </a:prstGeom>
          <a:noFill/>
        </p:spPr>
        <p:txBody>
          <a:bodyPr wrap="square" rtlCol="0">
            <a:prstTxWarp prst="textArchUp">
              <a:avLst>
                <a:gd name="adj" fmla="val 13058157"/>
              </a:avLst>
            </a:prstTxWarp>
            <a:spAutoFit/>
          </a:bodyPr>
          <a:lstStyle/>
          <a:p>
            <a:r>
              <a:rPr lang="en-US" sz="4400" b="1" dirty="0" smtClean="0">
                <a:solidFill>
                  <a:srgbClr val="0070C0"/>
                </a:solidFill>
                <a:latin typeface="Times New Roman" pitchFamily="18" charset="0"/>
                <a:ea typeface="Arial-Rounded" panose="020B0500000000000000" pitchFamily="34" charset="0"/>
                <a:cs typeface="Times New Roman" pitchFamily="18" charset="0"/>
              </a:rPr>
              <a:t>NIỀM VUI </a:t>
            </a:r>
            <a:endParaRPr lang="en-US" sz="4400" b="1" dirty="0" smtClean="0">
              <a:solidFill>
                <a:srgbClr val="0070C0"/>
              </a:solidFill>
              <a:latin typeface="Times New Roman" pitchFamily="18" charset="0"/>
              <a:ea typeface="Arial-Rounded" panose="020B0500000000000000" pitchFamily="34" charset="0"/>
              <a:cs typeface="Times New Roman" pitchFamily="18" charset="0"/>
            </a:endParaRPr>
          </a:p>
          <a:p>
            <a:r>
              <a:rPr lang="en-US" sz="4400" b="1" dirty="0" smtClean="0">
                <a:solidFill>
                  <a:srgbClr val="0070C0"/>
                </a:solidFill>
                <a:latin typeface="Times New Roman" pitchFamily="18" charset="0"/>
                <a:ea typeface="Arial-Rounded" panose="020B0500000000000000" pitchFamily="34" charset="0"/>
                <a:cs typeface="Times New Roman" pitchFamily="18" charset="0"/>
              </a:rPr>
              <a:t>TUỔI </a:t>
            </a:r>
            <a:r>
              <a:rPr lang="en-US" sz="4400" b="1" dirty="0" smtClean="0">
                <a:solidFill>
                  <a:srgbClr val="0070C0"/>
                </a:solidFill>
                <a:latin typeface="Times New Roman" pitchFamily="18" charset="0"/>
                <a:ea typeface="Arial-Rounded" panose="020B0500000000000000" pitchFamily="34" charset="0"/>
                <a:cs typeface="Times New Roman" pitchFamily="18" charset="0"/>
              </a:rPr>
              <a:t>THƠ</a:t>
            </a:r>
            <a:endParaRPr lang="en-US" sz="4400" b="1" dirty="0">
              <a:solidFill>
                <a:srgbClr val="0070C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2380107687"/>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1C3256A2-416D-4670-AD10-0133FCC14D4A}"/>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7750" r="14625"/>
          <a:stretch/>
        </p:blipFill>
        <p:spPr>
          <a:xfrm>
            <a:off x="0" y="114431"/>
            <a:ext cx="11170508" cy="7329730"/>
          </a:xfrm>
          <a:prstGeom prst="rect">
            <a:avLst/>
          </a:prstGeom>
        </p:spPr>
      </p:pic>
      <p:pic>
        <p:nvPicPr>
          <p:cNvPr id="5" name="图片 3">
            <a:extLst>
              <a:ext uri="{FF2B5EF4-FFF2-40B4-BE49-F238E27FC236}">
                <a16:creationId xmlns:a16="http://schemas.microsoft.com/office/drawing/2014/main" xmlns="" id="{C04F87AB-AAFA-44C4-B254-9DC0BD1EF5C2}"/>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9765" t="5074" r="12177" b="15106"/>
          <a:stretch/>
        </p:blipFill>
        <p:spPr>
          <a:xfrm>
            <a:off x="7416184" y="2282229"/>
            <a:ext cx="5634386" cy="4666715"/>
          </a:xfrm>
          <a:prstGeom prst="rect">
            <a:avLst/>
          </a:prstGeom>
        </p:spPr>
      </p:pic>
      <p:sp>
        <p:nvSpPr>
          <p:cNvPr id="7" name="TextBox 6"/>
          <p:cNvSpPr txBox="1"/>
          <p:nvPr/>
        </p:nvSpPr>
        <p:spPr>
          <a:xfrm>
            <a:off x="126675" y="0"/>
            <a:ext cx="2695235" cy="646331"/>
          </a:xfrm>
          <a:prstGeom prst="rect">
            <a:avLst/>
          </a:prstGeom>
          <a:noFill/>
        </p:spPr>
        <p:txBody>
          <a:bodyPr wrap="square" rtlCol="0">
            <a:spAutoFit/>
          </a:bodyPr>
          <a:lstStyle/>
          <a:p>
            <a:pPr algn="just"/>
            <a:r>
              <a:rPr lang="en-US" sz="3600" b="1" dirty="0" smtClean="0">
                <a:solidFill>
                  <a:srgbClr val="FF0000"/>
                </a:solidFill>
                <a:latin typeface="Times New Roman" pitchFamily="18" charset="0"/>
                <a:ea typeface="Arial-Rounded" panose="020B0500000000000000" pitchFamily="34" charset="0"/>
                <a:cs typeface="Times New Roman" pitchFamily="18" charset="0"/>
              </a:rPr>
              <a:t>* </a:t>
            </a:r>
            <a:r>
              <a:rPr lang="en-US" sz="3600" b="1" dirty="0" err="1" smtClean="0">
                <a:solidFill>
                  <a:srgbClr val="FF0000"/>
                </a:solidFill>
                <a:latin typeface="Times New Roman" pitchFamily="18" charset="0"/>
                <a:ea typeface="Arial-Rounded" panose="020B0500000000000000" pitchFamily="34" charset="0"/>
                <a:cs typeface="Times New Roman" pitchFamily="18" charset="0"/>
              </a:rPr>
              <a:t>Giọng</a:t>
            </a:r>
            <a:r>
              <a:rPr lang="en-US" sz="3600" b="1" dirty="0" smtClean="0">
                <a:solidFill>
                  <a:srgbClr val="FF0000"/>
                </a:solidFill>
                <a:latin typeface="Times New Roman" pitchFamily="18" charset="0"/>
                <a:ea typeface="Arial-Rounded" panose="020B0500000000000000" pitchFamily="34" charset="0"/>
                <a:cs typeface="Times New Roman" pitchFamily="18" charset="0"/>
              </a:rPr>
              <a:t> </a:t>
            </a:r>
            <a:r>
              <a:rPr lang="en-US" sz="3600" b="1" dirty="0" err="1" smtClean="0">
                <a:solidFill>
                  <a:srgbClr val="FF0000"/>
                </a:solidFill>
                <a:latin typeface="Times New Roman" pitchFamily="18" charset="0"/>
                <a:ea typeface="Arial-Rounded" panose="020B0500000000000000" pitchFamily="34" charset="0"/>
                <a:cs typeface="Times New Roman" pitchFamily="18" charset="0"/>
              </a:rPr>
              <a:t>đọc</a:t>
            </a:r>
            <a:endParaRPr lang="en-US" sz="3600" b="1" dirty="0">
              <a:solidFill>
                <a:srgbClr val="FF0000"/>
              </a:solidFill>
              <a:latin typeface="Times New Roman" pitchFamily="18" charset="0"/>
              <a:ea typeface="Arial-Rounded" panose="020B0500000000000000" pitchFamily="34" charset="0"/>
              <a:cs typeface="Times New Roman" pitchFamily="18" charset="0"/>
            </a:endParaRPr>
          </a:p>
        </p:txBody>
      </p:sp>
      <p:sp>
        <p:nvSpPr>
          <p:cNvPr id="10" name="TextBox 9"/>
          <p:cNvSpPr txBox="1"/>
          <p:nvPr/>
        </p:nvSpPr>
        <p:spPr>
          <a:xfrm>
            <a:off x="208372" y="500061"/>
            <a:ext cx="9525000" cy="4001095"/>
          </a:xfrm>
          <a:prstGeom prst="rect">
            <a:avLst/>
          </a:prstGeom>
          <a:noFill/>
        </p:spPr>
        <p:txBody>
          <a:bodyPr wrap="square" rtlCol="0">
            <a:spAutoFit/>
          </a:bodyPr>
          <a:lstStyle/>
          <a:p>
            <a:pPr algn="ctr"/>
            <a:r>
              <a:rPr lang="en-US" sz="4000" dirty="0" err="1" smtClean="0">
                <a:solidFill>
                  <a:srgbClr val="002060"/>
                </a:solidFill>
                <a:latin typeface="Times New Roman" pitchFamily="18" charset="0"/>
                <a:ea typeface="Arial-Rounded" panose="020B0500000000000000" pitchFamily="34" charset="0"/>
                <a:cs typeface="Times New Roman" pitchFamily="18" charset="0"/>
              </a:rPr>
              <a:t>Lấy</a:t>
            </a:r>
            <a:r>
              <a:rPr lang="en-US" sz="4000" dirty="0" smtClean="0">
                <a:solidFill>
                  <a:srgbClr val="002060"/>
                </a:solidFill>
                <a:latin typeface="Times New Roman" pitchFamily="18" charset="0"/>
                <a:ea typeface="Arial-Rounded" panose="020B0500000000000000" pitchFamily="34" charset="0"/>
                <a:cs typeface="Times New Roman" pitchFamily="18" charset="0"/>
              </a:rPr>
              <a:t> </a:t>
            </a:r>
            <a:r>
              <a:rPr lang="en-US" sz="4000" dirty="0" err="1" smtClean="0">
                <a:solidFill>
                  <a:srgbClr val="002060"/>
                </a:solidFill>
                <a:latin typeface="Times New Roman" pitchFamily="18" charset="0"/>
                <a:ea typeface="Arial-Rounded" panose="020B0500000000000000" pitchFamily="34" charset="0"/>
                <a:cs typeface="Times New Roman" pitchFamily="18" charset="0"/>
              </a:rPr>
              <a:t>gì</a:t>
            </a:r>
            <a:r>
              <a:rPr lang="en-US" sz="4000" dirty="0" smtClean="0">
                <a:solidFill>
                  <a:srgbClr val="002060"/>
                </a:solidFill>
                <a:latin typeface="Times New Roman" pitchFamily="18" charset="0"/>
                <a:ea typeface="Arial-Rounded" panose="020B0500000000000000" pitchFamily="34" charset="0"/>
                <a:cs typeface="Times New Roman" pitchFamily="18" charset="0"/>
              </a:rPr>
              <a:t> </a:t>
            </a:r>
            <a:r>
              <a:rPr lang="en-US" sz="4000" dirty="0" err="1" smtClean="0">
                <a:solidFill>
                  <a:srgbClr val="002060"/>
                </a:solidFill>
                <a:latin typeface="Times New Roman" pitchFamily="18" charset="0"/>
                <a:ea typeface="Arial-Rounded" panose="020B0500000000000000" pitchFamily="34" charset="0"/>
                <a:cs typeface="Times New Roman" pitchFamily="18" charset="0"/>
              </a:rPr>
              <a:t>nuôi</a:t>
            </a:r>
            <a:r>
              <a:rPr lang="en-US" sz="4000" dirty="0" smtClean="0">
                <a:solidFill>
                  <a:srgbClr val="002060"/>
                </a:solidFill>
                <a:latin typeface="Times New Roman" pitchFamily="18" charset="0"/>
                <a:ea typeface="Arial-Rounded" panose="020B0500000000000000" pitchFamily="34" charset="0"/>
                <a:cs typeface="Times New Roman" pitchFamily="18" charset="0"/>
              </a:rPr>
              <a:t> </a:t>
            </a:r>
            <a:r>
              <a:rPr lang="en-US" sz="4000" dirty="0" err="1" smtClean="0">
                <a:solidFill>
                  <a:srgbClr val="002060"/>
                </a:solidFill>
                <a:latin typeface="Times New Roman" pitchFamily="18" charset="0"/>
                <a:ea typeface="Arial-Rounded" panose="020B0500000000000000" pitchFamily="34" charset="0"/>
                <a:cs typeface="Times New Roman" pitchFamily="18" charset="0"/>
              </a:rPr>
              <a:t>đôi</a:t>
            </a:r>
            <a:r>
              <a:rPr lang="en-US" sz="4000" dirty="0" smtClean="0">
                <a:solidFill>
                  <a:srgbClr val="002060"/>
                </a:solidFill>
                <a:latin typeface="Times New Roman" pitchFamily="18" charset="0"/>
                <a:ea typeface="Arial-Rounded" panose="020B0500000000000000" pitchFamily="34" charset="0"/>
                <a:cs typeface="Times New Roman" pitchFamily="18" charset="0"/>
              </a:rPr>
              <a:t> </a:t>
            </a:r>
            <a:r>
              <a:rPr lang="en-US" sz="4000" dirty="0" err="1" smtClean="0">
                <a:solidFill>
                  <a:srgbClr val="002060"/>
                </a:solidFill>
                <a:latin typeface="Times New Roman" pitchFamily="18" charset="0"/>
                <a:ea typeface="Arial-Rounded" panose="020B0500000000000000" pitchFamily="34" charset="0"/>
                <a:cs typeface="Times New Roman" pitchFamily="18" charset="0"/>
              </a:rPr>
              <a:t>bạn</a:t>
            </a:r>
            <a:endParaRPr lang="en-US" sz="4000" dirty="0" smtClean="0">
              <a:solidFill>
                <a:srgbClr val="002060"/>
              </a:solidFill>
              <a:latin typeface="Times New Roman" pitchFamily="18" charset="0"/>
              <a:ea typeface="Arial-Rounded" panose="020B0500000000000000" pitchFamily="34" charset="0"/>
              <a:cs typeface="Times New Roman" pitchFamily="18" charset="0"/>
            </a:endParaRPr>
          </a:p>
          <a:p>
            <a:pPr algn="ctr"/>
            <a:r>
              <a:rPr lang="en-US" sz="4000" dirty="0" smtClean="0">
                <a:solidFill>
                  <a:srgbClr val="002060"/>
                </a:solidFill>
                <a:latin typeface="Times New Roman" pitchFamily="18" charset="0"/>
                <a:ea typeface="Arial-Rounded" panose="020B0500000000000000" pitchFamily="34" charset="0"/>
                <a:cs typeface="Times New Roman" pitchFamily="18" charset="0"/>
              </a:rPr>
              <a:t>       </a:t>
            </a:r>
            <a:r>
              <a:rPr lang="en-US" sz="4000" dirty="0" err="1" smtClean="0">
                <a:solidFill>
                  <a:srgbClr val="002060"/>
                </a:solidFill>
                <a:latin typeface="Times New Roman" pitchFamily="18" charset="0"/>
                <a:ea typeface="Arial-Rounded" panose="020B0500000000000000" pitchFamily="34" charset="0"/>
                <a:cs typeface="Times New Roman" pitchFamily="18" charset="0"/>
              </a:rPr>
              <a:t>Chờ</a:t>
            </a:r>
            <a:r>
              <a:rPr lang="en-US" sz="4000" dirty="0" smtClean="0">
                <a:solidFill>
                  <a:srgbClr val="002060"/>
                </a:solidFill>
                <a:latin typeface="Times New Roman" pitchFamily="18" charset="0"/>
                <a:ea typeface="Arial-Rounded" panose="020B0500000000000000" pitchFamily="34" charset="0"/>
                <a:cs typeface="Times New Roman" pitchFamily="18" charset="0"/>
              </a:rPr>
              <a:t> </a:t>
            </a:r>
            <a:r>
              <a:rPr lang="en-US" sz="4000" dirty="0" err="1" smtClean="0">
                <a:solidFill>
                  <a:srgbClr val="002060"/>
                </a:solidFill>
                <a:latin typeface="Times New Roman" pitchFamily="18" charset="0"/>
                <a:ea typeface="Arial-Rounded" panose="020B0500000000000000" pitchFamily="34" charset="0"/>
                <a:cs typeface="Times New Roman" pitchFamily="18" charset="0"/>
              </a:rPr>
              <a:t>mưa</a:t>
            </a:r>
            <a:r>
              <a:rPr lang="en-US" sz="4000" dirty="0" smtClean="0">
                <a:solidFill>
                  <a:srgbClr val="002060"/>
                </a:solidFill>
                <a:latin typeface="Times New Roman" pitchFamily="18" charset="0"/>
                <a:ea typeface="Arial-Rounded" panose="020B0500000000000000" pitchFamily="34" charset="0"/>
                <a:cs typeface="Times New Roman" pitchFamily="18" charset="0"/>
              </a:rPr>
              <a:t> </a:t>
            </a:r>
            <a:r>
              <a:rPr lang="en-US" sz="4000" dirty="0" err="1" smtClean="0">
                <a:solidFill>
                  <a:srgbClr val="002060"/>
                </a:solidFill>
                <a:latin typeface="Times New Roman" pitchFamily="18" charset="0"/>
                <a:ea typeface="Arial-Rounded" panose="020B0500000000000000" pitchFamily="34" charset="0"/>
                <a:cs typeface="Times New Roman" pitchFamily="18" charset="0"/>
              </a:rPr>
              <a:t>đến</a:t>
            </a:r>
            <a:r>
              <a:rPr lang="en-US" sz="4000" dirty="0" smtClean="0">
                <a:solidFill>
                  <a:srgbClr val="002060"/>
                </a:solidFill>
                <a:latin typeface="Times New Roman" pitchFamily="18" charset="0"/>
                <a:ea typeface="Arial-Rounded" panose="020B0500000000000000" pitchFamily="34" charset="0"/>
                <a:cs typeface="Times New Roman" pitchFamily="18" charset="0"/>
              </a:rPr>
              <a:t> </a:t>
            </a:r>
            <a:r>
              <a:rPr lang="en-US" sz="4000" dirty="0" err="1" smtClean="0">
                <a:solidFill>
                  <a:srgbClr val="002060"/>
                </a:solidFill>
                <a:latin typeface="Times New Roman" pitchFamily="18" charset="0"/>
                <a:ea typeface="Arial-Rounded" panose="020B0500000000000000" pitchFamily="34" charset="0"/>
                <a:cs typeface="Times New Roman" pitchFamily="18" charset="0"/>
              </a:rPr>
              <a:t>bao</a:t>
            </a:r>
            <a:r>
              <a:rPr lang="en-US" sz="4000" dirty="0" smtClean="0">
                <a:solidFill>
                  <a:srgbClr val="002060"/>
                </a:solidFill>
                <a:latin typeface="Times New Roman" pitchFamily="18" charset="0"/>
                <a:ea typeface="Arial-Rounded" panose="020B0500000000000000" pitchFamily="34" charset="0"/>
                <a:cs typeface="Times New Roman" pitchFamily="18" charset="0"/>
              </a:rPr>
              <a:t> </a:t>
            </a:r>
            <a:r>
              <a:rPr lang="en-US" sz="4000" dirty="0" err="1" smtClean="0">
                <a:solidFill>
                  <a:srgbClr val="002060"/>
                </a:solidFill>
                <a:latin typeface="Times New Roman" pitchFamily="18" charset="0"/>
                <a:ea typeface="Arial-Rounded" panose="020B0500000000000000" pitchFamily="34" charset="0"/>
                <a:cs typeface="Times New Roman" pitchFamily="18" charset="0"/>
              </a:rPr>
              <a:t>giờ</a:t>
            </a:r>
            <a:r>
              <a:rPr lang="en-US" sz="4000" dirty="0" smtClean="0">
                <a:solidFill>
                  <a:srgbClr val="002060"/>
                </a:solidFill>
                <a:latin typeface="Times New Roman" pitchFamily="18" charset="0"/>
                <a:ea typeface="Arial-Rounded" panose="020B0500000000000000" pitchFamily="34" charset="0"/>
                <a:cs typeface="Times New Roman" pitchFamily="18" charset="0"/>
              </a:rPr>
              <a:t>?</a:t>
            </a:r>
          </a:p>
          <a:p>
            <a:pPr>
              <a:lnSpc>
                <a:spcPct val="150000"/>
              </a:lnSpc>
            </a:pPr>
            <a:r>
              <a:rPr lang="en-US" sz="4000" dirty="0" smtClean="0">
                <a:latin typeface="Times New Roman" pitchFamily="18" charset="0"/>
                <a:ea typeface="Arial-Rounded" panose="020B0500000000000000" pitchFamily="34" charset="0"/>
                <a:cs typeface="Times New Roman" pitchFamily="18" charset="0"/>
              </a:rPr>
              <a:t>       </a:t>
            </a:r>
            <a:r>
              <a:rPr lang="en-US" sz="3600" i="1" dirty="0" err="1" smtClean="0">
                <a:solidFill>
                  <a:srgbClr val="C00000"/>
                </a:solidFill>
                <a:latin typeface="Times New Roman" pitchFamily="18" charset="0"/>
                <a:ea typeface="Arial-Rounded" panose="020B0500000000000000" pitchFamily="34" charset="0"/>
                <a:cs typeface="Times New Roman" pitchFamily="18" charset="0"/>
              </a:rPr>
              <a:t>lên</a:t>
            </a:r>
            <a:r>
              <a:rPr lang="en-US" sz="3600" i="1" dirty="0" smtClean="0">
                <a:solidFill>
                  <a:srgbClr val="C00000"/>
                </a:solidFill>
                <a:latin typeface="Times New Roman" pitchFamily="18" charset="0"/>
                <a:ea typeface="Arial-Rounded" panose="020B0500000000000000" pitchFamily="34" charset="0"/>
                <a:cs typeface="Times New Roman" pitchFamily="18" charset="0"/>
              </a:rPr>
              <a:t> </a:t>
            </a:r>
            <a:r>
              <a:rPr lang="en-US" sz="3600" i="1" dirty="0" err="1" smtClean="0">
                <a:solidFill>
                  <a:srgbClr val="C00000"/>
                </a:solidFill>
                <a:latin typeface="Times New Roman" pitchFamily="18" charset="0"/>
                <a:ea typeface="Arial-Rounded" panose="020B0500000000000000" pitchFamily="34" charset="0"/>
                <a:cs typeface="Times New Roman" pitchFamily="18" charset="0"/>
              </a:rPr>
              <a:t>giọng</a:t>
            </a:r>
            <a:r>
              <a:rPr lang="en-US" sz="3600" i="1" dirty="0" smtClean="0">
                <a:solidFill>
                  <a:srgbClr val="C00000"/>
                </a:solidFill>
                <a:latin typeface="Times New Roman" pitchFamily="18" charset="0"/>
                <a:ea typeface="Arial-Rounded" panose="020B0500000000000000" pitchFamily="34" charset="0"/>
                <a:cs typeface="Times New Roman" pitchFamily="18" charset="0"/>
              </a:rPr>
              <a:t>, </a:t>
            </a:r>
            <a:r>
              <a:rPr lang="en-US" sz="3600" i="1" dirty="0" err="1" smtClean="0">
                <a:solidFill>
                  <a:srgbClr val="C00000"/>
                </a:solidFill>
                <a:latin typeface="Times New Roman" pitchFamily="18" charset="0"/>
                <a:ea typeface="Arial-Rounded" panose="020B0500000000000000" pitchFamily="34" charset="0"/>
                <a:cs typeface="Times New Roman" pitchFamily="18" charset="0"/>
              </a:rPr>
              <a:t>giọng</a:t>
            </a:r>
            <a:r>
              <a:rPr lang="en-US" sz="3600" i="1" dirty="0" smtClean="0">
                <a:solidFill>
                  <a:srgbClr val="C00000"/>
                </a:solidFill>
                <a:latin typeface="Times New Roman" pitchFamily="18" charset="0"/>
                <a:ea typeface="Arial-Rounded" panose="020B0500000000000000" pitchFamily="34" charset="0"/>
                <a:cs typeface="Times New Roman" pitchFamily="18" charset="0"/>
              </a:rPr>
              <a:t> lo </a:t>
            </a:r>
            <a:r>
              <a:rPr lang="en-US" sz="3600" i="1" dirty="0" err="1" smtClean="0">
                <a:solidFill>
                  <a:srgbClr val="C00000"/>
                </a:solidFill>
                <a:latin typeface="Times New Roman" pitchFamily="18" charset="0"/>
                <a:ea typeface="Arial-Rounded" panose="020B0500000000000000" pitchFamily="34" charset="0"/>
                <a:cs typeface="Times New Roman" pitchFamily="18" charset="0"/>
              </a:rPr>
              <a:t>lắng</a:t>
            </a:r>
            <a:endParaRPr lang="en-US" sz="3600" i="1" dirty="0" smtClean="0">
              <a:solidFill>
                <a:srgbClr val="C00000"/>
              </a:solidFill>
              <a:latin typeface="Times New Roman" pitchFamily="18" charset="0"/>
              <a:ea typeface="Arial-Rounded" panose="020B0500000000000000" pitchFamily="34" charset="0"/>
              <a:cs typeface="Times New Roman" pitchFamily="18" charset="0"/>
            </a:endParaRPr>
          </a:p>
          <a:p>
            <a:pPr>
              <a:lnSpc>
                <a:spcPct val="150000"/>
              </a:lnSpc>
            </a:pP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4000" dirty="0" err="1" smtClean="0">
                <a:solidFill>
                  <a:srgbClr val="002060"/>
                </a:solidFill>
                <a:latin typeface="Times New Roman" pitchFamily="18" charset="0"/>
                <a:ea typeface="Arial-Rounded" panose="020B0500000000000000" pitchFamily="34" charset="0"/>
                <a:cs typeface="Times New Roman" pitchFamily="18" charset="0"/>
              </a:rPr>
              <a:t>Vẫn</a:t>
            </a:r>
            <a:r>
              <a:rPr lang="en-US" sz="4000" dirty="0" smtClean="0">
                <a:solidFill>
                  <a:srgbClr val="002060"/>
                </a:solidFill>
                <a:latin typeface="Times New Roman" pitchFamily="18" charset="0"/>
                <a:ea typeface="Arial-Rounded" panose="020B0500000000000000" pitchFamily="34" charset="0"/>
                <a:cs typeface="Times New Roman" pitchFamily="18" charset="0"/>
              </a:rPr>
              <a:t> </a:t>
            </a:r>
            <a:r>
              <a:rPr lang="en-US" sz="4000" dirty="0" err="1">
                <a:solidFill>
                  <a:srgbClr val="002060"/>
                </a:solidFill>
                <a:latin typeface="Times New Roman" pitchFamily="18" charset="0"/>
                <a:ea typeface="Arial-Rounded" panose="020B0500000000000000" pitchFamily="34" charset="0"/>
                <a:cs typeface="Times New Roman" pitchFamily="18" charset="0"/>
              </a:rPr>
              <a:t>gọi</a:t>
            </a:r>
            <a:r>
              <a:rPr lang="en-US" sz="4000" dirty="0">
                <a:solidFill>
                  <a:srgbClr val="002060"/>
                </a:solidFill>
                <a:latin typeface="Times New Roman" pitchFamily="18" charset="0"/>
                <a:ea typeface="Arial-Rounded" panose="020B0500000000000000" pitchFamily="34" charset="0"/>
                <a:cs typeface="Times New Roman" pitchFamily="18" charset="0"/>
              </a:rPr>
              <a:t> </a:t>
            </a:r>
            <a:r>
              <a:rPr lang="en-US" sz="4000" dirty="0" err="1">
                <a:solidFill>
                  <a:srgbClr val="002060"/>
                </a:solidFill>
                <a:latin typeface="Times New Roman" pitchFamily="18" charset="0"/>
                <a:ea typeface="Arial-Rounded" panose="020B0500000000000000" pitchFamily="34" charset="0"/>
                <a:cs typeface="Times New Roman" pitchFamily="18" charset="0"/>
              </a:rPr>
              <a:t>hoài</a:t>
            </a:r>
            <a:r>
              <a:rPr lang="en-US" sz="4000" dirty="0">
                <a:solidFill>
                  <a:srgbClr val="002060"/>
                </a:solidFill>
                <a:latin typeface="Times New Roman" pitchFamily="18" charset="0"/>
                <a:ea typeface="Arial-Rounded" panose="020B0500000000000000" pitchFamily="34" charset="0"/>
                <a:cs typeface="Times New Roman" pitchFamily="18" charset="0"/>
              </a:rPr>
              <a:t>: “</a:t>
            </a:r>
            <a:r>
              <a:rPr lang="en-US" sz="4000" dirty="0" err="1">
                <a:solidFill>
                  <a:srgbClr val="002060"/>
                </a:solidFill>
                <a:latin typeface="Times New Roman" pitchFamily="18" charset="0"/>
                <a:ea typeface="Arial-Rounded" panose="020B0500000000000000" pitchFamily="34" charset="0"/>
                <a:cs typeface="Times New Roman" pitchFamily="18" charset="0"/>
              </a:rPr>
              <a:t>Bê</a:t>
            </a:r>
            <a:r>
              <a:rPr lang="en-US" sz="4000" dirty="0">
                <a:solidFill>
                  <a:srgbClr val="002060"/>
                </a:solidFill>
                <a:latin typeface="Times New Roman" pitchFamily="18" charset="0"/>
                <a:ea typeface="Arial-Rounded" panose="020B0500000000000000" pitchFamily="34" charset="0"/>
                <a:cs typeface="Times New Roman" pitchFamily="18" charset="0"/>
              </a:rPr>
              <a:t>! </a:t>
            </a:r>
            <a:r>
              <a:rPr lang="en-US" sz="4000" dirty="0" err="1">
                <a:solidFill>
                  <a:srgbClr val="002060"/>
                </a:solidFill>
                <a:latin typeface="Times New Roman" pitchFamily="18" charset="0"/>
                <a:ea typeface="Arial-Rounded" panose="020B0500000000000000" pitchFamily="34" charset="0"/>
                <a:cs typeface="Times New Roman" pitchFamily="18" charset="0"/>
              </a:rPr>
              <a:t>Bê</a:t>
            </a:r>
            <a:r>
              <a:rPr lang="en-US" sz="4000" dirty="0">
                <a:solidFill>
                  <a:srgbClr val="002060"/>
                </a:solidFill>
                <a:latin typeface="Times New Roman" pitchFamily="18" charset="0"/>
                <a:ea typeface="Arial-Rounded" panose="020B0500000000000000" pitchFamily="34" charset="0"/>
                <a:cs typeface="Times New Roman" pitchFamily="18" charset="0"/>
              </a:rPr>
              <a:t>!”</a:t>
            </a:r>
            <a:endParaRPr lang="en-US" sz="3600" dirty="0">
              <a:solidFill>
                <a:srgbClr val="002060"/>
              </a:solidFill>
              <a:latin typeface="Times New Roman" pitchFamily="18" charset="0"/>
              <a:ea typeface="Arial-Rounded" panose="020B0500000000000000" pitchFamily="34" charset="0"/>
              <a:cs typeface="Times New Roman" pitchFamily="18" charset="0"/>
            </a:endParaRPr>
          </a:p>
          <a:p>
            <a:pPr>
              <a:lnSpc>
                <a:spcPct val="150000"/>
              </a:lnSpc>
            </a:pPr>
            <a:r>
              <a:rPr lang="en-US" sz="3600" i="1" dirty="0">
                <a:solidFill>
                  <a:srgbClr val="C00000"/>
                </a:solidFill>
                <a:latin typeface="Times New Roman" pitchFamily="18" charset="0"/>
                <a:ea typeface="Arial-Rounded" panose="020B0500000000000000" pitchFamily="34" charset="0"/>
                <a:cs typeface="Times New Roman" pitchFamily="18" charset="0"/>
              </a:rPr>
              <a:t>        </a:t>
            </a:r>
            <a:r>
              <a:rPr lang="en-US" sz="3600" i="1" dirty="0" err="1" smtClean="0">
                <a:solidFill>
                  <a:srgbClr val="C00000"/>
                </a:solidFill>
                <a:latin typeface="Times New Roman" pitchFamily="18" charset="0"/>
                <a:ea typeface="Arial-Rounded" panose="020B0500000000000000" pitchFamily="34" charset="0"/>
                <a:cs typeface="Times New Roman" pitchFamily="18" charset="0"/>
              </a:rPr>
              <a:t>kéo</a:t>
            </a:r>
            <a:r>
              <a:rPr lang="en-US" sz="3600" i="1" dirty="0" smtClean="0">
                <a:solidFill>
                  <a:srgbClr val="C00000"/>
                </a:solidFill>
                <a:latin typeface="Times New Roman" pitchFamily="18" charset="0"/>
                <a:ea typeface="Arial-Rounded" panose="020B0500000000000000" pitchFamily="34" charset="0"/>
                <a:cs typeface="Times New Roman" pitchFamily="18" charset="0"/>
              </a:rPr>
              <a:t> </a:t>
            </a:r>
            <a:r>
              <a:rPr lang="en-US" sz="3600" i="1" dirty="0" err="1" smtClean="0">
                <a:solidFill>
                  <a:srgbClr val="C00000"/>
                </a:solidFill>
                <a:latin typeface="Times New Roman" pitchFamily="18" charset="0"/>
                <a:ea typeface="Arial-Rounded" panose="020B0500000000000000" pitchFamily="34" charset="0"/>
                <a:cs typeface="Times New Roman" pitchFamily="18" charset="0"/>
              </a:rPr>
              <a:t>dài</a:t>
            </a:r>
            <a:r>
              <a:rPr lang="en-US" sz="3600" i="1" dirty="0" smtClean="0">
                <a:solidFill>
                  <a:srgbClr val="C00000"/>
                </a:solidFill>
                <a:latin typeface="Times New Roman" pitchFamily="18" charset="0"/>
                <a:ea typeface="Arial-Rounded" panose="020B0500000000000000" pitchFamily="34" charset="0"/>
                <a:cs typeface="Times New Roman" pitchFamily="18" charset="0"/>
              </a:rPr>
              <a:t>, </a:t>
            </a:r>
            <a:r>
              <a:rPr lang="en-US" sz="3600" i="1" dirty="0" err="1" smtClean="0">
                <a:solidFill>
                  <a:srgbClr val="C00000"/>
                </a:solidFill>
                <a:latin typeface="Times New Roman" pitchFamily="18" charset="0"/>
                <a:ea typeface="Arial-Rounded" panose="020B0500000000000000" pitchFamily="34" charset="0"/>
                <a:cs typeface="Times New Roman" pitchFamily="18" charset="0"/>
              </a:rPr>
              <a:t>giọng</a:t>
            </a:r>
            <a:r>
              <a:rPr lang="en-US" sz="3600" i="1" dirty="0" smtClean="0">
                <a:solidFill>
                  <a:srgbClr val="C00000"/>
                </a:solidFill>
                <a:latin typeface="Times New Roman" pitchFamily="18" charset="0"/>
                <a:ea typeface="Arial-Rounded" panose="020B0500000000000000" pitchFamily="34" charset="0"/>
                <a:cs typeface="Times New Roman" pitchFamily="18" charset="0"/>
              </a:rPr>
              <a:t> </a:t>
            </a:r>
            <a:r>
              <a:rPr lang="en-US" sz="3600" i="1" dirty="0" err="1" smtClean="0">
                <a:solidFill>
                  <a:srgbClr val="C00000"/>
                </a:solidFill>
                <a:latin typeface="Times New Roman" pitchFamily="18" charset="0"/>
                <a:ea typeface="Arial-Rounded" panose="020B0500000000000000" pitchFamily="34" charset="0"/>
                <a:cs typeface="Times New Roman" pitchFamily="18" charset="0"/>
              </a:rPr>
              <a:t>tha</a:t>
            </a:r>
            <a:r>
              <a:rPr lang="en-US" sz="3600" i="1" dirty="0" smtClean="0">
                <a:solidFill>
                  <a:srgbClr val="C00000"/>
                </a:solidFill>
                <a:latin typeface="Times New Roman" pitchFamily="18" charset="0"/>
                <a:ea typeface="Arial-Rounded" panose="020B0500000000000000" pitchFamily="34" charset="0"/>
                <a:cs typeface="Times New Roman" pitchFamily="18" charset="0"/>
              </a:rPr>
              <a:t> </a:t>
            </a:r>
            <a:r>
              <a:rPr lang="en-US" sz="3600" i="1" dirty="0" err="1" smtClean="0">
                <a:solidFill>
                  <a:srgbClr val="C00000"/>
                </a:solidFill>
                <a:latin typeface="Times New Roman" pitchFamily="18" charset="0"/>
                <a:ea typeface="Arial-Rounded" panose="020B0500000000000000" pitchFamily="34" charset="0"/>
                <a:cs typeface="Times New Roman" pitchFamily="18" charset="0"/>
              </a:rPr>
              <a:t>thiết</a:t>
            </a:r>
            <a:endParaRPr lang="en-US" sz="3600" i="1" dirty="0">
              <a:solidFill>
                <a:srgbClr val="C00000"/>
              </a:solidFill>
              <a:latin typeface="Times New Roman" pitchFamily="18" charset="0"/>
              <a:ea typeface="Arial-Rounded" panose="020B0500000000000000" pitchFamily="34" charset="0"/>
              <a:cs typeface="Times New Roman" pitchFamily="18" charset="0"/>
            </a:endParaRPr>
          </a:p>
        </p:txBody>
      </p:sp>
      <p:sp>
        <p:nvSpPr>
          <p:cNvPr id="6" name="Right Arrow 5"/>
          <p:cNvSpPr/>
          <p:nvPr/>
        </p:nvSpPr>
        <p:spPr>
          <a:xfrm>
            <a:off x="360772" y="2279086"/>
            <a:ext cx="588703" cy="37699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8" name="Right Arrow 7"/>
          <p:cNvSpPr/>
          <p:nvPr/>
        </p:nvSpPr>
        <p:spPr>
          <a:xfrm>
            <a:off x="360772" y="3911841"/>
            <a:ext cx="588703" cy="37699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xmlns="" val="1012259867"/>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barn(inVertical)">
                                      <p:cBhvr>
                                        <p:cTn id="19" dur="500"/>
                                        <p:tgtEl>
                                          <p:spTgt spid="10">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barn(inVertical)">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wipe(down)">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barn(inVertical)">
                                      <p:cBhvr>
                                        <p:cTn id="37" dur="500"/>
                                        <p:tgtEl>
                                          <p:spTgt spid="1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animEffect transition="in" filter="wipe(left)">
                                      <p:cBhvr>
                                        <p:cTn id="4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7338" cy="3913239"/>
          </a:xfrm>
          <a:prstGeom prst="rect">
            <a:avLst/>
          </a:prstGeom>
        </p:spPr>
      </p:pic>
      <p:sp>
        <p:nvSpPr>
          <p:cNvPr id="3" name="Rectangle 11">
            <a:extLst>
              <a:ext uri="{FF2B5EF4-FFF2-40B4-BE49-F238E27FC236}">
                <a16:creationId xmlns:a16="http://schemas.microsoft.com/office/drawing/2014/main" xmlns="" id="{3AD24F28-1415-40B3-A995-3C246C286D7F}"/>
              </a:ext>
            </a:extLst>
          </p:cNvPr>
          <p:cNvSpPr>
            <a:spLocks noChangeArrowheads="1"/>
          </p:cNvSpPr>
          <p:nvPr/>
        </p:nvSpPr>
        <p:spPr bwMode="gray">
          <a:xfrm>
            <a:off x="1667200" y="4366758"/>
            <a:ext cx="9875871" cy="1512933"/>
          </a:xfrm>
          <a:prstGeom prst="rect">
            <a:avLst/>
          </a:prstGeom>
          <a:noFill/>
          <a:ln>
            <a:noFill/>
          </a:ln>
        </p:spPr>
        <p:txBody>
          <a:bodyPr wrap="square">
            <a:prstTxWarp prst="textDoubleWave1">
              <a:avLst/>
            </a:prstTxWarp>
            <a:spAutoFit/>
          </a:bodyPr>
          <a:lstStyle/>
          <a:p>
            <a:pPr algn="ctr" defTabSz="1219139">
              <a:lnSpc>
                <a:spcPct val="150000"/>
              </a:lnSpc>
              <a:defRPr/>
            </a:pP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rPr>
              <a:t>Luyện</a:t>
            </a: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rPr>
              <a:t> </a:t>
            </a: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rPr>
              <a:t>đọc</a:t>
            </a: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rPr>
              <a:t> </a:t>
            </a: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rPr>
              <a:t>nhóm</a:t>
            </a:r>
            <a:endParaRPr lang="zh-CN" alt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1861360397"/>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7338" cy="3913239"/>
          </a:xfrm>
          <a:prstGeom prst="rect">
            <a:avLst/>
          </a:prstGeom>
        </p:spPr>
      </p:pic>
      <p:sp>
        <p:nvSpPr>
          <p:cNvPr id="3" name="Rectangle 11">
            <a:extLst>
              <a:ext uri="{FF2B5EF4-FFF2-40B4-BE49-F238E27FC236}">
                <a16:creationId xmlns:a16="http://schemas.microsoft.com/office/drawing/2014/main" xmlns="" id="{3AD24F28-1415-40B3-A995-3C246C286D7F}"/>
              </a:ext>
            </a:extLst>
          </p:cNvPr>
          <p:cNvSpPr>
            <a:spLocks noChangeArrowheads="1"/>
          </p:cNvSpPr>
          <p:nvPr/>
        </p:nvSpPr>
        <p:spPr bwMode="gray">
          <a:xfrm>
            <a:off x="1490220" y="4178710"/>
            <a:ext cx="9974194" cy="1317521"/>
          </a:xfrm>
          <a:prstGeom prst="rect">
            <a:avLst/>
          </a:prstGeom>
          <a:noFill/>
          <a:ln>
            <a:noFill/>
          </a:ln>
        </p:spPr>
        <p:txBody>
          <a:bodyPr wrap="square">
            <a:prstTxWarp prst="textDoubleWave1">
              <a:avLst/>
            </a:prstTxWarp>
            <a:spAutoFit/>
          </a:bodyPr>
          <a:lstStyle/>
          <a:p>
            <a:pPr algn="ctr" defTabSz="1219139">
              <a:lnSpc>
                <a:spcPct val="150000"/>
              </a:lnSpc>
              <a:defRPr/>
            </a:pPr>
            <a:r>
              <a:rPr lang="en-US" altLang="zh-CN" sz="66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rPr>
              <a:t>Trả</a:t>
            </a:r>
            <a:r>
              <a:rPr lang="en-US" altLang="zh-CN" sz="6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rPr>
              <a:t> </a:t>
            </a:r>
            <a:r>
              <a:rPr lang="en-US" altLang="zh-CN" sz="66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rPr>
              <a:t>lời</a:t>
            </a:r>
            <a:r>
              <a:rPr lang="en-US" altLang="zh-CN" sz="6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rPr>
              <a:t> </a:t>
            </a:r>
            <a:r>
              <a:rPr lang="en-US" altLang="zh-CN" sz="66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rPr>
              <a:t>câu</a:t>
            </a:r>
            <a:r>
              <a:rPr lang="en-US" altLang="zh-CN" sz="6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rPr>
              <a:t> </a:t>
            </a:r>
            <a:r>
              <a:rPr lang="en-US" altLang="zh-CN" sz="66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rPr>
              <a:t>hỏi</a:t>
            </a:r>
            <a:endParaRPr lang="zh-CN" alt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3266763184"/>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a:solidFill>
            <a:srgbClr val="92D050"/>
          </a:solidFill>
        </p:grpSpPr>
        <p:sp>
          <p:nvSpPr>
            <p:cNvPr id="12"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3"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5" name="Rounded Rectangle 4"/>
          <p:cNvSpPr/>
          <p:nvPr/>
        </p:nvSpPr>
        <p:spPr>
          <a:xfrm>
            <a:off x="182138" y="540645"/>
            <a:ext cx="11051224" cy="9282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1.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Câu</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chuyện</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được</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kể</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trong</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bài</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thơ</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diễn</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ra</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khi</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nào</a:t>
            </a:r>
            <a:r>
              <a:rPr lang="en-US" sz="3200" b="1" dirty="0" smtClean="0">
                <a:solidFill>
                  <a:srgbClr val="002060"/>
                </a:solidFill>
                <a:latin typeface="Times New Roman" pitchFamily="18" charset="0"/>
                <a:ea typeface="Arial-Rounded" panose="020B0500000000000000" pitchFamily="34" charset="0"/>
                <a:cs typeface="Times New Roman" pitchFamily="18" charset="0"/>
              </a:rPr>
              <a:t>? Ở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đâu</a:t>
            </a:r>
            <a:r>
              <a:rPr lang="en-US" sz="32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14" name="TextBox 13"/>
          <p:cNvSpPr txBox="1"/>
          <p:nvPr/>
        </p:nvSpPr>
        <p:spPr>
          <a:xfrm>
            <a:off x="4000500" y="2465674"/>
            <a:ext cx="8323241" cy="1231042"/>
          </a:xfrm>
          <a:prstGeom prst="rect">
            <a:avLst/>
          </a:prstGeom>
          <a:noFill/>
        </p:spPr>
        <p:txBody>
          <a:bodyPr wrap="square" lIns="121855" tIns="60928" rIns="121855" bIns="60928" rtlCol="0">
            <a:spAutoFit/>
          </a:bodyPr>
          <a:lstStyle/>
          <a:p>
            <a:pPr indent="463550"/>
            <a:r>
              <a:rPr lang="en-US" sz="3600" dirty="0" err="1" smtClean="0">
                <a:solidFill>
                  <a:srgbClr val="C00000"/>
                </a:solidFill>
                <a:latin typeface="Times New Roman" pitchFamily="18" charset="0"/>
                <a:ea typeface="Arial-Rounded" panose="020B0500000000000000" pitchFamily="34" charset="0"/>
                <a:cs typeface="Times New Roman" pitchFamily="18" charset="0"/>
              </a:rPr>
              <a:t>Câu</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chuyện</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được</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kể</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trong</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bài</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thơ</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diễn</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ra</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từ</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thuở</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xa</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xưa</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trong</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rừng</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xanh</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sâu</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thẳm</a:t>
            </a:r>
            <a:r>
              <a:rPr lang="en-US" sz="3600" dirty="0" smtClean="0">
                <a:solidFill>
                  <a:srgbClr val="C00000"/>
                </a:solidFill>
                <a:latin typeface="Times New Roman" pitchFamily="18" charset="0"/>
                <a:ea typeface="Arial-Rounded" panose="020B0500000000000000" pitchFamily="34" charset="0"/>
                <a:cs typeface="Times New Roman" pitchFamily="18" charset="0"/>
              </a:rPr>
              <a:t>.</a:t>
            </a:r>
            <a:endParaRPr lang="en-US" sz="3600" dirty="0">
              <a:solidFill>
                <a:srgbClr val="C00000"/>
              </a:solidFill>
              <a:latin typeface="Times New Roman" pitchFamily="18" charset="0"/>
              <a:ea typeface="Arial-Rounded" panose="020B0500000000000000" pitchFamily="34" charset="0"/>
              <a:cs typeface="Times New Roman" pitchFamily="18" charset="0"/>
            </a:endParaRPr>
          </a:p>
        </p:txBody>
      </p:sp>
      <p:sp>
        <p:nvSpPr>
          <p:cNvPr id="15" name="Right Arrow 14"/>
          <p:cNvSpPr/>
          <p:nvPr/>
        </p:nvSpPr>
        <p:spPr>
          <a:xfrm>
            <a:off x="3862044" y="2667367"/>
            <a:ext cx="588703" cy="376995"/>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pic>
        <p:nvPicPr>
          <p:cNvPr id="7" name="Picture 6"/>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10000" b="94688" l="10000" r="90000"/>
                    </a14:imgEffect>
                  </a14:imgLayer>
                </a14:imgProps>
              </a:ext>
              <a:ext uri="{28A0092B-C50C-407E-A947-70E740481C1C}">
                <a14:useLocalDpi xmlns:a14="http://schemas.microsoft.com/office/drawing/2010/main" xmlns="" val="0"/>
              </a:ext>
            </a:extLst>
          </a:blip>
          <a:srcRect l="15525" r="10864"/>
          <a:stretch/>
        </p:blipFill>
        <p:spPr>
          <a:xfrm>
            <a:off x="-342900" y="1156914"/>
            <a:ext cx="4343400" cy="5900517"/>
          </a:xfrm>
          <a:prstGeom prst="rect">
            <a:avLst/>
          </a:prstGeom>
        </p:spPr>
      </p:pic>
      <p:grpSp>
        <p:nvGrpSpPr>
          <p:cNvPr id="27" name="组合 23"/>
          <p:cNvGrpSpPr/>
          <p:nvPr/>
        </p:nvGrpSpPr>
        <p:grpSpPr>
          <a:xfrm>
            <a:off x="-11723" y="5688011"/>
            <a:ext cx="12203723" cy="1169989"/>
            <a:chOff x="-17585" y="5729324"/>
            <a:chExt cx="12203723" cy="1123362"/>
          </a:xfrm>
        </p:grpSpPr>
        <p:pic>
          <p:nvPicPr>
            <p:cNvPr id="28" name="图片 24"/>
            <p:cNvPicPr>
              <a:picLocks noChangeAspect="1"/>
            </p:cNvPicPr>
            <p:nvPr/>
          </p:nvPicPr>
          <p:blipFill rotWithShape="1">
            <a:blip r:embed="rId5" cstate="print"/>
            <a:srcRect l="1990"/>
            <a:stretch/>
          </p:blipFill>
          <p:spPr>
            <a:xfrm>
              <a:off x="-17585" y="5729324"/>
              <a:ext cx="8659753" cy="1123362"/>
            </a:xfrm>
            <a:prstGeom prst="rect">
              <a:avLst/>
            </a:prstGeom>
          </p:spPr>
        </p:pic>
        <p:pic>
          <p:nvPicPr>
            <p:cNvPr id="29" name="图片 25"/>
            <p:cNvPicPr>
              <a:picLocks noChangeAspect="1"/>
            </p:cNvPicPr>
            <p:nvPr/>
          </p:nvPicPr>
          <p:blipFill rotWithShape="1">
            <a:blip r:embed="rId5" cstate="print"/>
            <a:srcRect r="21459"/>
            <a:stretch/>
          </p:blipFill>
          <p:spPr>
            <a:xfrm>
              <a:off x="5398477" y="5729324"/>
              <a:ext cx="6787661" cy="1123362"/>
            </a:xfrm>
            <a:prstGeom prst="rect">
              <a:avLst/>
            </a:prstGeom>
          </p:spPr>
        </p:pic>
      </p:grpSp>
      <p:pic>
        <p:nvPicPr>
          <p:cNvPr id="25" name="Picture 24"/>
          <p:cNvPicPr>
            <a:picLocks noChangeAspect="1"/>
          </p:cNvPicPr>
          <p:nvPr/>
        </p:nvPicPr>
        <p:blipFill rotWithShape="1">
          <a:blip r:embed="rId6" cstate="print">
            <a:extLst>
              <a:ext uri="{BEBA8EAE-BF5A-486C-A8C5-ECC9F3942E4B}">
                <a14:imgProps xmlns:a14="http://schemas.microsoft.com/office/drawing/2010/main" xmlns="">
                  <a14:imgLayer r:embed="rId7">
                    <a14:imgEffect>
                      <a14:backgroundRemoval t="33704" b="80463" l="27656" r="73125">
                        <a14:foregroundMark x1="44792" y1="46759" x2="43385" y2="56944"/>
                        <a14:foregroundMark x1="45313" y1="48519" x2="45781" y2="54444"/>
                        <a14:foregroundMark x1="44844" y1="57130" x2="37969" y2="64537"/>
                        <a14:foregroundMark x1="42188" y1="56111" x2="31927" y2="59259"/>
                        <a14:foregroundMark x1="33698" y1="58611" x2="32708" y2="69537"/>
                        <a14:foregroundMark x1="32708" y1="69630" x2="33750" y2="77963"/>
                        <a14:foregroundMark x1="31875" y1="66204" x2="29948" y2="75463"/>
                        <a14:foregroundMark x1="30104" y1="56296" x2="31302" y2="58426"/>
                        <a14:foregroundMark x1="37396" y1="74537" x2="36458" y2="76111"/>
                        <a14:foregroundMark x1="34583" y1="64630" x2="36667" y2="66481"/>
                        <a14:foregroundMark x1="41198" y1="66389" x2="41302" y2="78148"/>
                        <a14:foregroundMark x1="52083" y1="42222" x2="52135" y2="43241"/>
                        <a14:foregroundMark x1="52031" y1="45093" x2="52969" y2="45741"/>
                        <a14:foregroundMark x1="57813" y1="65833" x2="59167" y2="66759"/>
                        <a14:foregroundMark x1="59115" y1="66389" x2="59062" y2="65556"/>
                        <a14:foregroundMark x1="67031" y1="63241" x2="68177" y2="63519"/>
                        <a14:foregroundMark x1="69583" y1="46667" x2="70990" y2="51574"/>
                        <a14:foregroundMark x1="70990" y1="51574" x2="71771" y2="56481"/>
                        <a14:foregroundMark x1="47813" y1="52593" x2="47813" y2="54167"/>
                        <a14:foregroundMark x1="45573" y1="48241" x2="46510" y2="50370"/>
                        <a14:foregroundMark x1="46510" y1="50370" x2="47865" y2="51296"/>
                        <a14:foregroundMark x1="47865" y1="51296" x2="48438" y2="52778"/>
                        <a14:foregroundMark x1="48438" y1="52778" x2="48073" y2="54352"/>
                        <a14:foregroundMark x1="48333" y1="54630" x2="46771" y2="55185"/>
                        <a14:foregroundMark x1="46771" y1="55185" x2="45990" y2="56389"/>
                        <a14:foregroundMark x1="45990" y1="56389" x2="45417" y2="58519"/>
                        <a14:foregroundMark x1="45417" y1="58519" x2="44115" y2="62685"/>
                        <a14:foregroundMark x1="44115" y1="62685" x2="42760" y2="65463"/>
                        <a14:foregroundMark x1="42708" y1="65463" x2="42188" y2="69074"/>
                        <a14:foregroundMark x1="42188" y1="69074" x2="42135" y2="75185"/>
                        <a14:foregroundMark x1="42083" y1="75185" x2="42344" y2="77778"/>
                        <a14:foregroundMark x1="31354" y1="57130" x2="33021" y2="54815"/>
                        <a14:foregroundMark x1="33021" y1="54815" x2="35000" y2="54167"/>
                        <a14:foregroundMark x1="35000" y1="54167" x2="38177" y2="54444"/>
                        <a14:foregroundMark x1="38177" y1="54444" x2="42031" y2="53889"/>
                        <a14:foregroundMark x1="40417" y1="67037" x2="40938" y2="76296"/>
                        <a14:foregroundMark x1="40365" y1="67778" x2="39219" y2="75185"/>
                        <a14:foregroundMark x1="39375" y1="74815" x2="36250" y2="77130"/>
                        <a14:backgroundMark x1="48906" y1="48611" x2="54375" y2="78426"/>
                        <a14:backgroundMark x1="61823" y1="52778" x2="62604" y2="74444"/>
                        <a14:backgroundMark x1="48646" y1="57593" x2="44271" y2="76389"/>
                        <a14:backgroundMark x1="47917" y1="56481" x2="45313" y2="62593"/>
                        <a14:backgroundMark x1="46823" y1="55278" x2="43438" y2="66204"/>
                        <a14:backgroundMark x1="42865" y1="65648" x2="42396" y2="69537"/>
                        <a14:backgroundMark x1="42448" y1="69074" x2="42188" y2="75278"/>
                        <a14:backgroundMark x1="34531" y1="52685" x2="41510" y2="53426"/>
                        <a14:backgroundMark x1="46146" y1="48704" x2="48021" y2="50463"/>
                        <a14:backgroundMark x1="40260" y1="68889" x2="40000" y2="75926"/>
                        <a14:backgroundMark x1="39948" y1="67963" x2="39948" y2="71204"/>
                        <a14:backgroundMark x1="40417" y1="67500" x2="40677" y2="68704"/>
                        <a14:backgroundMark x1="40156" y1="67315" x2="40781" y2="71019"/>
                        <a14:backgroundMark x1="39740" y1="70556" x2="39479" y2="73889"/>
                        <a14:backgroundMark x1="39479" y1="74537" x2="38177" y2="75648"/>
                        <a14:backgroundMark x1="39583" y1="74444" x2="36823" y2="77037"/>
                        <a14:backgroundMark x1="35365" y1="54444" x2="42396" y2="54259"/>
                        <a14:backgroundMark x1="42396" y1="54259" x2="37500" y2="54444"/>
                      </a14:backgroundRemoval>
                    </a14:imgEffect>
                    <a14:imgEffect>
                      <a14:saturation sat="300000"/>
                    </a14:imgEffect>
                  </a14:imgLayer>
                </a14:imgProps>
              </a:ext>
            </a:extLst>
          </a:blip>
          <a:srcRect l="49265" t="33922" r="25833" b="19280"/>
          <a:stretch/>
        </p:blipFill>
        <p:spPr>
          <a:xfrm>
            <a:off x="8867465" y="4583748"/>
            <a:ext cx="3114655" cy="3292510"/>
          </a:xfrm>
          <a:prstGeom prst="rect">
            <a:avLst/>
          </a:prstGeom>
        </p:spPr>
      </p:pic>
      <p:pic>
        <p:nvPicPr>
          <p:cNvPr id="26" name="Picture 25"/>
          <p:cNvPicPr>
            <a:picLocks noChangeAspect="1"/>
          </p:cNvPicPr>
          <p:nvPr/>
        </p:nvPicPr>
        <p:blipFill rotWithShape="1">
          <a:blip r:embed="rId8" cstate="print">
            <a:extLst>
              <a:ext uri="{BEBA8EAE-BF5A-486C-A8C5-ECC9F3942E4B}">
                <a14:imgProps xmlns:a14="http://schemas.microsoft.com/office/drawing/2010/main" xmlns="">
                  <a14:imgLayer r:embed="rId7">
                    <a14:imgEffect>
                      <a14:backgroundRemoval t="33704" b="80463" l="27656" r="73125">
                        <a14:foregroundMark x1="44792" y1="46759" x2="43385" y2="56944"/>
                        <a14:foregroundMark x1="45313" y1="48519" x2="45781" y2="54444"/>
                        <a14:foregroundMark x1="44844" y1="57130" x2="37969" y2="64537"/>
                        <a14:foregroundMark x1="42188" y1="56111" x2="31927" y2="59259"/>
                        <a14:foregroundMark x1="33698" y1="58611" x2="32708" y2="69537"/>
                        <a14:foregroundMark x1="32708" y1="69630" x2="33750" y2="77963"/>
                        <a14:foregroundMark x1="31875" y1="66204" x2="29948" y2="75463"/>
                        <a14:foregroundMark x1="30104" y1="56296" x2="31302" y2="58426"/>
                        <a14:foregroundMark x1="37396" y1="74537" x2="36458" y2="76111"/>
                        <a14:foregroundMark x1="34583" y1="64630" x2="36667" y2="66481"/>
                        <a14:foregroundMark x1="41198" y1="66389" x2="41302" y2="78148"/>
                        <a14:foregroundMark x1="52083" y1="42222" x2="52135" y2="43241"/>
                        <a14:foregroundMark x1="52031" y1="45093" x2="52969" y2="45741"/>
                        <a14:foregroundMark x1="57813" y1="65833" x2="59167" y2="66759"/>
                        <a14:foregroundMark x1="59115" y1="66389" x2="59062" y2="65556"/>
                        <a14:foregroundMark x1="67031" y1="63241" x2="68177" y2="63519"/>
                        <a14:foregroundMark x1="69583" y1="46667" x2="70990" y2="51574"/>
                        <a14:foregroundMark x1="70990" y1="51574" x2="71771" y2="56481"/>
                        <a14:foregroundMark x1="47813" y1="52593" x2="47813" y2="54167"/>
                        <a14:foregroundMark x1="45573" y1="48241" x2="46510" y2="50370"/>
                        <a14:foregroundMark x1="46510" y1="50370" x2="47865" y2="51296"/>
                        <a14:foregroundMark x1="47865" y1="51296" x2="48438" y2="52778"/>
                        <a14:foregroundMark x1="48438" y1="52778" x2="48073" y2="54352"/>
                        <a14:foregroundMark x1="48333" y1="54630" x2="46771" y2="55185"/>
                        <a14:foregroundMark x1="46771" y1="55185" x2="45990" y2="56389"/>
                        <a14:foregroundMark x1="45990" y1="56389" x2="45417" y2="58519"/>
                        <a14:foregroundMark x1="45417" y1="58519" x2="44115" y2="62685"/>
                        <a14:foregroundMark x1="44115" y1="62685" x2="42760" y2="65463"/>
                        <a14:foregroundMark x1="42708" y1="65463" x2="42188" y2="69074"/>
                        <a14:foregroundMark x1="42188" y1="69074" x2="42135" y2="75185"/>
                        <a14:foregroundMark x1="42083" y1="75185" x2="42344" y2="77778"/>
                        <a14:foregroundMark x1="31354" y1="57130" x2="33021" y2="54815"/>
                        <a14:foregroundMark x1="33021" y1="54815" x2="35000" y2="54167"/>
                        <a14:foregroundMark x1="35000" y1="54167" x2="38177" y2="54444"/>
                        <a14:foregroundMark x1="38177" y1="54444" x2="42031" y2="53889"/>
                        <a14:foregroundMark x1="40417" y1="67037" x2="40938" y2="76296"/>
                        <a14:foregroundMark x1="40365" y1="67778" x2="39219" y2="75185"/>
                        <a14:foregroundMark x1="39375" y1="74815" x2="36250" y2="77130"/>
                        <a14:backgroundMark x1="48906" y1="48611" x2="54375" y2="78426"/>
                        <a14:backgroundMark x1="61823" y1="52778" x2="62604" y2="74444"/>
                        <a14:backgroundMark x1="48646" y1="57593" x2="44271" y2="76389"/>
                        <a14:backgroundMark x1="47917" y1="56481" x2="45313" y2="62593"/>
                        <a14:backgroundMark x1="46823" y1="55278" x2="43438" y2="66204"/>
                        <a14:backgroundMark x1="42865" y1="65648" x2="42396" y2="69537"/>
                        <a14:backgroundMark x1="42448" y1="69074" x2="42188" y2="75278"/>
                        <a14:backgroundMark x1="34531" y1="52685" x2="41510" y2="53426"/>
                        <a14:backgroundMark x1="46146" y1="48704" x2="48021" y2="50463"/>
                        <a14:backgroundMark x1="40260" y1="68889" x2="40000" y2="75926"/>
                        <a14:backgroundMark x1="39948" y1="67963" x2="39948" y2="71204"/>
                        <a14:backgroundMark x1="40417" y1="67500" x2="40677" y2="68704"/>
                        <a14:backgroundMark x1="40156" y1="67315" x2="40781" y2="71019"/>
                        <a14:backgroundMark x1="39740" y1="70556" x2="39479" y2="73889"/>
                        <a14:backgroundMark x1="39479" y1="74537" x2="38177" y2="75648"/>
                        <a14:backgroundMark x1="39583" y1="74444" x2="36823" y2="77037"/>
                        <a14:backgroundMark x1="35365" y1="54444" x2="42396" y2="54259"/>
                        <a14:backgroundMark x1="42396" y1="54259" x2="37500" y2="54444"/>
                      </a14:backgroundRemoval>
                    </a14:imgEffect>
                  </a14:imgLayer>
                </a14:imgProps>
              </a:ext>
            </a:extLst>
          </a:blip>
          <a:srcRect l="28137" t="33922" r="50239" b="19280"/>
          <a:stretch/>
        </p:blipFill>
        <p:spPr>
          <a:xfrm>
            <a:off x="1765040" y="3956507"/>
            <a:ext cx="2547251" cy="3100924"/>
          </a:xfrm>
          <a:prstGeom prst="rect">
            <a:avLst/>
          </a:prstGeom>
        </p:spPr>
      </p:pic>
    </p:spTree>
    <p:extLst>
      <p:ext uri="{BB962C8B-B14F-4D97-AF65-F5344CB8AC3E}">
        <p14:creationId xmlns:p14="http://schemas.microsoft.com/office/powerpoint/2010/main" xmlns="" val="3665887472"/>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ung tâm Chính sách và Kỹ thuật phòng chống thiên tai"/>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815" t="17738" r="7799" b="7053"/>
          <a:stretch/>
        </p:blipFill>
        <p:spPr bwMode="auto">
          <a:xfrm>
            <a:off x="0" y="0"/>
            <a:ext cx="12192000" cy="708432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ounded Rectangle 2"/>
          <p:cNvSpPr/>
          <p:nvPr/>
        </p:nvSpPr>
        <p:spPr>
          <a:xfrm>
            <a:off x="821055" y="937260"/>
            <a:ext cx="9946005" cy="5463540"/>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4" name="Rounded Rectangle 3"/>
          <p:cNvSpPr/>
          <p:nvPr/>
        </p:nvSpPr>
        <p:spPr>
          <a:xfrm>
            <a:off x="1273120" y="1203585"/>
            <a:ext cx="9288199" cy="9282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2.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Chuyện</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gì</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xảy</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ra</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khiến</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bê</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vàng</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phải</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lang</a:t>
            </a:r>
            <a:r>
              <a:rPr lang="en-US" sz="3200" b="1" dirty="0" smtClean="0">
                <a:solidFill>
                  <a:srgbClr val="002060"/>
                </a:solidFill>
                <a:latin typeface="Times New Roman" pitchFamily="18" charset="0"/>
                <a:ea typeface="Arial-Rounded" panose="020B0500000000000000" pitchFamily="34" charset="0"/>
                <a:cs typeface="Times New Roman" pitchFamily="18" charset="0"/>
              </a:rPr>
              <a:t> thang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đi</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tìm</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cỏ</a:t>
            </a:r>
            <a:r>
              <a:rPr lang="en-US" sz="32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5" name="TextBox 4"/>
          <p:cNvSpPr txBox="1"/>
          <p:nvPr/>
        </p:nvSpPr>
        <p:spPr>
          <a:xfrm>
            <a:off x="3321325" y="2249534"/>
            <a:ext cx="4945464" cy="2585259"/>
          </a:xfrm>
          <a:prstGeom prst="rect">
            <a:avLst/>
          </a:prstGeom>
          <a:noFill/>
        </p:spPr>
        <p:txBody>
          <a:bodyPr wrap="square" lIns="121855" tIns="60928" rIns="121855" bIns="60928" numCol="1" rtlCol="0">
            <a:spAutoFit/>
          </a:bodyPr>
          <a:lstStyle/>
          <a:p>
            <a:pPr indent="463550" algn="just"/>
            <a:r>
              <a:rPr lang="en-US" sz="3200" dirty="0" err="1" smtClean="0">
                <a:latin typeface="Times New Roman" pitchFamily="18" charset="0"/>
                <a:ea typeface="Arial-Rounded" panose="020B0500000000000000" pitchFamily="34" charset="0"/>
                <a:cs typeface="Times New Roman" pitchFamily="18" charset="0"/>
              </a:rPr>
              <a:t>Một</a:t>
            </a:r>
            <a:r>
              <a:rPr lang="en-US" sz="3200" dirty="0" smtClean="0">
                <a:latin typeface="Times New Roman" pitchFamily="18" charset="0"/>
                <a:ea typeface="Arial-Rounded" panose="020B0500000000000000" pitchFamily="34" charset="0"/>
                <a:cs typeface="Times New Roman" pitchFamily="18" charset="0"/>
              </a:rPr>
              <a:t> n</a:t>
            </a:r>
            <a:r>
              <a:rPr lang="vi-VN" sz="3200" dirty="0" smtClean="0">
                <a:latin typeface="Times New Roman" pitchFamily="18" charset="0"/>
                <a:ea typeface="Arial-Rounded" panose="020B0500000000000000" pitchFamily="34" charset="0"/>
                <a:cs typeface="Times New Roman" pitchFamily="18" charset="0"/>
              </a:rPr>
              <a:t>ă</a:t>
            </a:r>
            <a:r>
              <a:rPr lang="en-US" sz="3200" dirty="0">
                <a:latin typeface="Times New Roman" pitchFamily="18" charset="0"/>
                <a:ea typeface="Arial-Rounded" panose="020B0500000000000000" pitchFamily="34" charset="0"/>
                <a:cs typeface="Times New Roman" pitchFamily="18" charset="0"/>
              </a:rPr>
              <a:t>m, </a:t>
            </a:r>
            <a:r>
              <a:rPr lang="en-US" sz="3200" dirty="0" err="1">
                <a:latin typeface="Times New Roman" pitchFamily="18" charset="0"/>
                <a:ea typeface="Arial-Rounded" panose="020B0500000000000000" pitchFamily="34" charset="0"/>
                <a:cs typeface="Times New Roman" pitchFamily="18" charset="0"/>
              </a:rPr>
              <a:t>trời</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hạn</a:t>
            </a:r>
            <a:r>
              <a:rPr lang="en-US" sz="3200" dirty="0">
                <a:latin typeface="Times New Roman" pitchFamily="18" charset="0"/>
                <a:ea typeface="Arial-Rounded" panose="020B0500000000000000" pitchFamily="34" charset="0"/>
                <a:cs typeface="Times New Roman" pitchFamily="18" charset="0"/>
              </a:rPr>
              <a:t> </a:t>
            </a:r>
            <a:r>
              <a:rPr lang="en-US" sz="3200" dirty="0" err="1" smtClean="0">
                <a:latin typeface="Times New Roman" pitchFamily="18" charset="0"/>
                <a:ea typeface="Arial-Rounded" panose="020B0500000000000000" pitchFamily="34" charset="0"/>
                <a:cs typeface="Times New Roman" pitchFamily="18" charset="0"/>
              </a:rPr>
              <a:t>hán</a:t>
            </a:r>
            <a:endParaRPr lang="en-US" sz="3200" dirty="0" smtClean="0">
              <a:latin typeface="Times New Roman" pitchFamily="18" charset="0"/>
              <a:ea typeface="Arial-Rounded" panose="020B0500000000000000" pitchFamily="34" charset="0"/>
              <a:cs typeface="Times New Roman" pitchFamily="18" charset="0"/>
            </a:endParaRPr>
          </a:p>
          <a:p>
            <a:pPr indent="463550" algn="just"/>
            <a:r>
              <a:rPr lang="en-US" sz="3200" dirty="0" err="1">
                <a:latin typeface="Times New Roman" pitchFamily="18" charset="0"/>
                <a:ea typeface="Arial-Rounded" panose="020B0500000000000000" pitchFamily="34" charset="0"/>
                <a:cs typeface="Times New Roman" pitchFamily="18" charset="0"/>
              </a:rPr>
              <a:t>Suối</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cạn</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cỏ</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héo</a:t>
            </a:r>
            <a:r>
              <a:rPr lang="en-US" sz="3200" dirty="0">
                <a:latin typeface="Times New Roman" pitchFamily="18" charset="0"/>
                <a:ea typeface="Arial-Rounded" panose="020B0500000000000000" pitchFamily="34" charset="0"/>
                <a:cs typeface="Times New Roman" pitchFamily="18" charset="0"/>
              </a:rPr>
              <a:t> </a:t>
            </a:r>
            <a:r>
              <a:rPr lang="en-US" sz="3200" dirty="0" err="1" smtClean="0">
                <a:latin typeface="Times New Roman" pitchFamily="18" charset="0"/>
                <a:ea typeface="Arial-Rounded" panose="020B0500000000000000" pitchFamily="34" charset="0"/>
                <a:cs typeface="Times New Roman" pitchFamily="18" charset="0"/>
              </a:rPr>
              <a:t>khô</a:t>
            </a:r>
            <a:endParaRPr lang="en-US" sz="3200" dirty="0" smtClean="0">
              <a:latin typeface="Times New Roman" pitchFamily="18" charset="0"/>
              <a:ea typeface="Arial-Rounded" panose="020B0500000000000000" pitchFamily="34" charset="0"/>
              <a:cs typeface="Times New Roman" pitchFamily="18" charset="0"/>
            </a:endParaRPr>
          </a:p>
          <a:p>
            <a:pPr indent="463550" algn="just"/>
            <a:r>
              <a:rPr lang="en-US" sz="3200" dirty="0" err="1">
                <a:latin typeface="Times New Roman" pitchFamily="18" charset="0"/>
                <a:ea typeface="Arial-Rounded" panose="020B0500000000000000" pitchFamily="34" charset="0"/>
                <a:cs typeface="Times New Roman" pitchFamily="18" charset="0"/>
              </a:rPr>
              <a:t>Lấy</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gì</a:t>
            </a:r>
            <a:r>
              <a:rPr lang="en-US" sz="3200" dirty="0">
                <a:latin typeface="Times New Roman" pitchFamily="18" charset="0"/>
                <a:ea typeface="Arial-Rounded" panose="020B0500000000000000" pitchFamily="34" charset="0"/>
                <a:cs typeface="Times New Roman" pitchFamily="18" charset="0"/>
              </a:rPr>
              <a:t> </a:t>
            </a:r>
            <a:r>
              <a:rPr lang="en-US" sz="3200" dirty="0" err="1" smtClean="0">
                <a:latin typeface="Times New Roman" pitchFamily="18" charset="0"/>
                <a:ea typeface="Arial-Rounded" panose="020B0500000000000000" pitchFamily="34" charset="0"/>
                <a:cs typeface="Times New Roman" pitchFamily="18" charset="0"/>
              </a:rPr>
              <a:t>nuôi</a:t>
            </a:r>
            <a:r>
              <a:rPr lang="en-US" sz="3200" dirty="0" smtClean="0">
                <a:latin typeface="Times New Roman" pitchFamily="18" charset="0"/>
                <a:ea typeface="Arial-Rounded" panose="020B0500000000000000" pitchFamily="34" charset="0"/>
                <a:cs typeface="Times New Roman" pitchFamily="18" charset="0"/>
              </a:rPr>
              <a:t> </a:t>
            </a:r>
            <a:r>
              <a:rPr lang="vi-VN" sz="3200" dirty="0" smtClean="0">
                <a:latin typeface="Times New Roman" pitchFamily="18" charset="0"/>
                <a:ea typeface="Arial-Rounded" panose="020B0500000000000000" pitchFamily="34" charset="0"/>
                <a:cs typeface="Times New Roman" pitchFamily="18" charset="0"/>
              </a:rPr>
              <a:t>đô</a:t>
            </a:r>
            <a:r>
              <a:rPr lang="en-US" sz="3200" dirty="0" err="1">
                <a:latin typeface="Times New Roman" pitchFamily="18" charset="0"/>
                <a:ea typeface="Arial-Rounded" panose="020B0500000000000000" pitchFamily="34" charset="0"/>
                <a:cs typeface="Times New Roman" pitchFamily="18" charset="0"/>
              </a:rPr>
              <a:t>i</a:t>
            </a:r>
            <a:r>
              <a:rPr lang="en-US" sz="3200" dirty="0">
                <a:latin typeface="Times New Roman" pitchFamily="18" charset="0"/>
                <a:ea typeface="Arial-Rounded" panose="020B0500000000000000" pitchFamily="34" charset="0"/>
                <a:cs typeface="Times New Roman" pitchFamily="18" charset="0"/>
              </a:rPr>
              <a:t> </a:t>
            </a:r>
            <a:r>
              <a:rPr lang="en-US" sz="3200" dirty="0" err="1" smtClean="0">
                <a:latin typeface="Times New Roman" pitchFamily="18" charset="0"/>
                <a:ea typeface="Arial-Rounded" panose="020B0500000000000000" pitchFamily="34" charset="0"/>
                <a:cs typeface="Times New Roman" pitchFamily="18" charset="0"/>
              </a:rPr>
              <a:t>bạn</a:t>
            </a:r>
            <a:endParaRPr lang="en-US" sz="3200" dirty="0" smtClean="0">
              <a:latin typeface="Times New Roman" pitchFamily="18" charset="0"/>
              <a:ea typeface="Arial-Rounded" panose="020B0500000000000000" pitchFamily="34" charset="0"/>
              <a:cs typeface="Times New Roman" pitchFamily="18" charset="0"/>
            </a:endParaRPr>
          </a:p>
          <a:p>
            <a:pPr indent="463550" algn="just"/>
            <a:r>
              <a:rPr lang="en-US" sz="3200" dirty="0" err="1" smtClean="0">
                <a:latin typeface="Times New Roman" pitchFamily="18" charset="0"/>
                <a:ea typeface="Arial-Rounded" panose="020B0500000000000000" pitchFamily="34" charset="0"/>
                <a:cs typeface="Times New Roman" pitchFamily="18" charset="0"/>
              </a:rPr>
              <a:t>Chờ</a:t>
            </a:r>
            <a:r>
              <a:rPr lang="en-US" sz="3200" dirty="0" smtClean="0">
                <a:latin typeface="Times New Roman" pitchFamily="18" charset="0"/>
                <a:ea typeface="Arial-Rounded" panose="020B0500000000000000" pitchFamily="34" charset="0"/>
                <a:cs typeface="Times New Roman" pitchFamily="18" charset="0"/>
              </a:rPr>
              <a:t> m</a:t>
            </a:r>
            <a:r>
              <a:rPr lang="vi-VN" sz="3200" dirty="0" smtClean="0">
                <a:latin typeface="Times New Roman" pitchFamily="18" charset="0"/>
                <a:ea typeface="Arial-Rounded" panose="020B0500000000000000" pitchFamily="34" charset="0"/>
                <a:cs typeface="Times New Roman" pitchFamily="18" charset="0"/>
              </a:rPr>
              <a:t>ư</a:t>
            </a:r>
            <a:r>
              <a:rPr lang="en-US" sz="3200" dirty="0" smtClean="0">
                <a:latin typeface="Times New Roman" pitchFamily="18" charset="0"/>
                <a:ea typeface="Arial-Rounded" panose="020B0500000000000000" pitchFamily="34" charset="0"/>
                <a:cs typeface="Times New Roman" pitchFamily="18" charset="0"/>
              </a:rPr>
              <a:t>a </a:t>
            </a:r>
            <a:r>
              <a:rPr lang="vi-VN" sz="3200" dirty="0" smtClean="0">
                <a:latin typeface="Times New Roman" pitchFamily="18" charset="0"/>
                <a:ea typeface="Arial-Rounded" panose="020B0500000000000000" pitchFamily="34" charset="0"/>
                <a:cs typeface="Times New Roman" pitchFamily="18" charset="0"/>
              </a:rPr>
              <a:t>đế</a:t>
            </a:r>
            <a:r>
              <a:rPr lang="en-US" sz="3200" dirty="0">
                <a:latin typeface="Times New Roman" pitchFamily="18" charset="0"/>
                <a:ea typeface="Arial-Rounded" panose="020B0500000000000000" pitchFamily="34" charset="0"/>
                <a:cs typeface="Times New Roman" pitchFamily="18" charset="0"/>
              </a:rPr>
              <a:t>n </a:t>
            </a:r>
            <a:r>
              <a:rPr lang="en-US" sz="3200" dirty="0" err="1">
                <a:latin typeface="Times New Roman" pitchFamily="18" charset="0"/>
                <a:ea typeface="Arial-Rounded" panose="020B0500000000000000" pitchFamily="34" charset="0"/>
                <a:cs typeface="Times New Roman" pitchFamily="18" charset="0"/>
              </a:rPr>
              <a:t>bao</a:t>
            </a:r>
            <a:r>
              <a:rPr lang="en-US" sz="3200" dirty="0">
                <a:latin typeface="Times New Roman" pitchFamily="18" charset="0"/>
                <a:ea typeface="Arial-Rounded" panose="020B0500000000000000" pitchFamily="34" charset="0"/>
                <a:cs typeface="Times New Roman" pitchFamily="18" charset="0"/>
              </a:rPr>
              <a:t> </a:t>
            </a:r>
            <a:r>
              <a:rPr lang="en-US" sz="3200" dirty="0" err="1" smtClean="0">
                <a:latin typeface="Times New Roman" pitchFamily="18" charset="0"/>
                <a:ea typeface="Arial-Rounded" panose="020B0500000000000000" pitchFamily="34" charset="0"/>
                <a:cs typeface="Times New Roman" pitchFamily="18" charset="0"/>
              </a:rPr>
              <a:t>giờ</a:t>
            </a:r>
            <a:r>
              <a:rPr lang="en-US" sz="3200" dirty="0" smtClean="0">
                <a:latin typeface="Times New Roman" pitchFamily="18" charset="0"/>
                <a:ea typeface="Arial-Rounded" panose="020B0500000000000000" pitchFamily="34" charset="0"/>
                <a:cs typeface="Times New Roman" pitchFamily="18" charset="0"/>
              </a:rPr>
              <a:t>?</a:t>
            </a:r>
          </a:p>
          <a:p>
            <a:pPr indent="463550" algn="just"/>
            <a:endParaRPr lang="en-US" sz="3200" dirty="0" smtClean="0">
              <a:latin typeface="Times New Roman" pitchFamily="18" charset="0"/>
              <a:ea typeface="Arial-Rounded" panose="020B0500000000000000" pitchFamily="34" charset="0"/>
              <a:cs typeface="Times New Roman" pitchFamily="18" charset="0"/>
            </a:endParaRPr>
          </a:p>
        </p:txBody>
      </p:sp>
      <p:cxnSp>
        <p:nvCxnSpPr>
          <p:cNvPr id="6" name="Straight Connector 5"/>
          <p:cNvCxnSpPr/>
          <p:nvPr/>
        </p:nvCxnSpPr>
        <p:spPr>
          <a:xfrm>
            <a:off x="5656645" y="2794902"/>
            <a:ext cx="2024315"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3892904" y="3274962"/>
            <a:ext cx="3468016"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821054" y="4520857"/>
            <a:ext cx="9946005" cy="1107931"/>
          </a:xfrm>
          <a:prstGeom prst="rect">
            <a:avLst/>
          </a:prstGeom>
          <a:solidFill>
            <a:schemeClr val="accent4">
              <a:lumMod val="40000"/>
              <a:lumOff val="60000"/>
            </a:schemeClr>
          </a:solidFill>
        </p:spPr>
        <p:txBody>
          <a:bodyPr wrap="square" lIns="121855" tIns="60928" rIns="121855" bIns="60928" rtlCol="0">
            <a:spAutoFit/>
          </a:bodyPr>
          <a:lstStyle/>
          <a:p>
            <a:pPr indent="463550"/>
            <a:r>
              <a:rPr lang="en-US" sz="3200" dirty="0" err="1" smtClean="0">
                <a:solidFill>
                  <a:srgbClr val="C00000"/>
                </a:solidFill>
                <a:latin typeface="Times New Roman" pitchFamily="18" charset="0"/>
                <a:ea typeface="Arial-Rounded" panose="020B0500000000000000" pitchFamily="34" charset="0"/>
                <a:cs typeface="Times New Roman" pitchFamily="18" charset="0"/>
              </a:rPr>
              <a:t>Một</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năm</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trời</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hạn</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hạn</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suối</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cạn</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cỏ</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cây</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khô</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héo</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không</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có</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thức</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ăn</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bê</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vàng</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phải</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lang</a:t>
            </a:r>
            <a:r>
              <a:rPr lang="en-US" sz="3200" dirty="0" smtClean="0">
                <a:solidFill>
                  <a:srgbClr val="C00000"/>
                </a:solidFill>
                <a:latin typeface="Times New Roman" pitchFamily="18" charset="0"/>
                <a:ea typeface="Arial-Rounded" panose="020B0500000000000000" pitchFamily="34" charset="0"/>
                <a:cs typeface="Times New Roman" pitchFamily="18" charset="0"/>
              </a:rPr>
              <a:t> thang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đi</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tìm</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cỏ</a:t>
            </a:r>
            <a:r>
              <a:rPr lang="en-US" sz="3200" dirty="0" smtClean="0">
                <a:solidFill>
                  <a:srgbClr val="C00000"/>
                </a:solidFill>
                <a:latin typeface="Times New Roman" pitchFamily="18" charset="0"/>
                <a:ea typeface="Arial-Rounded" panose="020B0500000000000000" pitchFamily="34" charset="0"/>
                <a:cs typeface="Times New Roman" pitchFamily="18" charset="0"/>
              </a:rPr>
              <a:t>.</a:t>
            </a:r>
            <a:endParaRPr lang="en-US" sz="3200" dirty="0">
              <a:solidFill>
                <a:srgbClr val="C0000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3292408607"/>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4">
            <a:extLst>
              <a:ext uri="{FF2B5EF4-FFF2-40B4-BE49-F238E27FC236}">
                <a16:creationId xmlns:a16="http://schemas.microsoft.com/office/drawing/2014/main" xmlns="" id="{1C3256A2-416D-4670-AD10-0133FCC14D4A}"/>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7750" r="14625"/>
          <a:stretch/>
        </p:blipFill>
        <p:spPr>
          <a:xfrm flipH="1">
            <a:off x="7262674" y="0"/>
            <a:ext cx="4929326" cy="3234466"/>
          </a:xfrm>
          <a:prstGeom prst="rect">
            <a:avLst/>
          </a:prstGeom>
        </p:spPr>
      </p:pic>
      <p:pic>
        <p:nvPicPr>
          <p:cNvPr id="7" name="Picture 6"/>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27778" b="45463" l="58438" r="71823"/>
                    </a14:imgEffect>
                    <a14:imgEffect>
                      <a14:saturation sat="300000"/>
                    </a14:imgEffect>
                  </a14:imgLayer>
                </a14:imgProps>
              </a:ext>
            </a:extLst>
          </a:blip>
          <a:srcRect l="58017" t="27297" r="24927" b="54632"/>
          <a:stretch/>
        </p:blipFill>
        <p:spPr>
          <a:xfrm>
            <a:off x="9221369" y="0"/>
            <a:ext cx="3820261" cy="2276693"/>
          </a:xfrm>
          <a:prstGeom prst="rect">
            <a:avLst/>
          </a:prstGeom>
        </p:spPr>
      </p:pic>
      <p:pic>
        <p:nvPicPr>
          <p:cNvPr id="2" name="Picture 1"/>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10000" b="94688" l="10000" r="90000"/>
                    </a14:imgEffect>
                  </a14:imgLayer>
                </a14:imgProps>
              </a:ext>
              <a:ext uri="{28A0092B-C50C-407E-A947-70E740481C1C}">
                <a14:useLocalDpi xmlns:a14="http://schemas.microsoft.com/office/drawing/2010/main" xmlns="" val="0"/>
              </a:ext>
            </a:extLst>
          </a:blip>
          <a:srcRect l="15525" r="10864"/>
          <a:stretch/>
        </p:blipFill>
        <p:spPr>
          <a:xfrm>
            <a:off x="-155440" y="707305"/>
            <a:ext cx="4527558" cy="6150695"/>
          </a:xfrm>
          <a:prstGeom prst="rect">
            <a:avLst/>
          </a:prstGeom>
        </p:spPr>
      </p:pic>
      <p:grpSp>
        <p:nvGrpSpPr>
          <p:cNvPr id="3" name="组合 23"/>
          <p:cNvGrpSpPr/>
          <p:nvPr/>
        </p:nvGrpSpPr>
        <p:grpSpPr>
          <a:xfrm>
            <a:off x="-57153" y="5688011"/>
            <a:ext cx="12203723" cy="1169989"/>
            <a:chOff x="-17585" y="5729324"/>
            <a:chExt cx="12203723" cy="1123362"/>
          </a:xfrm>
        </p:grpSpPr>
        <p:pic>
          <p:nvPicPr>
            <p:cNvPr id="4" name="图片 24"/>
            <p:cNvPicPr>
              <a:picLocks noChangeAspect="1"/>
            </p:cNvPicPr>
            <p:nvPr/>
          </p:nvPicPr>
          <p:blipFill rotWithShape="1">
            <a:blip r:embed="rId7" cstate="print"/>
            <a:srcRect l="1990"/>
            <a:stretch/>
          </p:blipFill>
          <p:spPr>
            <a:xfrm>
              <a:off x="-17585" y="5729324"/>
              <a:ext cx="8659753" cy="1123362"/>
            </a:xfrm>
            <a:prstGeom prst="rect">
              <a:avLst/>
            </a:prstGeom>
          </p:spPr>
        </p:pic>
        <p:pic>
          <p:nvPicPr>
            <p:cNvPr id="5" name="图片 25"/>
            <p:cNvPicPr>
              <a:picLocks noChangeAspect="1"/>
            </p:cNvPicPr>
            <p:nvPr/>
          </p:nvPicPr>
          <p:blipFill rotWithShape="1">
            <a:blip r:embed="rId7" cstate="print"/>
            <a:srcRect r="21459"/>
            <a:stretch/>
          </p:blipFill>
          <p:spPr>
            <a:xfrm>
              <a:off x="5398477" y="5729324"/>
              <a:ext cx="6787661" cy="1123362"/>
            </a:xfrm>
            <a:prstGeom prst="rect">
              <a:avLst/>
            </a:prstGeom>
          </p:spPr>
        </p:pic>
      </p:grpSp>
      <p:pic>
        <p:nvPicPr>
          <p:cNvPr id="6" name="Picture 5"/>
          <p:cNvPicPr>
            <a:picLocks noChangeAspect="1"/>
          </p:cNvPicPr>
          <p:nvPr/>
        </p:nvPicPr>
        <p:blipFill rotWithShape="1">
          <a:blip r:embed="rId8" cstate="print">
            <a:extLst>
              <a:ext uri="{BEBA8EAE-BF5A-486C-A8C5-ECC9F3942E4B}">
                <a14:imgProps xmlns:a14="http://schemas.microsoft.com/office/drawing/2010/main" xmlns="">
                  <a14:imgLayer r:embed="rId4">
                    <a14:imgEffect>
                      <a14:backgroundRemoval t="59815" b="89444" l="28698" r="53906">
                        <a14:foregroundMark x1="41250" y1="65741" x2="42500" y2="66204"/>
                        <a14:foregroundMark x1="44948" y1="61667" x2="47083" y2="60741"/>
                        <a14:foregroundMark x1="45417" y1="67500" x2="46302" y2="67500"/>
                      </a14:backgroundRemoval>
                    </a14:imgEffect>
                  </a14:imgLayer>
                </a14:imgProps>
              </a:ext>
            </a:extLst>
          </a:blip>
          <a:srcRect l="28384" t="59107" r="45738" b="12467"/>
          <a:stretch/>
        </p:blipFill>
        <p:spPr>
          <a:xfrm>
            <a:off x="1175193" y="4628052"/>
            <a:ext cx="3431097" cy="2119918"/>
          </a:xfrm>
          <a:prstGeom prst="rect">
            <a:avLst/>
          </a:prstGeom>
        </p:spPr>
      </p:pic>
      <p:sp>
        <p:nvSpPr>
          <p:cNvPr id="9" name="Rounded Rectangle 8"/>
          <p:cNvSpPr/>
          <p:nvPr/>
        </p:nvSpPr>
        <p:spPr>
          <a:xfrm>
            <a:off x="365760" y="210047"/>
            <a:ext cx="7178039" cy="9282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3.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Khi</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bê</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vàng</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quên</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đường</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về</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dê</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trắng</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đã</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làm</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gì</a:t>
            </a:r>
            <a:r>
              <a:rPr lang="en-US" sz="32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10" name="TextBox 9"/>
          <p:cNvSpPr txBox="1"/>
          <p:nvPr/>
        </p:nvSpPr>
        <p:spPr>
          <a:xfrm>
            <a:off x="4112158" y="1925022"/>
            <a:ext cx="4945464" cy="1969705"/>
          </a:xfrm>
          <a:prstGeom prst="rect">
            <a:avLst/>
          </a:prstGeom>
          <a:noFill/>
        </p:spPr>
        <p:txBody>
          <a:bodyPr wrap="square" lIns="121855" tIns="60928" rIns="121855" bIns="60928" numCol="1" rtlCol="0">
            <a:spAutoFit/>
          </a:bodyPr>
          <a:lstStyle/>
          <a:p>
            <a:pPr indent="463550" algn="just"/>
            <a:r>
              <a:rPr lang="en-US" sz="3000" dirty="0" err="1" smtClean="0">
                <a:latin typeface="Times New Roman" pitchFamily="18" charset="0"/>
                <a:ea typeface="Arial-Rounded" panose="020B0500000000000000" pitchFamily="34" charset="0"/>
                <a:cs typeface="Times New Roman" pitchFamily="18" charset="0"/>
              </a:rPr>
              <a:t>Dê</a:t>
            </a:r>
            <a:r>
              <a:rPr lang="en-US" sz="3000" dirty="0" smtClean="0">
                <a:latin typeface="Times New Roman" pitchFamily="18" charset="0"/>
                <a:ea typeface="Arial-Rounded" panose="020B0500000000000000" pitchFamily="34" charset="0"/>
                <a:cs typeface="Times New Roman" pitchFamily="18" charset="0"/>
              </a:rPr>
              <a:t> </a:t>
            </a:r>
            <a:r>
              <a:rPr lang="en-US" sz="3000" dirty="0" err="1">
                <a:latin typeface="Times New Roman" pitchFamily="18" charset="0"/>
                <a:ea typeface="Arial-Rounded" panose="020B0500000000000000" pitchFamily="34" charset="0"/>
                <a:cs typeface="Times New Roman" pitchFamily="18" charset="0"/>
              </a:rPr>
              <a:t>trắng</a:t>
            </a:r>
            <a:r>
              <a:rPr lang="en-US" sz="3000" dirty="0">
                <a:latin typeface="Times New Roman" pitchFamily="18" charset="0"/>
                <a:ea typeface="Arial-Rounded" panose="020B0500000000000000" pitchFamily="34" charset="0"/>
                <a:cs typeface="Times New Roman" pitchFamily="18" charset="0"/>
              </a:rPr>
              <a:t> </a:t>
            </a:r>
            <a:r>
              <a:rPr lang="en-US" sz="3000" dirty="0" err="1">
                <a:latin typeface="Times New Roman" pitchFamily="18" charset="0"/>
                <a:ea typeface="Arial-Rounded" panose="020B0500000000000000" pitchFamily="34" charset="0"/>
                <a:cs typeface="Times New Roman" pitchFamily="18" charset="0"/>
              </a:rPr>
              <a:t>th</a:t>
            </a:r>
            <a:r>
              <a:rPr lang="vi-VN" sz="3000" dirty="0">
                <a:latin typeface="Times New Roman" pitchFamily="18" charset="0"/>
                <a:ea typeface="Arial-Rounded" panose="020B0500000000000000" pitchFamily="34" charset="0"/>
                <a:cs typeface="Times New Roman" pitchFamily="18" charset="0"/>
              </a:rPr>
              <a:t>ươn</a:t>
            </a:r>
            <a:r>
              <a:rPr lang="en-US" sz="3000" dirty="0">
                <a:latin typeface="Times New Roman" pitchFamily="18" charset="0"/>
                <a:ea typeface="Arial-Rounded" panose="020B0500000000000000" pitchFamily="34" charset="0"/>
                <a:cs typeface="Times New Roman" pitchFamily="18" charset="0"/>
              </a:rPr>
              <a:t>g ban </a:t>
            </a:r>
            <a:r>
              <a:rPr lang="en-US" sz="3000" dirty="0" err="1">
                <a:latin typeface="Times New Roman" pitchFamily="18" charset="0"/>
                <a:ea typeface="Arial-Rounded" panose="020B0500000000000000" pitchFamily="34" charset="0"/>
                <a:cs typeface="Times New Roman" pitchFamily="18" charset="0"/>
              </a:rPr>
              <a:t>quá</a:t>
            </a:r>
            <a:endParaRPr lang="en-US" sz="3000" dirty="0">
              <a:latin typeface="Times New Roman" pitchFamily="18" charset="0"/>
              <a:ea typeface="Arial-Rounded" panose="020B0500000000000000" pitchFamily="34" charset="0"/>
              <a:cs typeface="Times New Roman" pitchFamily="18" charset="0"/>
            </a:endParaRPr>
          </a:p>
          <a:p>
            <a:pPr indent="463550" algn="just"/>
            <a:r>
              <a:rPr lang="en-US" sz="3000" dirty="0" err="1">
                <a:latin typeface="Times New Roman" pitchFamily="18" charset="0"/>
                <a:ea typeface="Arial-Rounded" panose="020B0500000000000000" pitchFamily="34" charset="0"/>
                <a:cs typeface="Times New Roman" pitchFamily="18" charset="0"/>
              </a:rPr>
              <a:t>Chạy</a:t>
            </a:r>
            <a:r>
              <a:rPr lang="en-US" sz="3000" dirty="0">
                <a:latin typeface="Times New Roman" pitchFamily="18" charset="0"/>
                <a:ea typeface="Arial-Rounded" panose="020B0500000000000000" pitchFamily="34" charset="0"/>
                <a:cs typeface="Times New Roman" pitchFamily="18" charset="0"/>
              </a:rPr>
              <a:t> </a:t>
            </a:r>
            <a:r>
              <a:rPr lang="en-US" sz="3000" dirty="0" err="1">
                <a:latin typeface="Times New Roman" pitchFamily="18" charset="0"/>
                <a:ea typeface="Arial-Rounded" panose="020B0500000000000000" pitchFamily="34" charset="0"/>
                <a:cs typeface="Times New Roman" pitchFamily="18" charset="0"/>
              </a:rPr>
              <a:t>khắp</a:t>
            </a:r>
            <a:r>
              <a:rPr lang="en-US" sz="3000" dirty="0">
                <a:latin typeface="Times New Roman" pitchFamily="18" charset="0"/>
                <a:ea typeface="Arial-Rounded" panose="020B0500000000000000" pitchFamily="34" charset="0"/>
                <a:cs typeface="Times New Roman" pitchFamily="18" charset="0"/>
              </a:rPr>
              <a:t> </a:t>
            </a:r>
            <a:r>
              <a:rPr lang="en-US" sz="3000" dirty="0" err="1">
                <a:latin typeface="Times New Roman" pitchFamily="18" charset="0"/>
                <a:ea typeface="Arial-Rounded" panose="020B0500000000000000" pitchFamily="34" charset="0"/>
                <a:cs typeface="Times New Roman" pitchFamily="18" charset="0"/>
              </a:rPr>
              <a:t>nẻo</a:t>
            </a:r>
            <a:r>
              <a:rPr lang="en-US" sz="3000" dirty="0">
                <a:latin typeface="Times New Roman" pitchFamily="18" charset="0"/>
                <a:ea typeface="Arial-Rounded" panose="020B0500000000000000" pitchFamily="34" charset="0"/>
                <a:cs typeface="Times New Roman" pitchFamily="18" charset="0"/>
              </a:rPr>
              <a:t> </a:t>
            </a:r>
            <a:r>
              <a:rPr lang="en-US" sz="3000" dirty="0" err="1">
                <a:latin typeface="Times New Roman" pitchFamily="18" charset="0"/>
                <a:ea typeface="Arial-Rounded" panose="020B0500000000000000" pitchFamily="34" charset="0"/>
                <a:cs typeface="Times New Roman" pitchFamily="18" charset="0"/>
              </a:rPr>
              <a:t>tìm</a:t>
            </a:r>
            <a:r>
              <a:rPr lang="en-US" sz="3000" dirty="0">
                <a:latin typeface="Times New Roman" pitchFamily="18" charset="0"/>
                <a:ea typeface="Arial-Rounded" panose="020B0500000000000000" pitchFamily="34" charset="0"/>
                <a:cs typeface="Times New Roman" pitchFamily="18" charset="0"/>
              </a:rPr>
              <a:t> </a:t>
            </a:r>
            <a:r>
              <a:rPr lang="en-US" sz="3000" dirty="0" err="1">
                <a:latin typeface="Times New Roman" pitchFamily="18" charset="0"/>
                <a:ea typeface="Arial-Rounded" panose="020B0500000000000000" pitchFamily="34" charset="0"/>
                <a:cs typeface="Times New Roman" pitchFamily="18" charset="0"/>
              </a:rPr>
              <a:t>bê</a:t>
            </a:r>
            <a:endParaRPr lang="en-US" sz="3000" dirty="0">
              <a:latin typeface="Times New Roman" pitchFamily="18" charset="0"/>
              <a:ea typeface="Arial-Rounded" panose="020B0500000000000000" pitchFamily="34" charset="0"/>
              <a:cs typeface="Times New Roman" pitchFamily="18" charset="0"/>
            </a:endParaRPr>
          </a:p>
          <a:p>
            <a:pPr indent="463550" algn="just"/>
            <a:r>
              <a:rPr lang="en-US" sz="3000" dirty="0" err="1">
                <a:latin typeface="Times New Roman" pitchFamily="18" charset="0"/>
                <a:ea typeface="Arial-Rounded" panose="020B0500000000000000" pitchFamily="34" charset="0"/>
                <a:cs typeface="Times New Roman" pitchFamily="18" charset="0"/>
              </a:rPr>
              <a:t>Đến</a:t>
            </a:r>
            <a:r>
              <a:rPr lang="en-US" sz="3000" dirty="0">
                <a:latin typeface="Times New Roman" pitchFamily="18" charset="0"/>
                <a:ea typeface="Arial-Rounded" panose="020B0500000000000000" pitchFamily="34" charset="0"/>
                <a:cs typeface="Times New Roman" pitchFamily="18" charset="0"/>
              </a:rPr>
              <a:t> </a:t>
            </a:r>
            <a:r>
              <a:rPr lang="en-US" sz="3000" dirty="0" err="1">
                <a:latin typeface="Times New Roman" pitchFamily="18" charset="0"/>
                <a:ea typeface="Arial-Rounded" panose="020B0500000000000000" pitchFamily="34" charset="0"/>
                <a:cs typeface="Times New Roman" pitchFamily="18" charset="0"/>
              </a:rPr>
              <a:t>bây</a:t>
            </a:r>
            <a:r>
              <a:rPr lang="en-US" sz="3000" dirty="0">
                <a:latin typeface="Times New Roman" pitchFamily="18" charset="0"/>
                <a:ea typeface="Arial-Rounded" panose="020B0500000000000000" pitchFamily="34" charset="0"/>
                <a:cs typeface="Times New Roman" pitchFamily="18" charset="0"/>
              </a:rPr>
              <a:t> </a:t>
            </a:r>
            <a:r>
              <a:rPr lang="en-US" sz="3000" dirty="0" err="1">
                <a:latin typeface="Times New Roman" pitchFamily="18" charset="0"/>
                <a:ea typeface="Arial-Rounded" panose="020B0500000000000000" pitchFamily="34" charset="0"/>
                <a:cs typeface="Times New Roman" pitchFamily="18" charset="0"/>
              </a:rPr>
              <a:t>giờ</a:t>
            </a:r>
            <a:r>
              <a:rPr lang="en-US" sz="3000" dirty="0">
                <a:latin typeface="Times New Roman" pitchFamily="18" charset="0"/>
                <a:ea typeface="Arial-Rounded" panose="020B0500000000000000" pitchFamily="34" charset="0"/>
                <a:cs typeface="Times New Roman" pitchFamily="18" charset="0"/>
              </a:rPr>
              <a:t> </a:t>
            </a:r>
            <a:r>
              <a:rPr lang="en-US" sz="3000" dirty="0" err="1">
                <a:latin typeface="Times New Roman" pitchFamily="18" charset="0"/>
                <a:ea typeface="Arial-Rounded" panose="020B0500000000000000" pitchFamily="34" charset="0"/>
                <a:cs typeface="Times New Roman" pitchFamily="18" charset="0"/>
              </a:rPr>
              <a:t>dê</a:t>
            </a:r>
            <a:r>
              <a:rPr lang="en-US" sz="3000" dirty="0">
                <a:latin typeface="Times New Roman" pitchFamily="18" charset="0"/>
                <a:ea typeface="Arial-Rounded" panose="020B0500000000000000" pitchFamily="34" charset="0"/>
                <a:cs typeface="Times New Roman" pitchFamily="18" charset="0"/>
              </a:rPr>
              <a:t> </a:t>
            </a:r>
            <a:r>
              <a:rPr lang="en-US" sz="3000" dirty="0" err="1">
                <a:latin typeface="Times New Roman" pitchFamily="18" charset="0"/>
                <a:ea typeface="Arial-Rounded" panose="020B0500000000000000" pitchFamily="34" charset="0"/>
                <a:cs typeface="Times New Roman" pitchFamily="18" charset="0"/>
              </a:rPr>
              <a:t>trắng</a:t>
            </a:r>
            <a:r>
              <a:rPr lang="en-US" sz="3000" dirty="0">
                <a:latin typeface="Times New Roman" pitchFamily="18" charset="0"/>
                <a:ea typeface="Arial-Rounded" panose="020B0500000000000000" pitchFamily="34" charset="0"/>
                <a:cs typeface="Times New Roman" pitchFamily="18" charset="0"/>
              </a:rPr>
              <a:t> </a:t>
            </a:r>
          </a:p>
          <a:p>
            <a:pPr indent="463550" algn="just"/>
            <a:r>
              <a:rPr lang="en-US" sz="3000" dirty="0" err="1">
                <a:latin typeface="Times New Roman" pitchFamily="18" charset="0"/>
                <a:ea typeface="Arial-Rounded" panose="020B0500000000000000" pitchFamily="34" charset="0"/>
                <a:cs typeface="Times New Roman" pitchFamily="18" charset="0"/>
              </a:rPr>
              <a:t>Vẫn</a:t>
            </a:r>
            <a:r>
              <a:rPr lang="en-US" sz="3000" dirty="0">
                <a:latin typeface="Times New Roman" pitchFamily="18" charset="0"/>
                <a:ea typeface="Arial-Rounded" panose="020B0500000000000000" pitchFamily="34" charset="0"/>
                <a:cs typeface="Times New Roman" pitchFamily="18" charset="0"/>
              </a:rPr>
              <a:t> </a:t>
            </a:r>
            <a:r>
              <a:rPr lang="en-US" sz="3000" dirty="0" err="1">
                <a:latin typeface="Times New Roman" pitchFamily="18" charset="0"/>
                <a:ea typeface="Arial-Rounded" panose="020B0500000000000000" pitchFamily="34" charset="0"/>
                <a:cs typeface="Times New Roman" pitchFamily="18" charset="0"/>
              </a:rPr>
              <a:t>gọi</a:t>
            </a:r>
            <a:r>
              <a:rPr lang="en-US" sz="3000" dirty="0">
                <a:latin typeface="Times New Roman" pitchFamily="18" charset="0"/>
                <a:ea typeface="Arial-Rounded" panose="020B0500000000000000" pitchFamily="34" charset="0"/>
                <a:cs typeface="Times New Roman" pitchFamily="18" charset="0"/>
              </a:rPr>
              <a:t> </a:t>
            </a:r>
            <a:r>
              <a:rPr lang="en-US" sz="3000" dirty="0" err="1">
                <a:latin typeface="Times New Roman" pitchFamily="18" charset="0"/>
                <a:ea typeface="Arial-Rounded" panose="020B0500000000000000" pitchFamily="34" charset="0"/>
                <a:cs typeface="Times New Roman" pitchFamily="18" charset="0"/>
              </a:rPr>
              <a:t>hoài</a:t>
            </a:r>
            <a:r>
              <a:rPr lang="en-US" sz="3000" dirty="0">
                <a:latin typeface="Times New Roman" pitchFamily="18" charset="0"/>
                <a:ea typeface="Arial-Rounded" panose="020B0500000000000000" pitchFamily="34" charset="0"/>
                <a:cs typeface="Times New Roman" pitchFamily="18" charset="0"/>
              </a:rPr>
              <a:t>: “</a:t>
            </a:r>
            <a:r>
              <a:rPr lang="en-US" sz="3000" dirty="0" err="1">
                <a:latin typeface="Times New Roman" pitchFamily="18" charset="0"/>
                <a:ea typeface="Arial-Rounded" panose="020B0500000000000000" pitchFamily="34" charset="0"/>
                <a:cs typeface="Times New Roman" pitchFamily="18" charset="0"/>
              </a:rPr>
              <a:t>Bê</a:t>
            </a:r>
            <a:r>
              <a:rPr lang="en-US" sz="3000" dirty="0">
                <a:latin typeface="Times New Roman" pitchFamily="18" charset="0"/>
                <a:ea typeface="Arial-Rounded" panose="020B0500000000000000" pitchFamily="34" charset="0"/>
                <a:cs typeface="Times New Roman" pitchFamily="18" charset="0"/>
              </a:rPr>
              <a:t>! </a:t>
            </a:r>
            <a:r>
              <a:rPr lang="en-US" sz="3000" dirty="0" err="1">
                <a:latin typeface="Times New Roman" pitchFamily="18" charset="0"/>
                <a:ea typeface="Arial-Rounded" panose="020B0500000000000000" pitchFamily="34" charset="0"/>
                <a:cs typeface="Times New Roman" pitchFamily="18" charset="0"/>
              </a:rPr>
              <a:t>Bê</a:t>
            </a:r>
            <a:r>
              <a:rPr lang="en-US" sz="3000" dirty="0" smtClean="0">
                <a:latin typeface="Times New Roman" pitchFamily="18" charset="0"/>
                <a:ea typeface="Arial-Rounded" panose="020B0500000000000000" pitchFamily="34" charset="0"/>
                <a:cs typeface="Times New Roman" pitchFamily="18" charset="0"/>
              </a:rPr>
              <a:t>!”</a:t>
            </a:r>
            <a:endParaRPr lang="en-US" sz="3000" dirty="0">
              <a:latin typeface="Times New Roman" pitchFamily="18" charset="0"/>
              <a:ea typeface="Arial-Rounded" panose="020B0500000000000000" pitchFamily="34" charset="0"/>
              <a:cs typeface="Times New Roman" pitchFamily="18" charset="0"/>
            </a:endParaRPr>
          </a:p>
        </p:txBody>
      </p:sp>
      <p:cxnSp>
        <p:nvCxnSpPr>
          <p:cNvPr id="11" name="Straight Connector 10"/>
          <p:cNvCxnSpPr/>
          <p:nvPr/>
        </p:nvCxnSpPr>
        <p:spPr>
          <a:xfrm>
            <a:off x="4660088" y="2909874"/>
            <a:ext cx="3468016"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4732020" y="3866136"/>
            <a:ext cx="3468016"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4616552" y="4628052"/>
            <a:ext cx="7575448" cy="1107931"/>
          </a:xfrm>
          <a:prstGeom prst="rect">
            <a:avLst/>
          </a:prstGeom>
          <a:noFill/>
        </p:spPr>
        <p:txBody>
          <a:bodyPr wrap="square" lIns="121855" tIns="60928" rIns="121855" bIns="60928" rtlCol="0">
            <a:spAutoFit/>
          </a:bodyPr>
          <a:lstStyle/>
          <a:p>
            <a:pPr indent="463550"/>
            <a:r>
              <a:rPr lang="en-US" sz="3200" dirty="0" err="1" smtClean="0">
                <a:solidFill>
                  <a:srgbClr val="C00000"/>
                </a:solidFill>
                <a:latin typeface="Times New Roman" pitchFamily="18" charset="0"/>
                <a:ea typeface="Arial-Rounded" panose="020B0500000000000000" pitchFamily="34" charset="0"/>
                <a:cs typeface="Times New Roman" pitchFamily="18" charset="0"/>
              </a:rPr>
              <a:t>Dê</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trắng</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thương</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bạn</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chạy</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khắp</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nơi</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tìm</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bạn</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gọi</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bạn</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Bê</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smtClean="0">
                <a:solidFill>
                  <a:srgbClr val="C00000"/>
                </a:solidFill>
                <a:latin typeface="Times New Roman" pitchFamily="18" charset="0"/>
                <a:ea typeface="Arial-Rounded" panose="020B0500000000000000" pitchFamily="34" charset="0"/>
                <a:cs typeface="Times New Roman" pitchFamily="18" charset="0"/>
              </a:rPr>
              <a:t>Bê</a:t>
            </a:r>
            <a:r>
              <a:rPr lang="en-US" sz="3200" dirty="0" smtClean="0">
                <a:solidFill>
                  <a:srgbClr val="C00000"/>
                </a:solidFill>
                <a:latin typeface="Times New Roman" pitchFamily="18" charset="0"/>
                <a:ea typeface="Arial-Rounded" panose="020B0500000000000000" pitchFamily="34" charset="0"/>
                <a:cs typeface="Times New Roman" pitchFamily="18" charset="0"/>
              </a:rPr>
              <a:t>…</a:t>
            </a:r>
            <a:endParaRPr lang="en-US" sz="3200" dirty="0">
              <a:solidFill>
                <a:srgbClr val="C00000"/>
              </a:solidFill>
              <a:latin typeface="Times New Roman" pitchFamily="18" charset="0"/>
              <a:ea typeface="Arial-Rounded" panose="020B0500000000000000" pitchFamily="34" charset="0"/>
              <a:cs typeface="Times New Roman" pitchFamily="18" charset="0"/>
            </a:endParaRPr>
          </a:p>
        </p:txBody>
      </p:sp>
      <p:sp>
        <p:nvSpPr>
          <p:cNvPr id="14" name="Right Arrow 13"/>
          <p:cNvSpPr/>
          <p:nvPr/>
        </p:nvSpPr>
        <p:spPr>
          <a:xfrm>
            <a:off x="4520014" y="4766188"/>
            <a:ext cx="588703" cy="376995"/>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xmlns="" val="219104708"/>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Rounded Rectangle 5"/>
          <p:cNvSpPr/>
          <p:nvPr/>
        </p:nvSpPr>
        <p:spPr>
          <a:xfrm>
            <a:off x="1562028" y="1211580"/>
            <a:ext cx="9422202" cy="5694793"/>
          </a:xfrm>
          <a:prstGeom prst="roundRect">
            <a:avLst/>
          </a:prstGeom>
          <a:solidFill>
            <a:schemeClr val="bg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pic>
        <p:nvPicPr>
          <p:cNvPr id="7" name="Picture 6"/>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33704" b="80463" l="27656" r="73125">
                        <a14:foregroundMark x1="44792" y1="46759" x2="43385" y2="56944"/>
                        <a14:foregroundMark x1="45313" y1="48519" x2="45781" y2="54444"/>
                        <a14:foregroundMark x1="44844" y1="57130" x2="37969" y2="64537"/>
                        <a14:foregroundMark x1="42188" y1="56111" x2="31927" y2="59259"/>
                        <a14:foregroundMark x1="33698" y1="58611" x2="32708" y2="69537"/>
                        <a14:foregroundMark x1="32708" y1="69630" x2="33750" y2="77963"/>
                        <a14:foregroundMark x1="31875" y1="66204" x2="29948" y2="75463"/>
                        <a14:foregroundMark x1="30104" y1="56296" x2="31302" y2="58426"/>
                        <a14:foregroundMark x1="37396" y1="74537" x2="36458" y2="76111"/>
                        <a14:foregroundMark x1="34583" y1="64630" x2="36667" y2="66481"/>
                        <a14:foregroundMark x1="41198" y1="66389" x2="41302" y2="78148"/>
                        <a14:foregroundMark x1="52083" y1="42222" x2="52135" y2="43241"/>
                        <a14:foregroundMark x1="52031" y1="45093" x2="52969" y2="45741"/>
                        <a14:foregroundMark x1="57813" y1="65833" x2="59167" y2="66759"/>
                        <a14:foregroundMark x1="59115" y1="66389" x2="59062" y2="65556"/>
                        <a14:foregroundMark x1="67031" y1="63241" x2="68177" y2="63519"/>
                        <a14:foregroundMark x1="69583" y1="46667" x2="70990" y2="51574"/>
                        <a14:foregroundMark x1="70990" y1="51574" x2="71771" y2="56481"/>
                        <a14:foregroundMark x1="47813" y1="52593" x2="47813" y2="54167"/>
                        <a14:foregroundMark x1="45573" y1="48241" x2="46510" y2="50370"/>
                        <a14:foregroundMark x1="46510" y1="50370" x2="47865" y2="51296"/>
                        <a14:foregroundMark x1="47865" y1="51296" x2="48438" y2="52778"/>
                        <a14:foregroundMark x1="48438" y1="52778" x2="48073" y2="54352"/>
                        <a14:foregroundMark x1="48333" y1="54630" x2="46771" y2="55185"/>
                        <a14:foregroundMark x1="46771" y1="55185" x2="45990" y2="56389"/>
                        <a14:foregroundMark x1="45990" y1="56389" x2="45417" y2="58519"/>
                        <a14:foregroundMark x1="45417" y1="58519" x2="44115" y2="62685"/>
                        <a14:foregroundMark x1="44115" y1="62685" x2="42760" y2="65463"/>
                        <a14:foregroundMark x1="42708" y1="65463" x2="42188" y2="69074"/>
                        <a14:foregroundMark x1="42188" y1="69074" x2="42135" y2="75185"/>
                        <a14:foregroundMark x1="42083" y1="75185" x2="42344" y2="77778"/>
                        <a14:foregroundMark x1="31354" y1="57130" x2="33021" y2="54815"/>
                        <a14:foregroundMark x1="33021" y1="54815" x2="35000" y2="54167"/>
                        <a14:foregroundMark x1="35000" y1="54167" x2="38177" y2="54444"/>
                        <a14:foregroundMark x1="38177" y1="54444" x2="42031" y2="53889"/>
                        <a14:foregroundMark x1="40417" y1="67037" x2="40938" y2="76296"/>
                        <a14:foregroundMark x1="40365" y1="67778" x2="39219" y2="75185"/>
                        <a14:foregroundMark x1="39375" y1="74815" x2="36250" y2="77130"/>
                        <a14:backgroundMark x1="48906" y1="48611" x2="54375" y2="78426"/>
                        <a14:backgroundMark x1="61823" y1="52778" x2="62604" y2="74444"/>
                        <a14:backgroundMark x1="48646" y1="57593" x2="44271" y2="76389"/>
                        <a14:backgroundMark x1="47917" y1="56481" x2="45313" y2="62593"/>
                        <a14:backgroundMark x1="46823" y1="55278" x2="43438" y2="66204"/>
                        <a14:backgroundMark x1="42865" y1="65648" x2="42396" y2="69537"/>
                        <a14:backgroundMark x1="42448" y1="69074" x2="42188" y2="75278"/>
                        <a14:backgroundMark x1="34531" y1="52685" x2="41510" y2="53426"/>
                        <a14:backgroundMark x1="46146" y1="48704" x2="48021" y2="50463"/>
                        <a14:backgroundMark x1="40260" y1="68889" x2="40000" y2="75926"/>
                        <a14:backgroundMark x1="39948" y1="67963" x2="39948" y2="71204"/>
                        <a14:backgroundMark x1="40417" y1="67500" x2="40677" y2="68704"/>
                        <a14:backgroundMark x1="40156" y1="67315" x2="40781" y2="71019"/>
                        <a14:backgroundMark x1="39740" y1="70556" x2="39479" y2="73889"/>
                        <a14:backgroundMark x1="39479" y1="74537" x2="38177" y2="75648"/>
                        <a14:backgroundMark x1="39583" y1="74444" x2="36823" y2="77037"/>
                        <a14:backgroundMark x1="35365" y1="54444" x2="42396" y2="54259"/>
                        <a14:backgroundMark x1="42396" y1="54259" x2="37500" y2="54444"/>
                      </a14:backgroundRemoval>
                    </a14:imgEffect>
                    <a14:imgEffect>
                      <a14:saturation sat="300000"/>
                    </a14:imgEffect>
                  </a14:imgLayer>
                </a14:imgProps>
              </a:ext>
            </a:extLst>
          </a:blip>
          <a:srcRect l="49265" t="33922" r="25833" b="19280"/>
          <a:stretch/>
        </p:blipFill>
        <p:spPr>
          <a:xfrm>
            <a:off x="8660138" y="3830899"/>
            <a:ext cx="3875565" cy="4096870"/>
          </a:xfrm>
          <a:prstGeom prst="rect">
            <a:avLst/>
          </a:prstGeom>
        </p:spPr>
      </p:pic>
      <p:pic>
        <p:nvPicPr>
          <p:cNvPr id="8" name="Picture 7"/>
          <p:cNvPicPr>
            <a:picLocks noChangeAspect="1"/>
          </p:cNvPicPr>
          <p:nvPr/>
        </p:nvPicPr>
        <p:blipFill rotWithShape="1">
          <a:blip r:embed="rId5" cstate="print">
            <a:extLst>
              <a:ext uri="{BEBA8EAE-BF5A-486C-A8C5-ECC9F3942E4B}">
                <a14:imgProps xmlns:a14="http://schemas.microsoft.com/office/drawing/2010/main" xmlns="">
                  <a14:imgLayer r:embed="rId4">
                    <a14:imgEffect>
                      <a14:backgroundRemoval t="33704" b="80463" l="27656" r="73125">
                        <a14:foregroundMark x1="44792" y1="46759" x2="43385" y2="56944"/>
                        <a14:foregroundMark x1="45313" y1="48519" x2="45781" y2="54444"/>
                        <a14:foregroundMark x1="44844" y1="57130" x2="37969" y2="64537"/>
                        <a14:foregroundMark x1="42188" y1="56111" x2="31927" y2="59259"/>
                        <a14:foregroundMark x1="33698" y1="58611" x2="32708" y2="69537"/>
                        <a14:foregroundMark x1="32708" y1="69630" x2="33750" y2="77963"/>
                        <a14:foregroundMark x1="31875" y1="66204" x2="29948" y2="75463"/>
                        <a14:foregroundMark x1="30104" y1="56296" x2="31302" y2="58426"/>
                        <a14:foregroundMark x1="37396" y1="74537" x2="36458" y2="76111"/>
                        <a14:foregroundMark x1="34583" y1="64630" x2="36667" y2="66481"/>
                        <a14:foregroundMark x1="41198" y1="66389" x2="41302" y2="78148"/>
                        <a14:foregroundMark x1="52083" y1="42222" x2="52135" y2="43241"/>
                        <a14:foregroundMark x1="52031" y1="45093" x2="52969" y2="45741"/>
                        <a14:foregroundMark x1="57813" y1="65833" x2="59167" y2="66759"/>
                        <a14:foregroundMark x1="59115" y1="66389" x2="59062" y2="65556"/>
                        <a14:foregroundMark x1="67031" y1="63241" x2="68177" y2="63519"/>
                        <a14:foregroundMark x1="69583" y1="46667" x2="70990" y2="51574"/>
                        <a14:foregroundMark x1="70990" y1="51574" x2="71771" y2="56481"/>
                        <a14:foregroundMark x1="47813" y1="52593" x2="47813" y2="54167"/>
                        <a14:foregroundMark x1="45573" y1="48241" x2="46510" y2="50370"/>
                        <a14:foregroundMark x1="46510" y1="50370" x2="47865" y2="51296"/>
                        <a14:foregroundMark x1="47865" y1="51296" x2="48438" y2="52778"/>
                        <a14:foregroundMark x1="48438" y1="52778" x2="48073" y2="54352"/>
                        <a14:foregroundMark x1="48333" y1="54630" x2="46771" y2="55185"/>
                        <a14:foregroundMark x1="46771" y1="55185" x2="45990" y2="56389"/>
                        <a14:foregroundMark x1="45990" y1="56389" x2="45417" y2="58519"/>
                        <a14:foregroundMark x1="45417" y1="58519" x2="44115" y2="62685"/>
                        <a14:foregroundMark x1="44115" y1="62685" x2="42760" y2="65463"/>
                        <a14:foregroundMark x1="42708" y1="65463" x2="42188" y2="69074"/>
                        <a14:foregroundMark x1="42188" y1="69074" x2="42135" y2="75185"/>
                        <a14:foregroundMark x1="42083" y1="75185" x2="42344" y2="77778"/>
                        <a14:foregroundMark x1="31354" y1="57130" x2="33021" y2="54815"/>
                        <a14:foregroundMark x1="33021" y1="54815" x2="35000" y2="54167"/>
                        <a14:foregroundMark x1="35000" y1="54167" x2="38177" y2="54444"/>
                        <a14:foregroundMark x1="38177" y1="54444" x2="42031" y2="53889"/>
                        <a14:foregroundMark x1="40417" y1="67037" x2="40938" y2="76296"/>
                        <a14:foregroundMark x1="40365" y1="67778" x2="39219" y2="75185"/>
                        <a14:foregroundMark x1="39375" y1="74815" x2="36250" y2="77130"/>
                        <a14:backgroundMark x1="48906" y1="48611" x2="54375" y2="78426"/>
                        <a14:backgroundMark x1="61823" y1="52778" x2="62604" y2="74444"/>
                        <a14:backgroundMark x1="48646" y1="57593" x2="44271" y2="76389"/>
                        <a14:backgroundMark x1="47917" y1="56481" x2="45313" y2="62593"/>
                        <a14:backgroundMark x1="46823" y1="55278" x2="43438" y2="66204"/>
                        <a14:backgroundMark x1="42865" y1="65648" x2="42396" y2="69537"/>
                        <a14:backgroundMark x1="42448" y1="69074" x2="42188" y2="75278"/>
                        <a14:backgroundMark x1="34531" y1="52685" x2="41510" y2="53426"/>
                        <a14:backgroundMark x1="46146" y1="48704" x2="48021" y2="50463"/>
                        <a14:backgroundMark x1="40260" y1="68889" x2="40000" y2="75926"/>
                        <a14:backgroundMark x1="39948" y1="67963" x2="39948" y2="71204"/>
                        <a14:backgroundMark x1="40417" y1="67500" x2="40677" y2="68704"/>
                        <a14:backgroundMark x1="40156" y1="67315" x2="40781" y2="71019"/>
                        <a14:backgroundMark x1="39740" y1="70556" x2="39479" y2="73889"/>
                        <a14:backgroundMark x1="39479" y1="74537" x2="38177" y2="75648"/>
                        <a14:backgroundMark x1="39583" y1="74444" x2="36823" y2="77037"/>
                        <a14:backgroundMark x1="35365" y1="54444" x2="42396" y2="54259"/>
                        <a14:backgroundMark x1="42396" y1="54259" x2="37500" y2="54444"/>
                      </a14:backgroundRemoval>
                    </a14:imgEffect>
                  </a14:imgLayer>
                </a14:imgProps>
              </a:ext>
            </a:extLst>
          </a:blip>
          <a:srcRect l="28137" t="33922" r="50239" b="19280"/>
          <a:stretch/>
        </p:blipFill>
        <p:spPr>
          <a:xfrm>
            <a:off x="319261" y="3125853"/>
            <a:ext cx="3187700" cy="3880581"/>
          </a:xfrm>
          <a:prstGeom prst="rect">
            <a:avLst/>
          </a:prstGeom>
        </p:spPr>
      </p:pic>
      <p:pic>
        <p:nvPicPr>
          <p:cNvPr id="9" name="Picture 8"/>
          <p:cNvPicPr>
            <a:picLocks noChangeAspect="1"/>
          </p:cNvPicPr>
          <p:nvPr/>
        </p:nvPicPr>
        <p:blipFill rotWithShape="1">
          <a:blip r:embed="rId6" cstate="print">
            <a:extLst>
              <a:ext uri="{BEBA8EAE-BF5A-486C-A8C5-ECC9F3942E4B}">
                <a14:imgProps xmlns:a14="http://schemas.microsoft.com/office/drawing/2010/main" xmlns="">
                  <a14:imgLayer r:embed="rId7">
                    <a14:imgEffect>
                      <a14:backgroundRemoval t="10000" b="90000" l="48880" r="88506"/>
                    </a14:imgEffect>
                  </a14:imgLayer>
                </a14:imgProps>
              </a:ext>
              <a:ext uri="{28A0092B-C50C-407E-A947-70E740481C1C}">
                <a14:useLocalDpi xmlns:a14="http://schemas.microsoft.com/office/drawing/2010/main" xmlns="" val="0"/>
              </a:ext>
            </a:extLst>
          </a:blip>
          <a:srcRect l="43927" r="6541"/>
          <a:stretch/>
        </p:blipFill>
        <p:spPr>
          <a:xfrm>
            <a:off x="5068989" y="2228850"/>
            <a:ext cx="2541521" cy="3936001"/>
          </a:xfrm>
          <a:prstGeom prst="rect">
            <a:avLst/>
          </a:prstGeom>
        </p:spPr>
      </p:pic>
      <p:sp>
        <p:nvSpPr>
          <p:cNvPr id="11" name="Rounded Rectangle 10"/>
          <p:cNvSpPr/>
          <p:nvPr/>
        </p:nvSpPr>
        <p:spPr>
          <a:xfrm>
            <a:off x="2034942" y="1552321"/>
            <a:ext cx="9121140" cy="9282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2060"/>
                </a:solidFill>
                <a:latin typeface="Times New Roman" pitchFamily="18" charset="0"/>
                <a:ea typeface="Arial-Rounded" panose="020B0500000000000000" pitchFamily="34" charset="0"/>
                <a:cs typeface="Times New Roman" pitchFamily="18" charset="0"/>
              </a:rPr>
              <a:t>4.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Nêu</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cảm</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nghĩ</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của</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em</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về</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bê</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vàng</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và</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dê</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trắng</a:t>
            </a:r>
            <a:r>
              <a:rPr lang="en-US" sz="32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1246028299"/>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5">
            <a:extLst>
              <a:ext uri="{FF2B5EF4-FFF2-40B4-BE49-F238E27FC236}">
                <a16:creationId xmlns:a16="http://schemas.microsoft.com/office/drawing/2014/main" xmlns="" id="{32E29622-6938-4F27-BA2F-8E57C68A088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43970" y="-879867"/>
            <a:ext cx="10502665" cy="6540366"/>
          </a:xfrm>
          <a:prstGeom prst="rect">
            <a:avLst/>
          </a:prstGeom>
        </p:spPr>
      </p:pic>
      <p:pic>
        <p:nvPicPr>
          <p:cNvPr id="8" name="Picture 7"/>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0" b="100000" l="0" r="98667"/>
                    </a14:imgEffect>
                  </a14:imgLayer>
                </a14:imgProps>
              </a:ext>
              <a:ext uri="{28A0092B-C50C-407E-A947-70E740481C1C}">
                <a14:useLocalDpi xmlns:a14="http://schemas.microsoft.com/office/drawing/2010/main" xmlns="" val="0"/>
              </a:ext>
            </a:extLst>
          </a:blip>
          <a:srcRect l="29795" r="30586"/>
          <a:stretch/>
        </p:blipFill>
        <p:spPr>
          <a:xfrm>
            <a:off x="9837020" y="1357163"/>
            <a:ext cx="2108205" cy="5321249"/>
          </a:xfrm>
          <a:prstGeom prst="rect">
            <a:avLst/>
          </a:prstGeom>
        </p:spPr>
      </p:pic>
      <p:sp>
        <p:nvSpPr>
          <p:cNvPr id="9" name="Rectangle 11">
            <a:extLst>
              <a:ext uri="{FF2B5EF4-FFF2-40B4-BE49-F238E27FC236}">
                <a16:creationId xmlns:a16="http://schemas.microsoft.com/office/drawing/2014/main" xmlns="" id="{3AD24F28-1415-40B3-A995-3C246C286D7F}"/>
              </a:ext>
            </a:extLst>
          </p:cNvPr>
          <p:cNvSpPr>
            <a:spLocks noChangeArrowheads="1"/>
          </p:cNvSpPr>
          <p:nvPr/>
        </p:nvSpPr>
        <p:spPr bwMode="gray">
          <a:xfrm rot="21292743">
            <a:off x="2632444" y="2438299"/>
            <a:ext cx="7184576" cy="769441"/>
          </a:xfrm>
          <a:prstGeom prst="rect">
            <a:avLst/>
          </a:prstGeom>
          <a:noFill/>
          <a:ln>
            <a:noFill/>
          </a:ln>
        </p:spPr>
        <p:txBody>
          <a:bodyPr wrap="square">
            <a:spAutoFit/>
          </a:bodyPr>
          <a:lstStyle/>
          <a:p>
            <a:pPr algn="ctr" defTabSz="1219170">
              <a:defRPr/>
            </a:pP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ea typeface="微软雅黑" panose="020B0503020204020204" pitchFamily="34" charset="-122"/>
                <a:cs typeface="Times New Roman" pitchFamily="18" charset="0"/>
              </a:rPr>
              <a:t>Luyện</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ea typeface="微软雅黑" panose="020B0503020204020204" pitchFamily="34" charset="-122"/>
                <a:cs typeface="Times New Roman" pitchFamily="18" charset="0"/>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ea typeface="微软雅黑" panose="020B0503020204020204" pitchFamily="34" charset="-122"/>
                <a:cs typeface="Times New Roman" pitchFamily="18" charset="0"/>
              </a:rPr>
              <a:t>đọc</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ea typeface="微软雅黑" panose="020B0503020204020204" pitchFamily="34" charset="-122"/>
                <a:cs typeface="Times New Roman" pitchFamily="18" charset="0"/>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ea typeface="微软雅黑" panose="020B0503020204020204" pitchFamily="34" charset="-122"/>
                <a:cs typeface="Times New Roman" pitchFamily="18" charset="0"/>
              </a:rPr>
              <a:t>lại</a:t>
            </a:r>
            <a:endParaRPr lang="zh-CN" alt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ea typeface="微软雅黑" panose="020B0503020204020204" pitchFamily="34" charset="-122"/>
              <a:cs typeface="Times New Roman" pitchFamily="18" charset="0"/>
            </a:endParaRPr>
          </a:p>
        </p:txBody>
      </p:sp>
      <p:pic>
        <p:nvPicPr>
          <p:cNvPr id="10" name="图片 12">
            <a:extLst>
              <a:ext uri="{FF2B5EF4-FFF2-40B4-BE49-F238E27FC236}">
                <a16:creationId xmlns:a16="http://schemas.microsoft.com/office/drawing/2014/main" xmlns="" id="{37A7A021-B942-4826-8E86-0E1DA4522F23}"/>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0414812">
            <a:off x="261850" y="271066"/>
            <a:ext cx="1101764" cy="1101764"/>
          </a:xfrm>
          <a:prstGeom prst="rect">
            <a:avLst/>
          </a:prstGeom>
        </p:spPr>
      </p:pic>
      <p:pic>
        <p:nvPicPr>
          <p:cNvPr id="11" name="Picture 10"/>
          <p:cNvPicPr>
            <a:picLocks noChangeAspect="1"/>
          </p:cNvPicPr>
          <p:nvPr/>
        </p:nvPicPr>
        <p:blipFill>
          <a:blip r:embed="rId6" cstate="print">
            <a:extLst>
              <a:ext uri="{BEBA8EAE-BF5A-486C-A8C5-ECC9F3942E4B}">
                <a14:imgProps xmlns:a14="http://schemas.microsoft.com/office/drawing/2010/main" xmlns="">
                  <a14:imgLayer r:embed="rId7">
                    <a14:imgEffect>
                      <a14:backgroundRemoval t="5508" b="99021" l="4316" r="97158">
                        <a14:foregroundMark x1="26421" y1="22277" x2="31053" y2="24969"/>
                        <a14:foregroundMark x1="18947" y1="26316" x2="22105" y2="24725"/>
                        <a14:foregroundMark x1="37474" y1="45532" x2="45158" y2="53978"/>
                        <a14:foregroundMark x1="33684" y1="80171" x2="42842" y2="86414"/>
                        <a14:foregroundMark x1="32421" y1="82375" x2="52211" y2="96450"/>
                        <a14:foregroundMark x1="32842" y1="81518" x2="41474" y2="83109"/>
                        <a14:foregroundMark x1="49368" y1="27907" x2="73789" y2="41371"/>
                        <a14:foregroundMark x1="47684" y1="31212" x2="45474" y2="35863"/>
                        <a14:foregroundMark x1="45474" y1="35863" x2="59053" y2="41860"/>
                        <a14:foregroundMark x1="59053" y1="42105" x2="77684" y2="48470"/>
                        <a14:foregroundMark x1="77158" y1="47736" x2="82737" y2="50184"/>
                        <a14:foregroundMark x1="76737" y1="44798" x2="82737" y2="51285"/>
                        <a14:foregroundMark x1="35474" y1="65239" x2="48000" y2="60588"/>
                        <a14:foregroundMark x1="23789" y1="24725" x2="34737" y2="31334"/>
                        <a14:foregroundMark x1="33579" y1="40514" x2="35474" y2="40514"/>
                        <a14:foregroundMark x1="19895" y1="34639" x2="22842" y2="39535"/>
                      </a14:backgroundRemoval>
                    </a14:imgEffect>
                  </a14:imgLayer>
                </a14:imgProps>
              </a:ext>
              <a:ext uri="{28A0092B-C50C-407E-A947-70E740481C1C}">
                <a14:useLocalDpi xmlns:a14="http://schemas.microsoft.com/office/drawing/2010/main" xmlns="" val="0"/>
              </a:ext>
            </a:extLst>
          </a:blip>
          <a:stretch>
            <a:fillRect/>
          </a:stretch>
        </p:blipFill>
        <p:spPr>
          <a:xfrm>
            <a:off x="0" y="2823019"/>
            <a:ext cx="4564358" cy="3925348"/>
          </a:xfrm>
          <a:prstGeom prst="rect">
            <a:avLst/>
          </a:prstGeom>
        </p:spPr>
      </p:pic>
    </p:spTree>
    <p:extLst>
      <p:ext uri="{BB962C8B-B14F-4D97-AF65-F5344CB8AC3E}">
        <p14:creationId xmlns:p14="http://schemas.microsoft.com/office/powerpoint/2010/main" xmlns="" val="296321793"/>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750" fill="hold"/>
                                        <p:tgtEl>
                                          <p:spTgt spid="9"/>
                                        </p:tgtEl>
                                        <p:attrNameLst>
                                          <p:attrName>ppt_w</p:attrName>
                                        </p:attrNameLst>
                                      </p:cBhvr>
                                      <p:tavLst>
                                        <p:tav tm="0">
                                          <p:val>
                                            <p:fltVal val="0"/>
                                          </p:val>
                                        </p:tav>
                                        <p:tav tm="100000">
                                          <p:val>
                                            <p:strVal val="#ppt_w"/>
                                          </p:val>
                                        </p:tav>
                                      </p:tavLst>
                                    </p:anim>
                                    <p:anim calcmode="lin" valueType="num">
                                      <p:cBhvr>
                                        <p:cTn id="14" dur="750" fill="hold"/>
                                        <p:tgtEl>
                                          <p:spTgt spid="9"/>
                                        </p:tgtEl>
                                        <p:attrNameLst>
                                          <p:attrName>ppt_h</p:attrName>
                                        </p:attrNameLst>
                                      </p:cBhvr>
                                      <p:tavLst>
                                        <p:tav tm="0">
                                          <p:val>
                                            <p:fltVal val="0"/>
                                          </p:val>
                                        </p:tav>
                                        <p:tav tm="100000">
                                          <p:val>
                                            <p:strVal val="#ppt_h"/>
                                          </p:val>
                                        </p:tav>
                                      </p:tavLst>
                                    </p:anim>
                                    <p:animEffect transition="in" filter="fade">
                                      <p:cBhvr>
                                        <p:cTn id="15" dur="750"/>
                                        <p:tgtEl>
                                          <p:spTgt spid="9"/>
                                        </p:tgtEl>
                                      </p:cBhvr>
                                    </p:animEffect>
                                  </p:childTnLst>
                                </p:cTn>
                              </p:par>
                            </p:childTnLst>
                          </p:cTn>
                        </p:par>
                        <p:par>
                          <p:cTn id="16" fill="hold">
                            <p:stCondLst>
                              <p:cond delay="175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101651" y="1382233"/>
            <a:ext cx="10668592" cy="3657321"/>
          </a:xfrm>
          <a:prstGeom prst="rect">
            <a:avLst/>
          </a:prstGeom>
        </p:spPr>
      </p:pic>
      <p:sp>
        <p:nvSpPr>
          <p:cNvPr id="5" name="Rectangle 33"/>
          <p:cNvSpPr/>
          <p:nvPr/>
        </p:nvSpPr>
        <p:spPr>
          <a:xfrm>
            <a:off x="3926766" y="1599327"/>
            <a:ext cx="6271269" cy="707886"/>
          </a:xfrm>
          <a:prstGeom prst="rect">
            <a:avLst/>
          </a:prstGeom>
        </p:spPr>
        <p:txBody>
          <a:bodyPr wrap="none">
            <a:spAutoFit/>
          </a:bodyPr>
          <a:lstStyle/>
          <a:p>
            <a:r>
              <a:rPr lang="en-US" altLang="zh-CN" sz="4000" b="1" dirty="0" err="1" smtClean="0">
                <a:solidFill>
                  <a:srgbClr val="FF0000"/>
                </a:solidFill>
                <a:latin typeface="Times New Roman" pitchFamily="18" charset="0"/>
                <a:cs typeface="Times New Roman" pitchFamily="18" charset="0"/>
                <a:sym typeface="+mn-lt"/>
              </a:rPr>
              <a:t>Luyện</a:t>
            </a:r>
            <a:r>
              <a:rPr lang="en-US" altLang="zh-CN" sz="4000" b="1" dirty="0" smtClean="0">
                <a:solidFill>
                  <a:srgbClr val="FF0000"/>
                </a:solidFill>
                <a:latin typeface="Times New Roman" pitchFamily="18" charset="0"/>
                <a:cs typeface="Times New Roman" pitchFamily="18" charset="0"/>
                <a:sym typeface="+mn-lt"/>
              </a:rPr>
              <a:t> </a:t>
            </a:r>
            <a:r>
              <a:rPr lang="en-US" altLang="zh-CN" sz="4000" b="1" dirty="0" err="1" smtClean="0">
                <a:solidFill>
                  <a:srgbClr val="FF0000"/>
                </a:solidFill>
                <a:latin typeface="Times New Roman" pitchFamily="18" charset="0"/>
                <a:cs typeface="Times New Roman" pitchFamily="18" charset="0"/>
                <a:sym typeface="+mn-lt"/>
              </a:rPr>
              <a:t>tập</a:t>
            </a:r>
            <a:r>
              <a:rPr lang="en-US" altLang="zh-CN" sz="4000" b="1" dirty="0" smtClean="0">
                <a:solidFill>
                  <a:srgbClr val="FF0000"/>
                </a:solidFill>
                <a:latin typeface="Times New Roman" pitchFamily="18" charset="0"/>
                <a:cs typeface="Times New Roman" pitchFamily="18" charset="0"/>
                <a:sym typeface="+mn-lt"/>
              </a:rPr>
              <a:t> </a:t>
            </a:r>
            <a:r>
              <a:rPr lang="en-US" altLang="zh-CN" sz="4000" b="1" dirty="0" err="1" smtClean="0">
                <a:solidFill>
                  <a:srgbClr val="FF0000"/>
                </a:solidFill>
                <a:latin typeface="Times New Roman" pitchFamily="18" charset="0"/>
                <a:cs typeface="Times New Roman" pitchFamily="18" charset="0"/>
                <a:sym typeface="+mn-lt"/>
              </a:rPr>
              <a:t>theo</a:t>
            </a:r>
            <a:r>
              <a:rPr lang="en-US" altLang="zh-CN" sz="4000" b="1" dirty="0" smtClean="0">
                <a:solidFill>
                  <a:srgbClr val="FF0000"/>
                </a:solidFill>
                <a:latin typeface="Times New Roman" pitchFamily="18" charset="0"/>
                <a:cs typeface="Times New Roman" pitchFamily="18" charset="0"/>
                <a:sym typeface="+mn-lt"/>
              </a:rPr>
              <a:t> </a:t>
            </a:r>
            <a:r>
              <a:rPr lang="en-US" altLang="zh-CN" sz="4000" b="1" dirty="0" err="1" smtClean="0">
                <a:solidFill>
                  <a:srgbClr val="FF0000"/>
                </a:solidFill>
                <a:latin typeface="Times New Roman" pitchFamily="18" charset="0"/>
                <a:cs typeface="Times New Roman" pitchFamily="18" charset="0"/>
                <a:sym typeface="+mn-lt"/>
              </a:rPr>
              <a:t>văn</a:t>
            </a:r>
            <a:r>
              <a:rPr lang="en-US" altLang="zh-CN" sz="4000" b="1" dirty="0" smtClean="0">
                <a:solidFill>
                  <a:srgbClr val="FF0000"/>
                </a:solidFill>
                <a:latin typeface="Times New Roman" pitchFamily="18" charset="0"/>
                <a:cs typeface="Times New Roman" pitchFamily="18" charset="0"/>
                <a:sym typeface="+mn-lt"/>
              </a:rPr>
              <a:t> </a:t>
            </a:r>
            <a:r>
              <a:rPr lang="en-US" altLang="zh-CN" sz="4000" b="1" dirty="0" err="1" smtClean="0">
                <a:solidFill>
                  <a:srgbClr val="FF0000"/>
                </a:solidFill>
                <a:latin typeface="Times New Roman" pitchFamily="18" charset="0"/>
                <a:cs typeface="Times New Roman" pitchFamily="18" charset="0"/>
                <a:sym typeface="+mn-lt"/>
              </a:rPr>
              <a:t>bản</a:t>
            </a:r>
            <a:r>
              <a:rPr lang="en-US" altLang="zh-CN" sz="4000" b="1" dirty="0" smtClean="0">
                <a:solidFill>
                  <a:srgbClr val="FF0000"/>
                </a:solidFill>
                <a:latin typeface="Times New Roman" pitchFamily="18" charset="0"/>
                <a:cs typeface="Times New Roman" pitchFamily="18" charset="0"/>
                <a:sym typeface="+mn-lt"/>
              </a:rPr>
              <a:t> </a:t>
            </a:r>
            <a:r>
              <a:rPr lang="en-US" altLang="zh-CN" sz="4000" b="1" dirty="0" err="1" smtClean="0">
                <a:solidFill>
                  <a:srgbClr val="FF0000"/>
                </a:solidFill>
                <a:latin typeface="Times New Roman" pitchFamily="18" charset="0"/>
                <a:cs typeface="Times New Roman" pitchFamily="18" charset="0"/>
                <a:sym typeface="+mn-lt"/>
              </a:rPr>
              <a:t>đọc</a:t>
            </a:r>
            <a:endParaRPr lang="en-US" sz="4000" b="1" dirty="0">
              <a:solidFill>
                <a:srgbClr val="FF0000"/>
              </a:solidFill>
              <a:latin typeface="Times New Roman" pitchFamily="18" charset="0"/>
              <a:cs typeface="Times New Roman" pitchFamily="18" charset="0"/>
              <a:sym typeface="+mn-lt"/>
            </a:endParaRPr>
          </a:p>
        </p:txBody>
      </p:sp>
    </p:spTree>
    <p:extLst>
      <p:ext uri="{BB962C8B-B14F-4D97-AF65-F5344CB8AC3E}">
        <p14:creationId xmlns:p14="http://schemas.microsoft.com/office/powerpoint/2010/main" xmlns="" val="1698916747"/>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l="9375" t="20937" r="8126" b="8984"/>
          <a:stretch/>
        </p:blipFill>
        <p:spPr>
          <a:xfrm>
            <a:off x="2856016" y="1158814"/>
            <a:ext cx="6709410" cy="5699186"/>
          </a:xfrm>
          <a:prstGeom prst="rect">
            <a:avLst/>
          </a:prstGeom>
        </p:spPr>
      </p:pic>
      <p:sp>
        <p:nvSpPr>
          <p:cNvPr id="9" name="TextBox 8"/>
          <p:cNvSpPr txBox="1"/>
          <p:nvPr/>
        </p:nvSpPr>
        <p:spPr>
          <a:xfrm>
            <a:off x="497626" y="236061"/>
            <a:ext cx="11172404" cy="1107931"/>
          </a:xfrm>
          <a:prstGeom prst="rect">
            <a:avLst/>
          </a:prstGeom>
          <a:noFill/>
        </p:spPr>
        <p:txBody>
          <a:bodyPr wrap="square" lIns="121855" tIns="60928" rIns="121855" bIns="60928" rtlCol="0">
            <a:spAutoFit/>
          </a:bodyPr>
          <a:lstStyle/>
          <a:p>
            <a:pPr algn="just"/>
            <a:r>
              <a:rPr lang="en-US" sz="3200" b="1" dirty="0" smtClean="0">
                <a:solidFill>
                  <a:srgbClr val="002060"/>
                </a:solidFill>
                <a:latin typeface="Times New Roman" pitchFamily="18" charset="0"/>
                <a:ea typeface="Arial-Rounded" panose="020B0500000000000000" pitchFamily="34" charset="0"/>
                <a:cs typeface="Times New Roman" pitchFamily="18" charset="0"/>
              </a:rPr>
              <a:t>1.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Tìm</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từ</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ngữ</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thể</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hiện</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tâm</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trạng</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của</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dê</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trắng</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khi</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không</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thấy</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bạn</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trở</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về</a:t>
            </a:r>
            <a:r>
              <a:rPr lang="en-US" sz="32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11" name="TextBox 10"/>
          <p:cNvSpPr txBox="1"/>
          <p:nvPr/>
        </p:nvSpPr>
        <p:spPr>
          <a:xfrm>
            <a:off x="3764209" y="2163494"/>
            <a:ext cx="5522026" cy="2708369"/>
          </a:xfrm>
          <a:prstGeom prst="rect">
            <a:avLst/>
          </a:prstGeom>
          <a:noFill/>
        </p:spPr>
        <p:txBody>
          <a:bodyPr wrap="square" lIns="121855" tIns="60928" rIns="121855" bIns="60928" numCol="1" rtlCol="0">
            <a:spAutoFit/>
          </a:bodyPr>
          <a:lstStyle/>
          <a:p>
            <a:pPr indent="463550" algn="just"/>
            <a:r>
              <a:rPr lang="en-US" sz="2800" b="1" dirty="0" err="1">
                <a:solidFill>
                  <a:schemeClr val="bg1"/>
                </a:solidFill>
                <a:latin typeface="Times New Roman" pitchFamily="18" charset="0"/>
                <a:ea typeface="Arial-Rounded" panose="020B0500000000000000" pitchFamily="34" charset="0"/>
                <a:cs typeface="Times New Roman" pitchFamily="18" charset="0"/>
              </a:rPr>
              <a:t>Bê</a:t>
            </a:r>
            <a:r>
              <a:rPr lang="en-US" sz="2800" b="1" dirty="0">
                <a:solidFill>
                  <a:schemeClr val="bg1"/>
                </a:solidFill>
                <a:latin typeface="Times New Roman" pitchFamily="18" charset="0"/>
                <a:ea typeface="Arial-Rounded" panose="020B0500000000000000" pitchFamily="34" charset="0"/>
                <a:cs typeface="Times New Roman" pitchFamily="18" charset="0"/>
              </a:rPr>
              <a:t> </a:t>
            </a:r>
            <a:r>
              <a:rPr lang="en-US" sz="2800" b="1" dirty="0" err="1">
                <a:solidFill>
                  <a:schemeClr val="bg1"/>
                </a:solidFill>
                <a:latin typeface="Times New Roman" pitchFamily="18" charset="0"/>
                <a:ea typeface="Arial-Rounded" panose="020B0500000000000000" pitchFamily="34" charset="0"/>
                <a:cs typeface="Times New Roman" pitchFamily="18" charset="0"/>
              </a:rPr>
              <a:t>vàng</a:t>
            </a:r>
            <a:r>
              <a:rPr lang="en-US" sz="2800" b="1" dirty="0">
                <a:solidFill>
                  <a:schemeClr val="bg1"/>
                </a:solidFill>
                <a:latin typeface="Times New Roman" pitchFamily="18" charset="0"/>
                <a:ea typeface="Arial-Rounded" panose="020B0500000000000000" pitchFamily="34" charset="0"/>
                <a:cs typeface="Times New Roman" pitchFamily="18" charset="0"/>
              </a:rPr>
              <a:t> </a:t>
            </a:r>
            <a:r>
              <a:rPr lang="vi-VN" sz="2800" b="1" dirty="0">
                <a:solidFill>
                  <a:schemeClr val="bg1"/>
                </a:solidFill>
                <a:latin typeface="Times New Roman" pitchFamily="18" charset="0"/>
                <a:ea typeface="Arial-Rounded" panose="020B0500000000000000" pitchFamily="34" charset="0"/>
                <a:cs typeface="Times New Roman" pitchFamily="18" charset="0"/>
              </a:rPr>
              <a:t>đ</a:t>
            </a:r>
            <a:r>
              <a:rPr lang="en-US" sz="2800" b="1" dirty="0" err="1">
                <a:solidFill>
                  <a:schemeClr val="bg1"/>
                </a:solidFill>
                <a:latin typeface="Times New Roman" pitchFamily="18" charset="0"/>
                <a:ea typeface="Arial-Rounded" panose="020B0500000000000000" pitchFamily="34" charset="0"/>
                <a:cs typeface="Times New Roman" pitchFamily="18" charset="0"/>
              </a:rPr>
              <a:t>i</a:t>
            </a:r>
            <a:r>
              <a:rPr lang="en-US" sz="2800" b="1" dirty="0">
                <a:solidFill>
                  <a:schemeClr val="bg1"/>
                </a:solidFill>
                <a:latin typeface="Times New Roman" pitchFamily="18" charset="0"/>
                <a:ea typeface="Arial-Rounded" panose="020B0500000000000000" pitchFamily="34" charset="0"/>
                <a:cs typeface="Times New Roman" pitchFamily="18" charset="0"/>
              </a:rPr>
              <a:t> </a:t>
            </a:r>
            <a:r>
              <a:rPr lang="en-US" sz="2800" b="1" dirty="0" err="1">
                <a:solidFill>
                  <a:schemeClr val="bg1"/>
                </a:solidFill>
                <a:latin typeface="Times New Roman" pitchFamily="18" charset="0"/>
                <a:ea typeface="Arial-Rounded" panose="020B0500000000000000" pitchFamily="34" charset="0"/>
                <a:cs typeface="Times New Roman" pitchFamily="18" charset="0"/>
              </a:rPr>
              <a:t>tìm</a:t>
            </a:r>
            <a:r>
              <a:rPr lang="en-US" sz="2800" b="1" dirty="0">
                <a:solidFill>
                  <a:schemeClr val="bg1"/>
                </a:solidFill>
                <a:latin typeface="Times New Roman" pitchFamily="18" charset="0"/>
                <a:ea typeface="Arial-Rounded" panose="020B0500000000000000" pitchFamily="34" charset="0"/>
                <a:cs typeface="Times New Roman" pitchFamily="18" charset="0"/>
              </a:rPr>
              <a:t> </a:t>
            </a:r>
            <a:r>
              <a:rPr lang="en-US" sz="2800" b="1" dirty="0" err="1">
                <a:solidFill>
                  <a:schemeClr val="bg1"/>
                </a:solidFill>
                <a:latin typeface="Times New Roman" pitchFamily="18" charset="0"/>
                <a:ea typeface="Arial-Rounded" panose="020B0500000000000000" pitchFamily="34" charset="0"/>
                <a:cs typeface="Times New Roman" pitchFamily="18" charset="0"/>
              </a:rPr>
              <a:t>cỏ</a:t>
            </a:r>
            <a:endParaRPr lang="en-US" sz="2800" b="1" dirty="0">
              <a:solidFill>
                <a:schemeClr val="bg1"/>
              </a:solidFill>
              <a:latin typeface="Times New Roman" pitchFamily="18" charset="0"/>
              <a:ea typeface="Arial-Rounded" panose="020B0500000000000000" pitchFamily="34" charset="0"/>
              <a:cs typeface="Times New Roman" pitchFamily="18" charset="0"/>
            </a:endParaRPr>
          </a:p>
          <a:p>
            <a:pPr indent="463550" algn="just"/>
            <a:r>
              <a:rPr lang="en-US" sz="2800" b="1" dirty="0">
                <a:solidFill>
                  <a:schemeClr val="bg1"/>
                </a:solidFill>
                <a:latin typeface="Times New Roman" pitchFamily="18" charset="0"/>
                <a:ea typeface="Arial-Rounded" panose="020B0500000000000000" pitchFamily="34" charset="0"/>
                <a:cs typeface="Times New Roman" pitchFamily="18" charset="0"/>
              </a:rPr>
              <a:t>Lang thang </a:t>
            </a:r>
            <a:r>
              <a:rPr lang="en-US" sz="2800" b="1" dirty="0" err="1">
                <a:solidFill>
                  <a:schemeClr val="bg1"/>
                </a:solidFill>
                <a:latin typeface="Times New Roman" pitchFamily="18" charset="0"/>
                <a:ea typeface="Arial-Rounded" panose="020B0500000000000000" pitchFamily="34" charset="0"/>
                <a:cs typeface="Times New Roman" pitchFamily="18" charset="0"/>
              </a:rPr>
              <a:t>quên</a:t>
            </a:r>
            <a:r>
              <a:rPr lang="en-US" sz="2800" b="1" dirty="0">
                <a:solidFill>
                  <a:schemeClr val="bg1"/>
                </a:solidFill>
                <a:latin typeface="Times New Roman" pitchFamily="18" charset="0"/>
                <a:ea typeface="Arial-Rounded" panose="020B0500000000000000" pitchFamily="34" charset="0"/>
                <a:cs typeface="Times New Roman" pitchFamily="18" charset="0"/>
              </a:rPr>
              <a:t> </a:t>
            </a:r>
            <a:r>
              <a:rPr lang="vi-VN" sz="2800" b="1" dirty="0">
                <a:solidFill>
                  <a:schemeClr val="bg1"/>
                </a:solidFill>
                <a:latin typeface="Times New Roman" pitchFamily="18" charset="0"/>
                <a:ea typeface="Arial-Rounded" panose="020B0500000000000000" pitchFamily="34" charset="0"/>
                <a:cs typeface="Times New Roman" pitchFamily="18" charset="0"/>
              </a:rPr>
              <a:t>đường</a:t>
            </a:r>
            <a:r>
              <a:rPr lang="en-US" sz="2800" b="1" dirty="0">
                <a:solidFill>
                  <a:schemeClr val="bg1"/>
                </a:solidFill>
                <a:latin typeface="Times New Roman" pitchFamily="18" charset="0"/>
                <a:ea typeface="Arial-Rounded" panose="020B0500000000000000" pitchFamily="34" charset="0"/>
                <a:cs typeface="Times New Roman" pitchFamily="18" charset="0"/>
              </a:rPr>
              <a:t> </a:t>
            </a:r>
            <a:r>
              <a:rPr lang="en-US" sz="2800" b="1" dirty="0" err="1">
                <a:solidFill>
                  <a:schemeClr val="bg1"/>
                </a:solidFill>
                <a:latin typeface="Times New Roman" pitchFamily="18" charset="0"/>
                <a:ea typeface="Arial-Rounded" panose="020B0500000000000000" pitchFamily="34" charset="0"/>
                <a:cs typeface="Times New Roman" pitchFamily="18" charset="0"/>
              </a:rPr>
              <a:t>về</a:t>
            </a:r>
            <a:endParaRPr lang="en-US" sz="2800" b="1" dirty="0">
              <a:solidFill>
                <a:schemeClr val="bg1"/>
              </a:solidFill>
              <a:latin typeface="Times New Roman" pitchFamily="18" charset="0"/>
              <a:ea typeface="Arial-Rounded" panose="020B0500000000000000" pitchFamily="34" charset="0"/>
              <a:cs typeface="Times New Roman" pitchFamily="18" charset="0"/>
            </a:endParaRPr>
          </a:p>
          <a:p>
            <a:pPr indent="463550" algn="just"/>
            <a:r>
              <a:rPr lang="en-US" sz="2800" b="1" dirty="0" err="1">
                <a:solidFill>
                  <a:schemeClr val="bg1"/>
                </a:solidFill>
                <a:latin typeface="Times New Roman" pitchFamily="18" charset="0"/>
                <a:ea typeface="Arial-Rounded" panose="020B0500000000000000" pitchFamily="34" charset="0"/>
                <a:cs typeface="Times New Roman" pitchFamily="18" charset="0"/>
              </a:rPr>
              <a:t>Dê</a:t>
            </a:r>
            <a:r>
              <a:rPr lang="en-US" sz="2800" b="1" dirty="0">
                <a:solidFill>
                  <a:schemeClr val="bg1"/>
                </a:solidFill>
                <a:latin typeface="Times New Roman" pitchFamily="18" charset="0"/>
                <a:ea typeface="Arial-Rounded" panose="020B0500000000000000" pitchFamily="34" charset="0"/>
                <a:cs typeface="Times New Roman" pitchFamily="18" charset="0"/>
              </a:rPr>
              <a:t> </a:t>
            </a:r>
            <a:r>
              <a:rPr lang="en-US" sz="2800" b="1" dirty="0" err="1">
                <a:solidFill>
                  <a:schemeClr val="bg1"/>
                </a:solidFill>
                <a:latin typeface="Times New Roman" pitchFamily="18" charset="0"/>
                <a:ea typeface="Arial-Rounded" panose="020B0500000000000000" pitchFamily="34" charset="0"/>
                <a:cs typeface="Times New Roman" pitchFamily="18" charset="0"/>
              </a:rPr>
              <a:t>trắng</a:t>
            </a:r>
            <a:r>
              <a:rPr lang="en-US" sz="2800" b="1" dirty="0">
                <a:solidFill>
                  <a:schemeClr val="bg1"/>
                </a:solidFill>
                <a:latin typeface="Times New Roman" pitchFamily="18" charset="0"/>
                <a:ea typeface="Arial-Rounded" panose="020B0500000000000000" pitchFamily="34" charset="0"/>
                <a:cs typeface="Times New Roman" pitchFamily="18" charset="0"/>
              </a:rPr>
              <a:t> </a:t>
            </a:r>
            <a:r>
              <a:rPr lang="en-US" sz="2800" b="1" dirty="0" err="1">
                <a:solidFill>
                  <a:schemeClr val="bg1"/>
                </a:solidFill>
                <a:latin typeface="Times New Roman" pitchFamily="18" charset="0"/>
                <a:ea typeface="Arial-Rounded" panose="020B0500000000000000" pitchFamily="34" charset="0"/>
                <a:cs typeface="Times New Roman" pitchFamily="18" charset="0"/>
              </a:rPr>
              <a:t>th</a:t>
            </a:r>
            <a:r>
              <a:rPr lang="vi-VN" sz="2800" b="1" dirty="0">
                <a:solidFill>
                  <a:schemeClr val="bg1"/>
                </a:solidFill>
                <a:latin typeface="Times New Roman" pitchFamily="18" charset="0"/>
                <a:ea typeface="Arial-Rounded" panose="020B0500000000000000" pitchFamily="34" charset="0"/>
                <a:cs typeface="Times New Roman" pitchFamily="18" charset="0"/>
              </a:rPr>
              <a:t>ươn</a:t>
            </a:r>
            <a:r>
              <a:rPr lang="en-US" sz="2800" b="1" dirty="0">
                <a:solidFill>
                  <a:schemeClr val="bg1"/>
                </a:solidFill>
                <a:latin typeface="Times New Roman" pitchFamily="18" charset="0"/>
                <a:ea typeface="Arial-Rounded" panose="020B0500000000000000" pitchFamily="34" charset="0"/>
                <a:cs typeface="Times New Roman" pitchFamily="18" charset="0"/>
              </a:rPr>
              <a:t>g ban </a:t>
            </a:r>
            <a:r>
              <a:rPr lang="en-US" sz="2800" b="1" dirty="0" err="1">
                <a:solidFill>
                  <a:schemeClr val="bg1"/>
                </a:solidFill>
                <a:latin typeface="Times New Roman" pitchFamily="18" charset="0"/>
                <a:ea typeface="Arial-Rounded" panose="020B0500000000000000" pitchFamily="34" charset="0"/>
                <a:cs typeface="Times New Roman" pitchFamily="18" charset="0"/>
              </a:rPr>
              <a:t>quá</a:t>
            </a:r>
            <a:endParaRPr lang="en-US" sz="2800" b="1" dirty="0">
              <a:solidFill>
                <a:schemeClr val="bg1"/>
              </a:solidFill>
              <a:latin typeface="Times New Roman" pitchFamily="18" charset="0"/>
              <a:ea typeface="Arial-Rounded" panose="020B0500000000000000" pitchFamily="34" charset="0"/>
              <a:cs typeface="Times New Roman" pitchFamily="18" charset="0"/>
            </a:endParaRPr>
          </a:p>
          <a:p>
            <a:pPr indent="463550" algn="just"/>
            <a:r>
              <a:rPr lang="en-US" sz="2800" b="1" dirty="0" err="1">
                <a:solidFill>
                  <a:schemeClr val="bg1"/>
                </a:solidFill>
                <a:latin typeface="Times New Roman" pitchFamily="18" charset="0"/>
                <a:ea typeface="Arial-Rounded" panose="020B0500000000000000" pitchFamily="34" charset="0"/>
                <a:cs typeface="Times New Roman" pitchFamily="18" charset="0"/>
              </a:rPr>
              <a:t>Chạy</a:t>
            </a:r>
            <a:r>
              <a:rPr lang="en-US" sz="2800" b="1" dirty="0">
                <a:solidFill>
                  <a:schemeClr val="bg1"/>
                </a:solidFill>
                <a:latin typeface="Times New Roman" pitchFamily="18" charset="0"/>
                <a:ea typeface="Arial-Rounded" panose="020B0500000000000000" pitchFamily="34" charset="0"/>
                <a:cs typeface="Times New Roman" pitchFamily="18" charset="0"/>
              </a:rPr>
              <a:t> </a:t>
            </a:r>
            <a:r>
              <a:rPr lang="en-US" sz="2800" b="1" dirty="0" err="1">
                <a:solidFill>
                  <a:schemeClr val="bg1"/>
                </a:solidFill>
                <a:latin typeface="Times New Roman" pitchFamily="18" charset="0"/>
                <a:ea typeface="Arial-Rounded" panose="020B0500000000000000" pitchFamily="34" charset="0"/>
                <a:cs typeface="Times New Roman" pitchFamily="18" charset="0"/>
              </a:rPr>
              <a:t>khắp</a:t>
            </a:r>
            <a:r>
              <a:rPr lang="en-US" sz="2800" b="1" dirty="0">
                <a:solidFill>
                  <a:schemeClr val="bg1"/>
                </a:solidFill>
                <a:latin typeface="Times New Roman" pitchFamily="18" charset="0"/>
                <a:ea typeface="Arial-Rounded" panose="020B0500000000000000" pitchFamily="34" charset="0"/>
                <a:cs typeface="Times New Roman" pitchFamily="18" charset="0"/>
              </a:rPr>
              <a:t> </a:t>
            </a:r>
            <a:r>
              <a:rPr lang="en-US" sz="2800" b="1" dirty="0" err="1">
                <a:solidFill>
                  <a:schemeClr val="bg1"/>
                </a:solidFill>
                <a:latin typeface="Times New Roman" pitchFamily="18" charset="0"/>
                <a:ea typeface="Arial-Rounded" panose="020B0500000000000000" pitchFamily="34" charset="0"/>
                <a:cs typeface="Times New Roman" pitchFamily="18" charset="0"/>
              </a:rPr>
              <a:t>nẻo</a:t>
            </a:r>
            <a:r>
              <a:rPr lang="en-US" sz="2800" b="1" dirty="0">
                <a:solidFill>
                  <a:schemeClr val="bg1"/>
                </a:solidFill>
                <a:latin typeface="Times New Roman" pitchFamily="18" charset="0"/>
                <a:ea typeface="Arial-Rounded" panose="020B0500000000000000" pitchFamily="34" charset="0"/>
                <a:cs typeface="Times New Roman" pitchFamily="18" charset="0"/>
              </a:rPr>
              <a:t> </a:t>
            </a:r>
            <a:r>
              <a:rPr lang="en-US" sz="2800" b="1" dirty="0" err="1">
                <a:solidFill>
                  <a:schemeClr val="bg1"/>
                </a:solidFill>
                <a:latin typeface="Times New Roman" pitchFamily="18" charset="0"/>
                <a:ea typeface="Arial-Rounded" panose="020B0500000000000000" pitchFamily="34" charset="0"/>
                <a:cs typeface="Times New Roman" pitchFamily="18" charset="0"/>
              </a:rPr>
              <a:t>tìm</a:t>
            </a:r>
            <a:r>
              <a:rPr lang="en-US" sz="2800" b="1" dirty="0">
                <a:solidFill>
                  <a:schemeClr val="bg1"/>
                </a:solidFill>
                <a:latin typeface="Times New Roman" pitchFamily="18" charset="0"/>
                <a:ea typeface="Arial-Rounded" panose="020B0500000000000000" pitchFamily="34" charset="0"/>
                <a:cs typeface="Times New Roman" pitchFamily="18" charset="0"/>
              </a:rPr>
              <a:t> </a:t>
            </a:r>
            <a:r>
              <a:rPr lang="en-US" sz="2800" b="1" dirty="0" err="1">
                <a:solidFill>
                  <a:schemeClr val="bg1"/>
                </a:solidFill>
                <a:latin typeface="Times New Roman" pitchFamily="18" charset="0"/>
                <a:ea typeface="Arial-Rounded" panose="020B0500000000000000" pitchFamily="34" charset="0"/>
                <a:cs typeface="Times New Roman" pitchFamily="18" charset="0"/>
              </a:rPr>
              <a:t>bê</a:t>
            </a:r>
            <a:endParaRPr lang="en-US" sz="2800" b="1" dirty="0">
              <a:solidFill>
                <a:schemeClr val="bg1"/>
              </a:solidFill>
              <a:latin typeface="Times New Roman" pitchFamily="18" charset="0"/>
              <a:ea typeface="Arial-Rounded" panose="020B0500000000000000" pitchFamily="34" charset="0"/>
              <a:cs typeface="Times New Roman" pitchFamily="18" charset="0"/>
            </a:endParaRPr>
          </a:p>
          <a:p>
            <a:pPr indent="463550" algn="just"/>
            <a:r>
              <a:rPr lang="en-US" sz="2800" b="1" dirty="0" err="1">
                <a:solidFill>
                  <a:schemeClr val="bg1"/>
                </a:solidFill>
                <a:latin typeface="Times New Roman" pitchFamily="18" charset="0"/>
                <a:ea typeface="Arial-Rounded" panose="020B0500000000000000" pitchFamily="34" charset="0"/>
                <a:cs typeface="Times New Roman" pitchFamily="18" charset="0"/>
              </a:rPr>
              <a:t>Đến</a:t>
            </a:r>
            <a:r>
              <a:rPr lang="en-US" sz="2800" b="1" dirty="0">
                <a:solidFill>
                  <a:schemeClr val="bg1"/>
                </a:solidFill>
                <a:latin typeface="Times New Roman" pitchFamily="18" charset="0"/>
                <a:ea typeface="Arial-Rounded" panose="020B0500000000000000" pitchFamily="34" charset="0"/>
                <a:cs typeface="Times New Roman" pitchFamily="18" charset="0"/>
              </a:rPr>
              <a:t> </a:t>
            </a:r>
            <a:r>
              <a:rPr lang="en-US" sz="2800" b="1" dirty="0" err="1">
                <a:solidFill>
                  <a:schemeClr val="bg1"/>
                </a:solidFill>
                <a:latin typeface="Times New Roman" pitchFamily="18" charset="0"/>
                <a:ea typeface="Arial-Rounded" panose="020B0500000000000000" pitchFamily="34" charset="0"/>
                <a:cs typeface="Times New Roman" pitchFamily="18" charset="0"/>
              </a:rPr>
              <a:t>bây</a:t>
            </a:r>
            <a:r>
              <a:rPr lang="en-US" sz="2800" b="1" dirty="0">
                <a:solidFill>
                  <a:schemeClr val="bg1"/>
                </a:solidFill>
                <a:latin typeface="Times New Roman" pitchFamily="18" charset="0"/>
                <a:ea typeface="Arial-Rounded" panose="020B0500000000000000" pitchFamily="34" charset="0"/>
                <a:cs typeface="Times New Roman" pitchFamily="18" charset="0"/>
              </a:rPr>
              <a:t> </a:t>
            </a:r>
            <a:r>
              <a:rPr lang="en-US" sz="2800" b="1" dirty="0" err="1">
                <a:solidFill>
                  <a:schemeClr val="bg1"/>
                </a:solidFill>
                <a:latin typeface="Times New Roman" pitchFamily="18" charset="0"/>
                <a:ea typeface="Arial-Rounded" panose="020B0500000000000000" pitchFamily="34" charset="0"/>
                <a:cs typeface="Times New Roman" pitchFamily="18" charset="0"/>
              </a:rPr>
              <a:t>giờ</a:t>
            </a:r>
            <a:r>
              <a:rPr lang="en-US" sz="2800" b="1" dirty="0">
                <a:solidFill>
                  <a:schemeClr val="bg1"/>
                </a:solidFill>
                <a:latin typeface="Times New Roman" pitchFamily="18" charset="0"/>
                <a:ea typeface="Arial-Rounded" panose="020B0500000000000000" pitchFamily="34" charset="0"/>
                <a:cs typeface="Times New Roman" pitchFamily="18" charset="0"/>
              </a:rPr>
              <a:t> </a:t>
            </a:r>
            <a:r>
              <a:rPr lang="en-US" sz="2800" b="1" dirty="0" err="1">
                <a:solidFill>
                  <a:schemeClr val="bg1"/>
                </a:solidFill>
                <a:latin typeface="Times New Roman" pitchFamily="18" charset="0"/>
                <a:ea typeface="Arial-Rounded" panose="020B0500000000000000" pitchFamily="34" charset="0"/>
                <a:cs typeface="Times New Roman" pitchFamily="18" charset="0"/>
              </a:rPr>
              <a:t>dê</a:t>
            </a:r>
            <a:r>
              <a:rPr lang="en-US" sz="2800" b="1" dirty="0">
                <a:solidFill>
                  <a:schemeClr val="bg1"/>
                </a:solidFill>
                <a:latin typeface="Times New Roman" pitchFamily="18" charset="0"/>
                <a:ea typeface="Arial-Rounded" panose="020B0500000000000000" pitchFamily="34" charset="0"/>
                <a:cs typeface="Times New Roman" pitchFamily="18" charset="0"/>
              </a:rPr>
              <a:t> </a:t>
            </a:r>
            <a:r>
              <a:rPr lang="en-US" sz="2800" b="1" dirty="0" err="1">
                <a:solidFill>
                  <a:schemeClr val="bg1"/>
                </a:solidFill>
                <a:latin typeface="Times New Roman" pitchFamily="18" charset="0"/>
                <a:ea typeface="Arial-Rounded" panose="020B0500000000000000" pitchFamily="34" charset="0"/>
                <a:cs typeface="Times New Roman" pitchFamily="18" charset="0"/>
              </a:rPr>
              <a:t>trắng</a:t>
            </a:r>
            <a:r>
              <a:rPr lang="en-US" sz="2800" b="1" dirty="0">
                <a:solidFill>
                  <a:schemeClr val="bg1"/>
                </a:solidFill>
                <a:latin typeface="Times New Roman" pitchFamily="18" charset="0"/>
                <a:ea typeface="Arial-Rounded" panose="020B0500000000000000" pitchFamily="34" charset="0"/>
                <a:cs typeface="Times New Roman" pitchFamily="18" charset="0"/>
              </a:rPr>
              <a:t> </a:t>
            </a:r>
          </a:p>
          <a:p>
            <a:pPr indent="463550" algn="just"/>
            <a:r>
              <a:rPr lang="en-US" sz="2800" b="1" dirty="0" err="1">
                <a:solidFill>
                  <a:schemeClr val="bg1"/>
                </a:solidFill>
                <a:latin typeface="Times New Roman" pitchFamily="18" charset="0"/>
                <a:ea typeface="Arial-Rounded" panose="020B0500000000000000" pitchFamily="34" charset="0"/>
                <a:cs typeface="Times New Roman" pitchFamily="18" charset="0"/>
              </a:rPr>
              <a:t>Vẫn</a:t>
            </a:r>
            <a:r>
              <a:rPr lang="en-US" sz="2800" b="1" dirty="0">
                <a:solidFill>
                  <a:schemeClr val="bg1"/>
                </a:solidFill>
                <a:latin typeface="Times New Roman" pitchFamily="18" charset="0"/>
                <a:ea typeface="Arial-Rounded" panose="020B0500000000000000" pitchFamily="34" charset="0"/>
                <a:cs typeface="Times New Roman" pitchFamily="18" charset="0"/>
              </a:rPr>
              <a:t> </a:t>
            </a:r>
            <a:r>
              <a:rPr lang="en-US" sz="2800" b="1" dirty="0" err="1">
                <a:solidFill>
                  <a:schemeClr val="bg1"/>
                </a:solidFill>
                <a:latin typeface="Times New Roman" pitchFamily="18" charset="0"/>
                <a:ea typeface="Arial-Rounded" panose="020B0500000000000000" pitchFamily="34" charset="0"/>
                <a:cs typeface="Times New Roman" pitchFamily="18" charset="0"/>
              </a:rPr>
              <a:t>gọi</a:t>
            </a:r>
            <a:r>
              <a:rPr lang="en-US" sz="2800" b="1" dirty="0">
                <a:solidFill>
                  <a:schemeClr val="bg1"/>
                </a:solidFill>
                <a:latin typeface="Times New Roman" pitchFamily="18" charset="0"/>
                <a:ea typeface="Arial-Rounded" panose="020B0500000000000000" pitchFamily="34" charset="0"/>
                <a:cs typeface="Times New Roman" pitchFamily="18" charset="0"/>
              </a:rPr>
              <a:t> </a:t>
            </a:r>
            <a:r>
              <a:rPr lang="en-US" sz="2800" b="1" dirty="0" err="1">
                <a:solidFill>
                  <a:schemeClr val="bg1"/>
                </a:solidFill>
                <a:latin typeface="Times New Roman" pitchFamily="18" charset="0"/>
                <a:ea typeface="Arial-Rounded" panose="020B0500000000000000" pitchFamily="34" charset="0"/>
                <a:cs typeface="Times New Roman" pitchFamily="18" charset="0"/>
              </a:rPr>
              <a:t>hoài</a:t>
            </a:r>
            <a:r>
              <a:rPr lang="en-US" sz="2800" b="1" dirty="0">
                <a:solidFill>
                  <a:schemeClr val="bg1"/>
                </a:solidFill>
                <a:latin typeface="Times New Roman" pitchFamily="18" charset="0"/>
                <a:ea typeface="Arial-Rounded" panose="020B0500000000000000" pitchFamily="34" charset="0"/>
                <a:cs typeface="Times New Roman" pitchFamily="18" charset="0"/>
              </a:rPr>
              <a:t>: “</a:t>
            </a:r>
            <a:r>
              <a:rPr lang="en-US" sz="2800" b="1" dirty="0" err="1">
                <a:solidFill>
                  <a:schemeClr val="bg1"/>
                </a:solidFill>
                <a:latin typeface="Times New Roman" pitchFamily="18" charset="0"/>
                <a:ea typeface="Arial-Rounded" panose="020B0500000000000000" pitchFamily="34" charset="0"/>
                <a:cs typeface="Times New Roman" pitchFamily="18" charset="0"/>
              </a:rPr>
              <a:t>Bê</a:t>
            </a:r>
            <a:r>
              <a:rPr lang="en-US" sz="2800" b="1" dirty="0">
                <a:solidFill>
                  <a:schemeClr val="bg1"/>
                </a:solidFill>
                <a:latin typeface="Times New Roman" pitchFamily="18" charset="0"/>
                <a:ea typeface="Arial-Rounded" panose="020B0500000000000000" pitchFamily="34" charset="0"/>
                <a:cs typeface="Times New Roman" pitchFamily="18" charset="0"/>
              </a:rPr>
              <a:t>! </a:t>
            </a:r>
            <a:r>
              <a:rPr lang="en-US" sz="2800" b="1" dirty="0" err="1">
                <a:solidFill>
                  <a:schemeClr val="bg1"/>
                </a:solidFill>
                <a:latin typeface="Times New Roman" pitchFamily="18" charset="0"/>
                <a:ea typeface="Arial-Rounded" panose="020B0500000000000000" pitchFamily="34" charset="0"/>
                <a:cs typeface="Times New Roman" pitchFamily="18" charset="0"/>
              </a:rPr>
              <a:t>Bê</a:t>
            </a:r>
            <a:r>
              <a:rPr lang="en-US" sz="2800" b="1" dirty="0">
                <a:solidFill>
                  <a:schemeClr val="bg1"/>
                </a:solidFill>
                <a:latin typeface="Times New Roman" pitchFamily="18" charset="0"/>
                <a:ea typeface="Arial-Rounded" panose="020B0500000000000000" pitchFamily="34" charset="0"/>
                <a:cs typeface="Times New Roman" pitchFamily="18" charset="0"/>
              </a:rPr>
              <a:t>!”</a:t>
            </a:r>
          </a:p>
        </p:txBody>
      </p:sp>
      <p:sp>
        <p:nvSpPr>
          <p:cNvPr id="15" name="TextBox 14"/>
          <p:cNvSpPr txBox="1"/>
          <p:nvPr/>
        </p:nvSpPr>
        <p:spPr>
          <a:xfrm>
            <a:off x="5594799" y="3024153"/>
            <a:ext cx="2978370" cy="553933"/>
          </a:xfrm>
          <a:prstGeom prst="rect">
            <a:avLst/>
          </a:prstGeom>
          <a:noFill/>
        </p:spPr>
        <p:txBody>
          <a:bodyPr wrap="square" lIns="121855" tIns="60928" rIns="121855" bIns="60928" rtlCol="0">
            <a:spAutoFit/>
          </a:bodyPr>
          <a:lstStyle/>
          <a:p>
            <a:pPr algn="just"/>
            <a:r>
              <a:rPr lang="en-US" sz="2800" b="1" dirty="0" err="1" smtClean="0">
                <a:solidFill>
                  <a:srgbClr val="FFFF00"/>
                </a:solidFill>
                <a:latin typeface="Times New Roman" pitchFamily="18" charset="0"/>
                <a:ea typeface="Arial-Rounded" panose="020B0500000000000000" pitchFamily="34" charset="0"/>
                <a:cs typeface="Times New Roman" pitchFamily="18" charset="0"/>
              </a:rPr>
              <a:t>thương</a:t>
            </a:r>
            <a:r>
              <a:rPr lang="en-US" sz="2800" b="1" dirty="0" smtClean="0">
                <a:solidFill>
                  <a:srgbClr val="FFFF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FFFF00"/>
                </a:solidFill>
                <a:latin typeface="Times New Roman" pitchFamily="18" charset="0"/>
                <a:ea typeface="Arial-Rounded" panose="020B0500000000000000" pitchFamily="34" charset="0"/>
                <a:cs typeface="Times New Roman" pitchFamily="18" charset="0"/>
              </a:rPr>
              <a:t>bạn</a:t>
            </a:r>
            <a:r>
              <a:rPr lang="en-US" sz="2800" b="1" dirty="0" smtClean="0">
                <a:solidFill>
                  <a:srgbClr val="FFFF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FFFF00"/>
                </a:solidFill>
                <a:latin typeface="Times New Roman" pitchFamily="18" charset="0"/>
                <a:ea typeface="Arial-Rounded" panose="020B0500000000000000" pitchFamily="34" charset="0"/>
                <a:cs typeface="Times New Roman" pitchFamily="18" charset="0"/>
              </a:rPr>
              <a:t>quá</a:t>
            </a:r>
            <a:endParaRPr lang="en-US" sz="2800" b="1" dirty="0">
              <a:solidFill>
                <a:srgbClr val="FFFF00"/>
              </a:solidFill>
              <a:latin typeface="Times New Roman" pitchFamily="18" charset="0"/>
              <a:ea typeface="Arial-Rounded" panose="020B0500000000000000" pitchFamily="34" charset="0"/>
              <a:cs typeface="Times New Roman" pitchFamily="18" charset="0"/>
            </a:endParaRPr>
          </a:p>
        </p:txBody>
      </p:sp>
      <p:pic>
        <p:nvPicPr>
          <p:cNvPr id="23" name="图片 3">
            <a:extLst>
              <a:ext uri="{FF2B5EF4-FFF2-40B4-BE49-F238E27FC236}">
                <a16:creationId xmlns:a16="http://schemas.microsoft.com/office/drawing/2014/main" xmlns="" id="{C04F87AB-AAFA-44C4-B254-9DC0BD1EF5C2}"/>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9765" t="5074" r="12177" b="15106"/>
          <a:stretch/>
        </p:blipFill>
        <p:spPr>
          <a:xfrm>
            <a:off x="8354077" y="3555226"/>
            <a:ext cx="3987624" cy="3302774"/>
          </a:xfrm>
          <a:prstGeom prst="rect">
            <a:avLst/>
          </a:prstGeom>
        </p:spPr>
      </p:pic>
      <p:pic>
        <p:nvPicPr>
          <p:cNvPr id="24" name="Picture 23"/>
          <p:cNvPicPr>
            <a:picLocks noChangeAspect="1"/>
          </p:cNvPicPr>
          <p:nvPr/>
        </p:nvPicPr>
        <p:blipFill rotWithShape="1">
          <a:blip r:embed="rId4" cstate="print">
            <a:extLst>
              <a:ext uri="{BEBA8EAE-BF5A-486C-A8C5-ECC9F3942E4B}">
                <a14:imgProps xmlns:a14="http://schemas.microsoft.com/office/drawing/2010/main" xmlns="">
                  <a14:imgLayer r:embed="rId5">
                    <a14:imgEffect>
                      <a14:backgroundRemoval t="0" b="100000" l="0" r="98667"/>
                    </a14:imgEffect>
                  </a14:imgLayer>
                </a14:imgProps>
              </a:ext>
              <a:ext uri="{28A0092B-C50C-407E-A947-70E740481C1C}">
                <a14:useLocalDpi xmlns:a14="http://schemas.microsoft.com/office/drawing/2010/main" xmlns="" val="0"/>
              </a:ext>
            </a:extLst>
          </a:blip>
          <a:srcRect l="29795" r="30586"/>
          <a:stretch/>
        </p:blipFill>
        <p:spPr>
          <a:xfrm flipH="1">
            <a:off x="410867" y="1676668"/>
            <a:ext cx="2108205" cy="5321249"/>
          </a:xfrm>
          <a:prstGeom prst="rect">
            <a:avLst/>
          </a:prstGeom>
        </p:spPr>
      </p:pic>
    </p:spTree>
    <p:extLst>
      <p:ext uri="{BB962C8B-B14F-4D97-AF65-F5344CB8AC3E}">
        <p14:creationId xmlns:p14="http://schemas.microsoft.com/office/powerpoint/2010/main" xmlns="" val="3066344431"/>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latin typeface="Times New Roman" pitchFamily="18" charset="0"/>
              <a:cs typeface="Times New Roman" pitchFamily="18" charset="0"/>
            </a:endParaRPr>
          </a:p>
        </p:txBody>
      </p:sp>
      <p:sp>
        <p:nvSpPr>
          <p:cNvPr id="18" name="Flowchart: Document 17"/>
          <p:cNvSpPr/>
          <p:nvPr/>
        </p:nvSpPr>
        <p:spPr>
          <a:xfrm>
            <a:off x="-57598" y="14346"/>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latin typeface="Times New Roman" pitchFamily="18" charset="0"/>
              <a:cs typeface="Times New Roman" pitchFamily="18" charset="0"/>
            </a:endParaRPr>
          </a:p>
        </p:txBody>
      </p:sp>
      <p:grpSp>
        <p:nvGrpSpPr>
          <p:cNvPr id="2" name="Group 1"/>
          <p:cNvGrpSpPr/>
          <p:nvPr/>
        </p:nvGrpSpPr>
        <p:grpSpPr>
          <a:xfrm>
            <a:off x="3560811" y="2936951"/>
            <a:ext cx="7937956"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latin typeface="Times New Roman" pitchFamily="18" charset="0"/>
                <a:cs typeface="Times New Roman" pitchFamily="18"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latin typeface="Times New Roman" pitchFamily="18" charset="0"/>
                <a:cs typeface="Times New Roman" pitchFamily="18"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latin typeface="Times New Roman" pitchFamily="18" charset="0"/>
                <a:cs typeface="Times New Roman" pitchFamily="18" charset="0"/>
              </a:endParaRPr>
            </a:p>
          </p:txBody>
        </p:sp>
      </p:grpSp>
      <p:grpSp>
        <p:nvGrpSpPr>
          <p:cNvPr id="10" name="Group 9"/>
          <p:cNvGrpSpPr/>
          <p:nvPr/>
        </p:nvGrpSpPr>
        <p:grpSpPr>
          <a:xfrm>
            <a:off x="2421486" y="2867441"/>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latin typeface="Times New Roman" pitchFamily="18" charset="0"/>
                <a:cs typeface="Times New Roman" pitchFamily="18" charset="0"/>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latin typeface="Times New Roman" pitchFamily="18" charset="0"/>
                <a:cs typeface="Times New Roman" pitchFamily="18" charset="0"/>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latin typeface="Times New Roman" pitchFamily="18" charset="0"/>
                <a:cs typeface="Times New Roman" pitchFamily="18" charset="0"/>
              </a:endParaRPr>
            </a:p>
          </p:txBody>
        </p:sp>
      </p:grpSp>
      <p:sp>
        <p:nvSpPr>
          <p:cNvPr id="28" name="TextBox 27"/>
          <p:cNvSpPr txBox="1"/>
          <p:nvPr/>
        </p:nvSpPr>
        <p:spPr>
          <a:xfrm>
            <a:off x="-299982" y="724976"/>
            <a:ext cx="2382188" cy="738599"/>
          </a:xfrm>
          <a:prstGeom prst="rect">
            <a:avLst/>
          </a:prstGeom>
          <a:noFill/>
        </p:spPr>
        <p:txBody>
          <a:bodyPr wrap="square" lIns="121855" tIns="60928" rIns="121855" bIns="60928" rtlCol="0">
            <a:spAutoFit/>
          </a:bodyPr>
          <a:lstStyle/>
          <a:p>
            <a:pPr algn="ctr"/>
            <a:r>
              <a:rPr lang="en-US" sz="4000" b="1" dirty="0" err="1">
                <a:solidFill>
                  <a:srgbClr val="00B0F0"/>
                </a:solidFill>
                <a:latin typeface="Times New Roman" pitchFamily="18" charset="0"/>
                <a:ea typeface="Arial-Rounded" panose="020B0500000000000000" pitchFamily="34" charset="0"/>
                <a:cs typeface="Times New Roman" pitchFamily="18" charset="0"/>
              </a:rPr>
              <a:t>Tuần</a:t>
            </a:r>
            <a:r>
              <a:rPr lang="en-US" sz="4000" b="1" dirty="0">
                <a:solidFill>
                  <a:srgbClr val="00B0F0"/>
                </a:solidFill>
                <a:latin typeface="Times New Roman" pitchFamily="18" charset="0"/>
                <a:ea typeface="Arial-Rounded" panose="020B0500000000000000" pitchFamily="34" charset="0"/>
                <a:cs typeface="Times New Roman" pitchFamily="18" charset="0"/>
              </a:rPr>
              <a:t> </a:t>
            </a:r>
            <a:r>
              <a:rPr lang="en-US" sz="4000" b="1" dirty="0" smtClean="0">
                <a:solidFill>
                  <a:srgbClr val="00B0F0"/>
                </a:solidFill>
                <a:latin typeface="Times New Roman" pitchFamily="18" charset="0"/>
                <a:ea typeface="Arial-Rounded" panose="020B0500000000000000" pitchFamily="34" charset="0"/>
                <a:cs typeface="Times New Roman" pitchFamily="18" charset="0"/>
              </a:rPr>
              <a:t>10</a:t>
            </a:r>
            <a:endParaRPr lang="en-US" sz="4000" b="1" dirty="0">
              <a:solidFill>
                <a:srgbClr val="00B0F0"/>
              </a:solidFill>
              <a:latin typeface="Times New Roman" pitchFamily="18" charset="0"/>
              <a:ea typeface="Arial-Rounded" panose="020B0500000000000000" pitchFamily="34" charset="0"/>
              <a:cs typeface="Times New Roman" pitchFamily="18" charset="0"/>
            </a:endParaRPr>
          </a:p>
        </p:txBody>
      </p:sp>
      <p:sp>
        <p:nvSpPr>
          <p:cNvPr id="29" name="TextBox 28"/>
          <p:cNvSpPr txBox="1"/>
          <p:nvPr/>
        </p:nvSpPr>
        <p:spPr>
          <a:xfrm>
            <a:off x="1865203" y="296191"/>
            <a:ext cx="9550400" cy="1354152"/>
          </a:xfrm>
          <a:prstGeom prst="rect">
            <a:avLst/>
          </a:prstGeom>
          <a:noFill/>
        </p:spPr>
        <p:txBody>
          <a:bodyPr wrap="square" lIns="121855" tIns="60928" rIns="121855" bIns="60928" rtlCol="0">
            <a:spAutoFit/>
          </a:bodyPr>
          <a:lstStyle/>
          <a:p>
            <a:pPr algn="ctr"/>
            <a:r>
              <a:rPr lang="en-US" sz="8000" b="1" dirty="0" err="1">
                <a:ln w="3175">
                  <a:solidFill>
                    <a:schemeClr val="bg1"/>
                  </a:solidFill>
                </a:ln>
                <a:solidFill>
                  <a:schemeClr val="bg1"/>
                </a:solidFill>
                <a:latin typeface="Times New Roman" pitchFamily="18" charset="0"/>
                <a:ea typeface="Arial-Rounded" pitchFamily="34" charset="0"/>
                <a:cs typeface="Times New Roman" pitchFamily="18" charset="0"/>
              </a:rPr>
              <a:t>Chủ</a:t>
            </a:r>
            <a:r>
              <a:rPr lang="en-US" sz="8000" b="1" dirty="0">
                <a:ln w="3175">
                  <a:solidFill>
                    <a:schemeClr val="bg1"/>
                  </a:solidFill>
                </a:ln>
                <a:solidFill>
                  <a:schemeClr val="bg1"/>
                </a:solidFill>
                <a:latin typeface="Times New Roman" pitchFamily="18" charset="0"/>
                <a:ea typeface="Arial-Rounded" pitchFamily="34" charset="0"/>
                <a:cs typeface="Times New Roman" pitchFamily="18" charset="0"/>
              </a:rPr>
              <a:t> </a:t>
            </a:r>
            <a:r>
              <a:rPr lang="en-US" sz="8000" b="1" dirty="0" err="1">
                <a:ln w="3175">
                  <a:solidFill>
                    <a:schemeClr val="bg1"/>
                  </a:solidFill>
                </a:ln>
                <a:solidFill>
                  <a:schemeClr val="bg1"/>
                </a:solidFill>
                <a:latin typeface="Times New Roman" pitchFamily="18" charset="0"/>
                <a:ea typeface="Arial-Rounded" pitchFamily="34" charset="0"/>
                <a:cs typeface="Times New Roman" pitchFamily="18" charset="0"/>
              </a:rPr>
              <a:t>đề</a:t>
            </a:r>
            <a:r>
              <a:rPr lang="en-US" sz="8000" b="1" dirty="0">
                <a:ln w="3175">
                  <a:solidFill>
                    <a:schemeClr val="bg1"/>
                  </a:solidFill>
                </a:ln>
                <a:solidFill>
                  <a:schemeClr val="bg1"/>
                </a:solidFill>
                <a:latin typeface="Times New Roman" pitchFamily="18" charset="0"/>
                <a:ea typeface="Arial-Rounded" pitchFamily="34" charset="0"/>
                <a:cs typeface="Times New Roman" pitchFamily="18" charset="0"/>
              </a:rPr>
              <a:t> </a:t>
            </a:r>
            <a:r>
              <a:rPr lang="en-US" sz="8000" b="1" dirty="0" smtClean="0">
                <a:ln w="3175">
                  <a:solidFill>
                    <a:schemeClr val="bg1"/>
                  </a:solidFill>
                </a:ln>
                <a:solidFill>
                  <a:schemeClr val="bg1"/>
                </a:solidFill>
                <a:latin typeface="Times New Roman" pitchFamily="18" charset="0"/>
                <a:ea typeface="Arial-Rounded" pitchFamily="34" charset="0"/>
                <a:cs typeface="Times New Roman" pitchFamily="18" charset="0"/>
              </a:rPr>
              <a:t>3</a:t>
            </a:r>
            <a:endParaRPr lang="en-US" sz="8000" b="1" dirty="0">
              <a:ln w="3175">
                <a:solidFill>
                  <a:schemeClr val="bg1"/>
                </a:solidFill>
              </a:ln>
              <a:solidFill>
                <a:schemeClr val="bg1"/>
              </a:solidFill>
              <a:latin typeface="Times New Roman" pitchFamily="18" charset="0"/>
              <a:ea typeface="Arial-Rounded" pitchFamily="34" charset="0"/>
              <a:cs typeface="Times New Roman" pitchFamily="18" charset="0"/>
            </a:endParaRPr>
          </a:p>
        </p:txBody>
      </p:sp>
      <p:sp>
        <p:nvSpPr>
          <p:cNvPr id="33" name="TextBox 32"/>
          <p:cNvSpPr txBox="1"/>
          <p:nvPr/>
        </p:nvSpPr>
        <p:spPr>
          <a:xfrm>
            <a:off x="2463579" y="2890245"/>
            <a:ext cx="1320800" cy="1272143"/>
          </a:xfrm>
          <a:prstGeom prst="rect">
            <a:avLst/>
          </a:prstGeom>
          <a:noFill/>
        </p:spPr>
        <p:txBody>
          <a:bodyPr wrap="square" lIns="121855" tIns="60928" rIns="121855" bIns="60928" rtlCol="0">
            <a:spAutoFit/>
          </a:bodyPr>
          <a:lstStyle/>
          <a:p>
            <a:pPr algn="ctr"/>
            <a:r>
              <a:rPr lang="en-US" sz="3200" b="1" dirty="0" err="1">
                <a:solidFill>
                  <a:schemeClr val="bg1"/>
                </a:solidFill>
                <a:latin typeface="Times New Roman" pitchFamily="18" charset="0"/>
                <a:ea typeface="Arial-Rounded" pitchFamily="34" charset="0"/>
                <a:cs typeface="Times New Roman" pitchFamily="18" charset="0"/>
              </a:rPr>
              <a:t>Bài</a:t>
            </a:r>
            <a:endParaRPr lang="en-US" sz="3200" b="1" dirty="0">
              <a:solidFill>
                <a:schemeClr val="bg1"/>
              </a:solidFill>
              <a:latin typeface="Times New Roman" pitchFamily="18" charset="0"/>
              <a:ea typeface="Arial-Rounded" pitchFamily="34" charset="0"/>
              <a:cs typeface="Times New Roman" pitchFamily="18" charset="0"/>
            </a:endParaRPr>
          </a:p>
          <a:p>
            <a:pPr algn="ctr"/>
            <a:r>
              <a:rPr lang="en-US" sz="4267" b="1" dirty="0" smtClean="0">
                <a:solidFill>
                  <a:schemeClr val="bg1"/>
                </a:solidFill>
                <a:latin typeface="Times New Roman" pitchFamily="18" charset="0"/>
                <a:ea typeface="Arial-Rounded" pitchFamily="34" charset="0"/>
                <a:cs typeface="Times New Roman" pitchFamily="18" charset="0"/>
              </a:rPr>
              <a:t>17</a:t>
            </a:r>
            <a:endParaRPr lang="en-US" sz="4267" b="1" dirty="0">
              <a:solidFill>
                <a:schemeClr val="bg1"/>
              </a:solidFill>
              <a:latin typeface="Times New Roman" pitchFamily="18" charset="0"/>
              <a:ea typeface="Arial-Rounded" pitchFamily="34" charset="0"/>
              <a:cs typeface="Times New Roman" pitchFamily="18" charset="0"/>
            </a:endParaRPr>
          </a:p>
        </p:txBody>
      </p:sp>
      <p:sp>
        <p:nvSpPr>
          <p:cNvPr id="24" name="TextBox 23"/>
          <p:cNvSpPr txBox="1"/>
          <p:nvPr/>
        </p:nvSpPr>
        <p:spPr>
          <a:xfrm>
            <a:off x="3694950" y="3121748"/>
            <a:ext cx="6741935" cy="800154"/>
          </a:xfrm>
          <a:prstGeom prst="rect">
            <a:avLst/>
          </a:prstGeom>
          <a:noFill/>
        </p:spPr>
        <p:txBody>
          <a:bodyPr wrap="square" lIns="121855" tIns="60928" rIns="121855" bIns="60928" rtlCol="0">
            <a:spAutoFit/>
          </a:bodyPr>
          <a:lstStyle/>
          <a:p>
            <a:pPr algn="ctr"/>
            <a:r>
              <a:rPr lang="en-US" sz="4400" b="1" dirty="0" smtClean="0">
                <a:solidFill>
                  <a:srgbClr val="0070C0"/>
                </a:solidFill>
                <a:latin typeface="Times New Roman" pitchFamily="18" charset="0"/>
                <a:ea typeface="Arial-Rounded" pitchFamily="34" charset="0"/>
                <a:cs typeface="Times New Roman" pitchFamily="18" charset="0"/>
              </a:rPr>
              <a:t>GỌI BẠN</a:t>
            </a:r>
            <a:endParaRPr lang="en-US" sz="4400" b="1" dirty="0">
              <a:solidFill>
                <a:srgbClr val="0070C0"/>
              </a:solidFill>
              <a:latin typeface="Times New Roman" pitchFamily="18" charset="0"/>
              <a:ea typeface="Arial-Rounded" pitchFamily="34" charset="0"/>
              <a:cs typeface="Times New Roman" pitchFamily="18" charset="0"/>
            </a:endParaRPr>
          </a:p>
        </p:txBody>
      </p:sp>
      <p:pic>
        <p:nvPicPr>
          <p:cNvPr id="23"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sp>
        <p:nvSpPr>
          <p:cNvPr id="27" name="Text Box 1"/>
          <p:cNvSpPr txBox="1"/>
          <p:nvPr/>
        </p:nvSpPr>
        <p:spPr>
          <a:xfrm>
            <a:off x="2045368" y="6467577"/>
            <a:ext cx="10586696" cy="464614"/>
          </a:xfrm>
          <a:prstGeom prst="rect">
            <a:avLst/>
          </a:prstGeom>
          <a:noFill/>
        </p:spPr>
        <p:txBody>
          <a:bodyPr wrap="square" rtlCol="0">
            <a:spAutoFit/>
          </a:bodyPr>
          <a:lstStyle/>
          <a:p>
            <a:r>
              <a:rPr lang="en-US" sz="2419" dirty="0" err="1">
                <a:ln w="9525" cmpd="sng">
                  <a:noFill/>
                  <a:prstDash val="solid"/>
                </a:ln>
                <a:solidFill>
                  <a:srgbClr val="00B0F0"/>
                </a:solidFill>
                <a:effectLst>
                  <a:glow rad="38100">
                    <a:schemeClr val="accent1">
                      <a:alpha val="40000"/>
                    </a:schemeClr>
                  </a:glow>
                </a:effectLst>
                <a:latin typeface="Times New Roman" pitchFamily="18" charset="0"/>
                <a:cs typeface="Times New Roman" pitchFamily="18" charset="0"/>
              </a:rPr>
              <a:t>Bản</a:t>
            </a:r>
            <a:r>
              <a:rPr lang="en-US" sz="2419" dirty="0">
                <a:ln w="9525" cmpd="sng">
                  <a:noFill/>
                  <a:prstDash val="solid"/>
                </a:ln>
                <a:solidFill>
                  <a:srgbClr val="00B0F0"/>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rgbClr val="00B0F0"/>
                </a:solidFill>
                <a:effectLst>
                  <a:glow rad="38100">
                    <a:schemeClr val="accent1">
                      <a:alpha val="40000"/>
                    </a:schemeClr>
                  </a:glow>
                </a:effectLst>
                <a:latin typeface="Times New Roman" pitchFamily="18" charset="0"/>
                <a:cs typeface="Times New Roman" pitchFamily="18" charset="0"/>
              </a:rPr>
              <a:t>quyền</a:t>
            </a:r>
            <a:r>
              <a:rPr lang="en-US" sz="2419" dirty="0">
                <a:ln w="9525" cmpd="sng">
                  <a:noFill/>
                  <a:prstDash val="solid"/>
                </a:ln>
                <a:solidFill>
                  <a:srgbClr val="00B0F0"/>
                </a:solidFill>
                <a:effectLst>
                  <a:glow rad="38100">
                    <a:schemeClr val="accent1">
                      <a:alpha val="40000"/>
                    </a:schemeClr>
                  </a:glow>
                </a:effectLst>
                <a:latin typeface="Times New Roman" pitchFamily="18" charset="0"/>
                <a:cs typeface="Times New Roman" pitchFamily="18" charset="0"/>
              </a:rPr>
              <a:t> : FB </a:t>
            </a:r>
            <a:r>
              <a:rPr lang="en-US" sz="2419" dirty="0" err="1">
                <a:ln w="9525" cmpd="sng">
                  <a:noFill/>
                  <a:prstDash val="solid"/>
                </a:ln>
                <a:solidFill>
                  <a:srgbClr val="00B0F0"/>
                </a:solidFill>
                <a:effectLst>
                  <a:glow rad="38100">
                    <a:schemeClr val="accent1">
                      <a:alpha val="40000"/>
                    </a:schemeClr>
                  </a:glow>
                </a:effectLst>
                <a:latin typeface="Times New Roman" pitchFamily="18" charset="0"/>
                <a:cs typeface="Times New Roman" pitchFamily="18" charset="0"/>
              </a:rPr>
              <a:t>Đặng</a:t>
            </a:r>
            <a:r>
              <a:rPr lang="en-US" sz="2419" dirty="0">
                <a:ln w="9525" cmpd="sng">
                  <a:noFill/>
                  <a:prstDash val="solid"/>
                </a:ln>
                <a:solidFill>
                  <a:srgbClr val="00B0F0"/>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rgbClr val="00B0F0"/>
                </a:solidFill>
                <a:effectLst>
                  <a:glow rad="38100">
                    <a:schemeClr val="accent1">
                      <a:alpha val="40000"/>
                    </a:schemeClr>
                  </a:glow>
                </a:effectLst>
                <a:latin typeface="Times New Roman" pitchFamily="18" charset="0"/>
                <a:cs typeface="Times New Roman" pitchFamily="18" charset="0"/>
              </a:rPr>
              <a:t>Nhật</a:t>
            </a:r>
            <a:r>
              <a:rPr lang="en-US" sz="2419" dirty="0">
                <a:ln w="9525" cmpd="sng">
                  <a:noFill/>
                  <a:prstDash val="solid"/>
                </a:ln>
                <a:solidFill>
                  <a:srgbClr val="00B0F0"/>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rgbClr val="00B0F0"/>
                </a:solidFill>
                <a:effectLst>
                  <a:glow rad="38100">
                    <a:schemeClr val="accent1">
                      <a:alpha val="40000"/>
                    </a:schemeClr>
                  </a:glow>
                </a:effectLst>
                <a:latin typeface="Times New Roman" pitchFamily="18" charset="0"/>
                <a:cs typeface="Times New Roman" pitchFamily="18" charset="0"/>
              </a:rPr>
              <a:t>Linh</a:t>
            </a:r>
            <a:r>
              <a:rPr lang="en-US" sz="2419" dirty="0">
                <a:ln w="9525" cmpd="sng">
                  <a:noFill/>
                  <a:prstDash val="solid"/>
                </a:ln>
                <a:solidFill>
                  <a:srgbClr val="00B0F0"/>
                </a:solidFill>
                <a:effectLst>
                  <a:glow rad="38100">
                    <a:schemeClr val="accent1">
                      <a:alpha val="40000"/>
                    </a:schemeClr>
                  </a:glow>
                </a:effectLst>
                <a:latin typeface="Times New Roman" pitchFamily="18" charset="0"/>
                <a:cs typeface="Times New Roman" pitchFamily="18" charset="0"/>
              </a:rPr>
              <a:t>- https://www.facebook.com/nhat.linh.3557440</a:t>
            </a:r>
          </a:p>
        </p:txBody>
      </p:sp>
    </p:spTree>
    <p:extLst>
      <p:ext uri="{BB962C8B-B14F-4D97-AF65-F5344CB8AC3E}">
        <p14:creationId xmlns:p14="http://schemas.microsoft.com/office/powerpoint/2010/main" xmlns="" val="4238784631"/>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timing>
    <p:tnLst>
      <p:par>
        <p:cTn id="1" dur="indefinite" restart="never" nodeType="tmRoot"/>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998470" y="417897"/>
            <a:ext cx="6778625" cy="615489"/>
          </a:xfrm>
          <a:prstGeom prst="rect">
            <a:avLst/>
          </a:prstGeom>
          <a:noFill/>
        </p:spPr>
        <p:txBody>
          <a:bodyPr wrap="square" lIns="121855" tIns="60928" rIns="121855" bIns="60928" rtlCol="0">
            <a:spAutoFit/>
          </a:bodyPr>
          <a:lstStyle/>
          <a:p>
            <a:pPr algn="just"/>
            <a:r>
              <a:rPr lang="en-US" sz="3200" b="1" dirty="0" err="1" smtClean="0">
                <a:solidFill>
                  <a:srgbClr val="002060"/>
                </a:solidFill>
                <a:latin typeface="Times New Roman" pitchFamily="18" charset="0"/>
                <a:ea typeface="Arial-Rounded" panose="020B0500000000000000" pitchFamily="34" charset="0"/>
                <a:cs typeface="Times New Roman" pitchFamily="18" charset="0"/>
              </a:rPr>
              <a:t>Các</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bước</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nên</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làm</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khi</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nói</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lời</a:t>
            </a:r>
            <a:r>
              <a:rPr lang="en-US" sz="3200" b="1" dirty="0" smtClean="0">
                <a:solidFill>
                  <a:srgbClr val="002060"/>
                </a:solidFill>
                <a:latin typeface="Times New Roman" pitchFamily="18" charset="0"/>
                <a:ea typeface="Arial-Rounded" panose="020B0500000000000000" pitchFamily="34" charset="0"/>
                <a:cs typeface="Times New Roman" pitchFamily="18" charset="0"/>
              </a:rPr>
              <a:t> an </a:t>
            </a:r>
            <a:r>
              <a:rPr lang="en-US" sz="3200" b="1" dirty="0" err="1" smtClean="0">
                <a:solidFill>
                  <a:srgbClr val="002060"/>
                </a:solidFill>
                <a:latin typeface="Times New Roman" pitchFamily="18" charset="0"/>
                <a:ea typeface="Arial-Rounded" panose="020B0500000000000000" pitchFamily="34" charset="0"/>
                <a:cs typeface="Times New Roman" pitchFamily="18" charset="0"/>
              </a:rPr>
              <a:t>ủi</a:t>
            </a:r>
            <a:r>
              <a:rPr lang="en-US" sz="32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2" name="AutoShape 2" descr="Album - Ảnh Chim Hoạt Hình - Free Transparent PNG Clipart Images Download"/>
          <p:cNvSpPr>
            <a:spLocks noChangeAspect="1" noChangeArrowheads="1"/>
          </p:cNvSpPr>
          <p:nvPr/>
        </p:nvSpPr>
        <p:spPr bwMode="auto">
          <a:xfrm>
            <a:off x="155575" y="185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pic>
        <p:nvPicPr>
          <p:cNvPr id="43"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46" name="Group 45">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47"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48"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3" name="Flowchart: Stored Data 2"/>
          <p:cNvSpPr/>
          <p:nvPr/>
        </p:nvSpPr>
        <p:spPr>
          <a:xfrm flipH="1">
            <a:off x="1186815" y="1395132"/>
            <a:ext cx="4892040" cy="1216798"/>
          </a:xfrm>
          <a:prstGeom prst="flowChartOnlineStorage">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C00000"/>
                </a:solidFill>
                <a:latin typeface="Times New Roman" pitchFamily="18" charset="0"/>
                <a:ea typeface="Arial-Rounded" panose="020B0500000000000000" pitchFamily="34" charset="0"/>
                <a:cs typeface="Times New Roman" pitchFamily="18" charset="0"/>
              </a:rPr>
              <a:t>Thừa</a:t>
            </a:r>
            <a:r>
              <a:rPr lang="en-US" sz="2800" b="1" dirty="0" smtClean="0">
                <a:solidFill>
                  <a:srgbClr val="C000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C00000"/>
                </a:solidFill>
                <a:latin typeface="Times New Roman" pitchFamily="18" charset="0"/>
                <a:ea typeface="Arial-Rounded" panose="020B0500000000000000" pitchFamily="34" charset="0"/>
                <a:cs typeface="Times New Roman" pitchFamily="18" charset="0"/>
              </a:rPr>
              <a:t>nhận</a:t>
            </a:r>
            <a:r>
              <a:rPr lang="en-US" sz="2800" b="1" dirty="0" smtClean="0">
                <a:solidFill>
                  <a:srgbClr val="C000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C00000"/>
                </a:solidFill>
                <a:latin typeface="Times New Roman" pitchFamily="18" charset="0"/>
                <a:ea typeface="Arial-Rounded" panose="020B0500000000000000" pitchFamily="34" charset="0"/>
                <a:cs typeface="Times New Roman" pitchFamily="18" charset="0"/>
              </a:rPr>
              <a:t>cảm</a:t>
            </a:r>
            <a:r>
              <a:rPr lang="en-US" sz="2800" b="1" dirty="0" smtClean="0">
                <a:solidFill>
                  <a:srgbClr val="C000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C00000"/>
                </a:solidFill>
                <a:latin typeface="Times New Roman" pitchFamily="18" charset="0"/>
                <a:ea typeface="Arial-Rounded" panose="020B0500000000000000" pitchFamily="34" charset="0"/>
                <a:cs typeface="Times New Roman" pitchFamily="18" charset="0"/>
              </a:rPr>
              <a:t>xúc</a:t>
            </a:r>
            <a:endParaRPr lang="en-US" sz="2800" b="1" dirty="0">
              <a:solidFill>
                <a:srgbClr val="C00000"/>
              </a:solidFill>
              <a:latin typeface="Times New Roman" pitchFamily="18" charset="0"/>
              <a:ea typeface="Arial-Rounded" panose="020B0500000000000000" pitchFamily="34" charset="0"/>
              <a:cs typeface="Times New Roman" pitchFamily="18" charset="0"/>
            </a:endParaRPr>
          </a:p>
        </p:txBody>
      </p:sp>
      <p:sp>
        <p:nvSpPr>
          <p:cNvPr id="4" name="Oval 3"/>
          <p:cNvSpPr/>
          <p:nvPr/>
        </p:nvSpPr>
        <p:spPr>
          <a:xfrm>
            <a:off x="817245" y="1344722"/>
            <a:ext cx="1268730" cy="1262519"/>
          </a:xfrm>
          <a:prstGeom prst="ellipse">
            <a:avLst/>
          </a:prstGeom>
          <a:solidFill>
            <a:srgbClr val="FF99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ea typeface="Arial-Rounded" panose="020B0500000000000000" pitchFamily="34" charset="0"/>
                <a:cs typeface="Times New Roman" pitchFamily="18" charset="0"/>
              </a:rPr>
              <a:t>1</a:t>
            </a:r>
            <a:endParaRPr lang="en-US" sz="3600" b="1" dirty="0">
              <a:latin typeface="Times New Roman" pitchFamily="18" charset="0"/>
              <a:ea typeface="Arial-Rounded" panose="020B0500000000000000" pitchFamily="34" charset="0"/>
              <a:cs typeface="Times New Roman" pitchFamily="18" charset="0"/>
            </a:endParaRPr>
          </a:p>
        </p:txBody>
      </p:sp>
      <p:sp>
        <p:nvSpPr>
          <p:cNvPr id="13" name="Flowchart: Stored Data 12"/>
          <p:cNvSpPr/>
          <p:nvPr/>
        </p:nvSpPr>
        <p:spPr>
          <a:xfrm flipH="1">
            <a:off x="2614613" y="2843570"/>
            <a:ext cx="6072187" cy="1216798"/>
          </a:xfrm>
          <a:prstGeom prst="flowChartOnlineStorage">
            <a:avLst/>
          </a:prstGeom>
          <a:solidFill>
            <a:schemeClr val="accent4">
              <a:lumMod val="40000"/>
              <a:lumOff val="60000"/>
            </a:schemeClr>
          </a:solidFill>
          <a:ln>
            <a:solidFill>
              <a:schemeClr val="accent2">
                <a:lumMod val="40000"/>
                <a:lumOff val="6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C00000"/>
                </a:solidFill>
                <a:latin typeface="Times New Roman" pitchFamily="18" charset="0"/>
                <a:ea typeface="Arial-Rounded" panose="020B0500000000000000" pitchFamily="34" charset="0"/>
                <a:cs typeface="Times New Roman" pitchFamily="18" charset="0"/>
              </a:rPr>
              <a:t>Động</a:t>
            </a:r>
            <a:r>
              <a:rPr lang="en-US" sz="2800" b="1" dirty="0" smtClean="0">
                <a:solidFill>
                  <a:srgbClr val="C000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C00000"/>
                </a:solidFill>
                <a:latin typeface="Times New Roman" pitchFamily="18" charset="0"/>
                <a:ea typeface="Arial-Rounded" panose="020B0500000000000000" pitchFamily="34" charset="0"/>
                <a:cs typeface="Times New Roman" pitchFamily="18" charset="0"/>
              </a:rPr>
              <a:t>viên</a:t>
            </a:r>
            <a:r>
              <a:rPr lang="en-US" sz="2800" b="1" dirty="0" smtClean="0">
                <a:solidFill>
                  <a:srgbClr val="C000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C00000"/>
                </a:solidFill>
                <a:latin typeface="Times New Roman" pitchFamily="18" charset="0"/>
                <a:ea typeface="Arial-Rounded" panose="020B0500000000000000" pitchFamily="34" charset="0"/>
                <a:cs typeface="Times New Roman" pitchFamily="18" charset="0"/>
              </a:rPr>
              <a:t>người</a:t>
            </a:r>
            <a:r>
              <a:rPr lang="en-US" sz="2800" b="1" dirty="0" smtClean="0">
                <a:solidFill>
                  <a:srgbClr val="C000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C00000"/>
                </a:solidFill>
                <a:latin typeface="Times New Roman" pitchFamily="18" charset="0"/>
                <a:ea typeface="Arial-Rounded" panose="020B0500000000000000" pitchFamily="34" charset="0"/>
                <a:cs typeface="Times New Roman" pitchFamily="18" charset="0"/>
              </a:rPr>
              <a:t>đó</a:t>
            </a:r>
            <a:r>
              <a:rPr lang="en-US" sz="2800" b="1" dirty="0" smtClean="0">
                <a:solidFill>
                  <a:srgbClr val="C000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C00000"/>
                </a:solidFill>
                <a:latin typeface="Times New Roman" pitchFamily="18" charset="0"/>
                <a:ea typeface="Arial-Rounded" panose="020B0500000000000000" pitchFamily="34" charset="0"/>
                <a:cs typeface="Times New Roman" pitchFamily="18" charset="0"/>
              </a:rPr>
              <a:t>vượt</a:t>
            </a:r>
            <a:r>
              <a:rPr lang="en-US" sz="2800" b="1" dirty="0" smtClean="0">
                <a:solidFill>
                  <a:srgbClr val="C00000"/>
                </a:solidFill>
                <a:latin typeface="Times New Roman" pitchFamily="18" charset="0"/>
                <a:ea typeface="Arial-Rounded" panose="020B0500000000000000" pitchFamily="34" charset="0"/>
                <a:cs typeface="Times New Roman" pitchFamily="18" charset="0"/>
              </a:rPr>
              <a:t> qua </a:t>
            </a:r>
            <a:r>
              <a:rPr lang="en-US" sz="2800" b="1" dirty="0" err="1" smtClean="0">
                <a:solidFill>
                  <a:srgbClr val="C00000"/>
                </a:solidFill>
                <a:latin typeface="Times New Roman" pitchFamily="18" charset="0"/>
                <a:ea typeface="Arial-Rounded" panose="020B0500000000000000" pitchFamily="34" charset="0"/>
                <a:cs typeface="Times New Roman" pitchFamily="18" charset="0"/>
              </a:rPr>
              <a:t>cảm</a:t>
            </a:r>
            <a:r>
              <a:rPr lang="en-US" sz="2800" b="1" dirty="0" smtClean="0">
                <a:solidFill>
                  <a:srgbClr val="C000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C00000"/>
                </a:solidFill>
                <a:latin typeface="Times New Roman" pitchFamily="18" charset="0"/>
                <a:ea typeface="Arial-Rounded" panose="020B0500000000000000" pitchFamily="34" charset="0"/>
                <a:cs typeface="Times New Roman" pitchFamily="18" charset="0"/>
              </a:rPr>
              <a:t>xúc</a:t>
            </a:r>
            <a:r>
              <a:rPr lang="en-US" sz="2800" b="1" dirty="0" smtClean="0">
                <a:solidFill>
                  <a:srgbClr val="C000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C00000"/>
                </a:solidFill>
                <a:latin typeface="Times New Roman" pitchFamily="18" charset="0"/>
                <a:ea typeface="Arial-Rounded" panose="020B0500000000000000" pitchFamily="34" charset="0"/>
                <a:cs typeface="Times New Roman" pitchFamily="18" charset="0"/>
              </a:rPr>
              <a:t>hiện</a:t>
            </a:r>
            <a:r>
              <a:rPr lang="en-US" sz="2800" b="1" dirty="0" smtClean="0">
                <a:solidFill>
                  <a:srgbClr val="C000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C00000"/>
                </a:solidFill>
                <a:latin typeface="Times New Roman" pitchFamily="18" charset="0"/>
                <a:ea typeface="Arial-Rounded" panose="020B0500000000000000" pitchFamily="34" charset="0"/>
                <a:cs typeface="Times New Roman" pitchFamily="18" charset="0"/>
              </a:rPr>
              <a:t>tại</a:t>
            </a:r>
            <a:endParaRPr lang="en-US" sz="2800" b="1" dirty="0">
              <a:solidFill>
                <a:srgbClr val="C00000"/>
              </a:solidFill>
              <a:latin typeface="Times New Roman" pitchFamily="18" charset="0"/>
              <a:ea typeface="Arial-Rounded" panose="020B0500000000000000" pitchFamily="34" charset="0"/>
              <a:cs typeface="Times New Roman" pitchFamily="18" charset="0"/>
            </a:endParaRPr>
          </a:p>
        </p:txBody>
      </p:sp>
      <p:sp>
        <p:nvSpPr>
          <p:cNvPr id="14" name="Oval 13"/>
          <p:cNvSpPr/>
          <p:nvPr/>
        </p:nvSpPr>
        <p:spPr>
          <a:xfrm>
            <a:off x="2364105" y="2843570"/>
            <a:ext cx="1268730" cy="1262519"/>
          </a:xfrm>
          <a:prstGeom prst="ellipse">
            <a:avLst/>
          </a:prstGeom>
          <a:solidFill>
            <a:srgbClr val="FF99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ea typeface="Arial-Rounded" panose="020B0500000000000000" pitchFamily="34" charset="0"/>
                <a:cs typeface="Times New Roman" pitchFamily="18" charset="0"/>
              </a:rPr>
              <a:t>2</a:t>
            </a:r>
            <a:endParaRPr lang="en-US" sz="3600" b="1" dirty="0">
              <a:latin typeface="Times New Roman" pitchFamily="18" charset="0"/>
              <a:ea typeface="Arial-Rounded" panose="020B0500000000000000" pitchFamily="34" charset="0"/>
              <a:cs typeface="Times New Roman" pitchFamily="18" charset="0"/>
            </a:endParaRPr>
          </a:p>
        </p:txBody>
      </p:sp>
      <p:sp>
        <p:nvSpPr>
          <p:cNvPr id="15" name="Flowchart: Stored Data 14"/>
          <p:cNvSpPr/>
          <p:nvPr/>
        </p:nvSpPr>
        <p:spPr>
          <a:xfrm flipH="1">
            <a:off x="3632835" y="4460371"/>
            <a:ext cx="6072187" cy="1216798"/>
          </a:xfrm>
          <a:prstGeom prst="flowChartOnlineStorage">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C00000"/>
                </a:solidFill>
                <a:latin typeface="Times New Roman" pitchFamily="18" charset="0"/>
                <a:ea typeface="Arial-Rounded" panose="020B0500000000000000" pitchFamily="34" charset="0"/>
                <a:cs typeface="Times New Roman" pitchFamily="18" charset="0"/>
              </a:rPr>
              <a:t>Gợi</a:t>
            </a:r>
            <a:r>
              <a:rPr lang="en-US" sz="2800" b="1" dirty="0" smtClean="0">
                <a:solidFill>
                  <a:srgbClr val="C000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C00000"/>
                </a:solidFill>
                <a:latin typeface="Times New Roman" pitchFamily="18" charset="0"/>
                <a:ea typeface="Arial-Rounded" panose="020B0500000000000000" pitchFamily="34" charset="0"/>
                <a:cs typeface="Times New Roman" pitchFamily="18" charset="0"/>
              </a:rPr>
              <a:t>cho</a:t>
            </a:r>
            <a:r>
              <a:rPr lang="en-US" sz="2800" b="1" dirty="0" smtClean="0">
                <a:solidFill>
                  <a:srgbClr val="C000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C00000"/>
                </a:solidFill>
                <a:latin typeface="Times New Roman" pitchFamily="18" charset="0"/>
                <a:ea typeface="Arial-Rounded" panose="020B0500000000000000" pitchFamily="34" charset="0"/>
                <a:cs typeface="Times New Roman" pitchFamily="18" charset="0"/>
              </a:rPr>
              <a:t>người</a:t>
            </a:r>
            <a:r>
              <a:rPr lang="en-US" sz="2800" b="1" dirty="0" smtClean="0">
                <a:solidFill>
                  <a:srgbClr val="C000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C00000"/>
                </a:solidFill>
                <a:latin typeface="Times New Roman" pitchFamily="18" charset="0"/>
                <a:ea typeface="Arial-Rounded" panose="020B0500000000000000" pitchFamily="34" charset="0"/>
                <a:cs typeface="Times New Roman" pitchFamily="18" charset="0"/>
              </a:rPr>
              <a:t>đó</a:t>
            </a:r>
            <a:r>
              <a:rPr lang="en-US" sz="2800" b="1" dirty="0" smtClean="0">
                <a:solidFill>
                  <a:srgbClr val="C000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C00000"/>
                </a:solidFill>
                <a:latin typeface="Times New Roman" pitchFamily="18" charset="0"/>
                <a:ea typeface="Arial-Rounded" panose="020B0500000000000000" pitchFamily="34" charset="0"/>
                <a:cs typeface="Times New Roman" pitchFamily="18" charset="0"/>
              </a:rPr>
              <a:t>nghĩ</a:t>
            </a:r>
            <a:r>
              <a:rPr lang="en-US" sz="2800" b="1" dirty="0" smtClean="0">
                <a:solidFill>
                  <a:srgbClr val="C000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C00000"/>
                </a:solidFill>
                <a:latin typeface="Times New Roman" pitchFamily="18" charset="0"/>
                <a:ea typeface="Arial-Rounded" panose="020B0500000000000000" pitchFamily="34" charset="0"/>
                <a:cs typeface="Times New Roman" pitchFamily="18" charset="0"/>
              </a:rPr>
              <a:t>đến</a:t>
            </a:r>
            <a:r>
              <a:rPr lang="en-US" sz="2800" b="1" dirty="0" smtClean="0">
                <a:solidFill>
                  <a:srgbClr val="C000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C00000"/>
                </a:solidFill>
                <a:latin typeface="Times New Roman" pitchFamily="18" charset="0"/>
                <a:ea typeface="Arial-Rounded" panose="020B0500000000000000" pitchFamily="34" charset="0"/>
                <a:cs typeface="Times New Roman" pitchFamily="18" charset="0"/>
              </a:rPr>
              <a:t>điều</a:t>
            </a:r>
            <a:r>
              <a:rPr lang="en-US" sz="2800" b="1" dirty="0" smtClean="0">
                <a:solidFill>
                  <a:srgbClr val="C000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C00000"/>
                </a:solidFill>
                <a:latin typeface="Times New Roman" pitchFamily="18" charset="0"/>
                <a:ea typeface="Arial-Rounded" panose="020B0500000000000000" pitchFamily="34" charset="0"/>
                <a:cs typeface="Times New Roman" pitchFamily="18" charset="0"/>
              </a:rPr>
              <a:t>tốt</a:t>
            </a:r>
            <a:r>
              <a:rPr lang="en-US" sz="2800" b="1" dirty="0" smtClean="0">
                <a:solidFill>
                  <a:srgbClr val="C000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C00000"/>
                </a:solidFill>
                <a:latin typeface="Times New Roman" pitchFamily="18" charset="0"/>
                <a:ea typeface="Arial-Rounded" panose="020B0500000000000000" pitchFamily="34" charset="0"/>
                <a:cs typeface="Times New Roman" pitchFamily="18" charset="0"/>
              </a:rPr>
              <a:t>đẹp</a:t>
            </a:r>
            <a:r>
              <a:rPr lang="en-US" sz="2800" b="1" dirty="0" smtClean="0">
                <a:solidFill>
                  <a:srgbClr val="C000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C00000"/>
                </a:solidFill>
                <a:latin typeface="Times New Roman" pitchFamily="18" charset="0"/>
                <a:ea typeface="Arial-Rounded" panose="020B0500000000000000" pitchFamily="34" charset="0"/>
                <a:cs typeface="Times New Roman" pitchFamily="18" charset="0"/>
              </a:rPr>
              <a:t>sắp</a:t>
            </a:r>
            <a:r>
              <a:rPr lang="en-US" sz="2800" b="1" dirty="0" smtClean="0">
                <a:solidFill>
                  <a:srgbClr val="C00000"/>
                </a:solidFill>
                <a:latin typeface="Times New Roman" pitchFamily="18" charset="0"/>
                <a:ea typeface="Arial-Rounded" panose="020B0500000000000000" pitchFamily="34" charset="0"/>
                <a:cs typeface="Times New Roman" pitchFamily="18" charset="0"/>
              </a:rPr>
              <a:t> </a:t>
            </a:r>
            <a:r>
              <a:rPr lang="en-US" sz="2800" b="1" dirty="0" err="1" smtClean="0">
                <a:solidFill>
                  <a:srgbClr val="C00000"/>
                </a:solidFill>
                <a:latin typeface="Times New Roman" pitchFamily="18" charset="0"/>
                <a:ea typeface="Arial-Rounded" panose="020B0500000000000000" pitchFamily="34" charset="0"/>
                <a:cs typeface="Times New Roman" pitchFamily="18" charset="0"/>
              </a:rPr>
              <a:t>tới</a:t>
            </a:r>
            <a:r>
              <a:rPr lang="en-US" sz="2800" b="1" dirty="0" smtClean="0">
                <a:solidFill>
                  <a:srgbClr val="C00000"/>
                </a:solidFill>
                <a:latin typeface="Times New Roman" pitchFamily="18" charset="0"/>
                <a:ea typeface="Arial-Rounded" panose="020B0500000000000000" pitchFamily="34" charset="0"/>
                <a:cs typeface="Times New Roman" pitchFamily="18" charset="0"/>
              </a:rPr>
              <a:t>.</a:t>
            </a:r>
            <a:endParaRPr lang="en-US" sz="2800" b="1" dirty="0">
              <a:solidFill>
                <a:srgbClr val="C00000"/>
              </a:solidFill>
              <a:latin typeface="Times New Roman" pitchFamily="18" charset="0"/>
              <a:ea typeface="Arial-Rounded" panose="020B0500000000000000" pitchFamily="34" charset="0"/>
              <a:cs typeface="Times New Roman" pitchFamily="18" charset="0"/>
            </a:endParaRPr>
          </a:p>
        </p:txBody>
      </p:sp>
      <p:sp>
        <p:nvSpPr>
          <p:cNvPr id="16" name="Oval 15"/>
          <p:cNvSpPr/>
          <p:nvPr/>
        </p:nvSpPr>
        <p:spPr>
          <a:xfrm>
            <a:off x="3449955" y="4394375"/>
            <a:ext cx="1268730" cy="1262519"/>
          </a:xfrm>
          <a:prstGeom prst="ellipse">
            <a:avLst/>
          </a:prstGeom>
          <a:solidFill>
            <a:srgbClr val="FF99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ea typeface="Arial-Rounded" panose="020B0500000000000000" pitchFamily="34" charset="0"/>
                <a:cs typeface="Times New Roman" pitchFamily="18" charset="0"/>
              </a:rPr>
              <a:t>3</a:t>
            </a:r>
            <a:endParaRPr lang="en-US" sz="3600" b="1" dirty="0">
              <a:latin typeface="Times New Roman" pitchFamily="18" charset="0"/>
              <a:ea typeface="Arial-Rounded" panose="020B0500000000000000" pitchFamily="34" charset="0"/>
              <a:cs typeface="Times New Roman" pitchFamily="18" charset="0"/>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xmlns="">
                  <a14:imgLayer r:embed="rId4">
                    <a14:imgEffect>
                      <a14:backgroundRemoval t="679" b="98172" l="0" r="94889">
                        <a14:foregroundMark x1="21444" y1="12063" x2="69222" y2="10235"/>
                        <a14:foregroundMark x1="19000" y1="9504" x2="14111" y2="23185"/>
                        <a14:foregroundMark x1="70222" y1="93786" x2="88444" y2="92637"/>
                        <a14:foregroundMark x1="27889" y1="90757" x2="46556" y2="93525"/>
                      </a14:backgroundRemoval>
                    </a14:imgEffect>
                  </a14:imgLayer>
                </a14:imgProps>
              </a:ext>
              <a:ext uri="{28A0092B-C50C-407E-A947-70E740481C1C}">
                <a14:useLocalDpi xmlns:a14="http://schemas.microsoft.com/office/drawing/2010/main" xmlns="" val="0"/>
              </a:ext>
            </a:extLst>
          </a:blip>
          <a:stretch>
            <a:fillRect/>
          </a:stretch>
        </p:blipFill>
        <p:spPr>
          <a:xfrm>
            <a:off x="10168058" y="2546915"/>
            <a:ext cx="2023942" cy="4306500"/>
          </a:xfrm>
          <a:prstGeom prst="rect">
            <a:avLst/>
          </a:prstGeom>
        </p:spPr>
      </p:pic>
    </p:spTree>
    <p:extLst>
      <p:ext uri="{BB962C8B-B14F-4D97-AF65-F5344CB8AC3E}">
        <p14:creationId xmlns:p14="http://schemas.microsoft.com/office/powerpoint/2010/main" xmlns="" val="4198029240"/>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4" grpId="0" animBg="1"/>
      <p:bldP spid="13"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5" name="Picture 4"/>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59815" b="89444" l="28698" r="53906">
                        <a14:foregroundMark x1="41250" y1="65741" x2="42500" y2="66204"/>
                        <a14:foregroundMark x1="44948" y1="61667" x2="47083" y2="60741"/>
                        <a14:foregroundMark x1="45417" y1="67500" x2="46302" y2="67500"/>
                      </a14:backgroundRemoval>
                    </a14:imgEffect>
                  </a14:imgLayer>
                </a14:imgProps>
              </a:ext>
            </a:extLst>
          </a:blip>
          <a:srcRect l="28384" t="59107" r="45738" b="12467"/>
          <a:stretch/>
        </p:blipFill>
        <p:spPr>
          <a:xfrm>
            <a:off x="226503" y="3966211"/>
            <a:ext cx="4224798" cy="2610310"/>
          </a:xfrm>
          <a:prstGeom prst="rect">
            <a:avLst/>
          </a:prstGeom>
        </p:spPr>
      </p:pic>
      <p:pic>
        <p:nvPicPr>
          <p:cNvPr id="6" name="图片 3">
            <a:extLst>
              <a:ext uri="{FF2B5EF4-FFF2-40B4-BE49-F238E27FC236}">
                <a16:creationId xmlns:a16="http://schemas.microsoft.com/office/drawing/2014/main" xmlns="" id="{C04F87AB-AAFA-44C4-B254-9DC0BD1EF5C2}"/>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19765" t="5074" r="12177" b="15106"/>
          <a:stretch/>
        </p:blipFill>
        <p:spPr>
          <a:xfrm>
            <a:off x="4374225" y="5417820"/>
            <a:ext cx="1738810" cy="1440180"/>
          </a:xfrm>
          <a:prstGeom prst="rect">
            <a:avLst/>
          </a:prstGeom>
        </p:spPr>
      </p:pic>
      <p:grpSp>
        <p:nvGrpSpPr>
          <p:cNvPr id="9" name="Group 8"/>
          <p:cNvGrpSpPr/>
          <p:nvPr/>
        </p:nvGrpSpPr>
        <p:grpSpPr>
          <a:xfrm>
            <a:off x="5806440" y="2960370"/>
            <a:ext cx="3417570" cy="1731646"/>
            <a:chOff x="5806440" y="2960370"/>
            <a:chExt cx="3417570" cy="1731646"/>
          </a:xfrm>
        </p:grpSpPr>
        <p:sp>
          <p:nvSpPr>
            <p:cNvPr id="7" name="Cloud Callout 6"/>
            <p:cNvSpPr/>
            <p:nvPr/>
          </p:nvSpPr>
          <p:spPr>
            <a:xfrm>
              <a:off x="5806440" y="2960370"/>
              <a:ext cx="3417570" cy="1731646"/>
            </a:xfrm>
            <a:prstGeom prst="cloudCallout">
              <a:avLst>
                <a:gd name="adj1" fmla="val -68003"/>
                <a:gd name="adj2" fmla="val 84960"/>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itchFamily="18" charset="0"/>
                <a:cs typeface="Times New Roman" pitchFamily="18" charset="0"/>
              </a:endParaRPr>
            </a:p>
          </p:txBody>
        </p:sp>
        <p:sp>
          <p:nvSpPr>
            <p:cNvPr id="8" name="Rounded Rectangle 7"/>
            <p:cNvSpPr/>
            <p:nvPr/>
          </p:nvSpPr>
          <p:spPr>
            <a:xfrm>
              <a:off x="6113035" y="3362043"/>
              <a:ext cx="2948538" cy="9282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solidFill>
                    <a:srgbClr val="002060"/>
                  </a:solidFill>
                  <a:latin typeface="Times New Roman" pitchFamily="18" charset="0"/>
                  <a:ea typeface="Arial-Rounded" panose="020B0500000000000000" pitchFamily="34" charset="0"/>
                  <a:cs typeface="Times New Roman" pitchFamily="18" charset="0"/>
                </a:rPr>
                <a:t>Mình</a:t>
              </a:r>
              <a:r>
                <a:rPr lang="en-US" sz="2400" dirty="0" smtClean="0">
                  <a:solidFill>
                    <a:srgbClr val="002060"/>
                  </a:solidFill>
                  <a:latin typeface="Times New Roman" pitchFamily="18" charset="0"/>
                  <a:ea typeface="Arial-Rounded" panose="020B0500000000000000" pitchFamily="34" charset="0"/>
                  <a:cs typeface="Times New Roman" pitchFamily="18" charset="0"/>
                </a:rPr>
                <a:t> </a:t>
              </a:r>
              <a:r>
                <a:rPr lang="en-US" sz="2400" dirty="0" err="1" smtClean="0">
                  <a:solidFill>
                    <a:srgbClr val="002060"/>
                  </a:solidFill>
                  <a:latin typeface="Times New Roman" pitchFamily="18" charset="0"/>
                  <a:ea typeface="Arial-Rounded" panose="020B0500000000000000" pitchFamily="34" charset="0"/>
                  <a:cs typeface="Times New Roman" pitchFamily="18" charset="0"/>
                </a:rPr>
                <a:t>biết</a:t>
              </a:r>
              <a:r>
                <a:rPr lang="en-US" sz="2400" dirty="0" smtClean="0">
                  <a:solidFill>
                    <a:srgbClr val="002060"/>
                  </a:solidFill>
                  <a:latin typeface="Times New Roman" pitchFamily="18" charset="0"/>
                  <a:ea typeface="Arial-Rounded" panose="020B0500000000000000" pitchFamily="34" charset="0"/>
                  <a:cs typeface="Times New Roman" pitchFamily="18" charset="0"/>
                </a:rPr>
                <a:t> </a:t>
              </a:r>
              <a:r>
                <a:rPr lang="en-US" sz="2400" dirty="0" err="1" smtClean="0">
                  <a:solidFill>
                    <a:srgbClr val="002060"/>
                  </a:solidFill>
                  <a:latin typeface="Times New Roman" pitchFamily="18" charset="0"/>
                  <a:ea typeface="Arial-Rounded" panose="020B0500000000000000" pitchFamily="34" charset="0"/>
                  <a:cs typeface="Times New Roman" pitchFamily="18" charset="0"/>
                </a:rPr>
                <a:t>bạn</a:t>
              </a:r>
              <a:r>
                <a:rPr lang="en-US" sz="2400" dirty="0" smtClean="0">
                  <a:solidFill>
                    <a:srgbClr val="002060"/>
                  </a:solidFill>
                  <a:latin typeface="Times New Roman" pitchFamily="18" charset="0"/>
                  <a:ea typeface="Arial-Rounded" panose="020B0500000000000000" pitchFamily="34" charset="0"/>
                  <a:cs typeface="Times New Roman" pitchFamily="18" charset="0"/>
                </a:rPr>
                <a:t> </a:t>
              </a:r>
              <a:r>
                <a:rPr lang="en-US" sz="2400" dirty="0" err="1" smtClean="0">
                  <a:solidFill>
                    <a:srgbClr val="002060"/>
                  </a:solidFill>
                  <a:latin typeface="Times New Roman" pitchFamily="18" charset="0"/>
                  <a:ea typeface="Arial-Rounded" panose="020B0500000000000000" pitchFamily="34" charset="0"/>
                  <a:cs typeface="Times New Roman" pitchFamily="18" charset="0"/>
                </a:rPr>
                <a:t>buồn</a:t>
              </a:r>
              <a:r>
                <a:rPr lang="en-US" sz="2400" dirty="0" smtClean="0">
                  <a:solidFill>
                    <a:srgbClr val="002060"/>
                  </a:solidFill>
                  <a:latin typeface="Times New Roman" pitchFamily="18" charset="0"/>
                  <a:ea typeface="Arial-Rounded" panose="020B0500000000000000" pitchFamily="34" charset="0"/>
                  <a:cs typeface="Times New Roman" pitchFamily="18" charset="0"/>
                </a:rPr>
                <a:t> </a:t>
              </a:r>
              <a:r>
                <a:rPr lang="en-US" sz="2400" dirty="0" err="1" smtClean="0">
                  <a:solidFill>
                    <a:srgbClr val="002060"/>
                  </a:solidFill>
                  <a:latin typeface="Times New Roman" pitchFamily="18" charset="0"/>
                  <a:ea typeface="Arial-Rounded" panose="020B0500000000000000" pitchFamily="34" charset="0"/>
                  <a:cs typeface="Times New Roman" pitchFamily="18" charset="0"/>
                </a:rPr>
                <a:t>và</a:t>
              </a:r>
              <a:r>
                <a:rPr lang="en-US" sz="2400" dirty="0" smtClean="0">
                  <a:solidFill>
                    <a:srgbClr val="002060"/>
                  </a:solidFill>
                  <a:latin typeface="Times New Roman" pitchFamily="18" charset="0"/>
                  <a:ea typeface="Arial-Rounded" panose="020B0500000000000000" pitchFamily="34" charset="0"/>
                  <a:cs typeface="Times New Roman" pitchFamily="18" charset="0"/>
                </a:rPr>
                <a:t> </a:t>
              </a:r>
              <a:r>
                <a:rPr lang="en-US" sz="2400" dirty="0" err="1" smtClean="0">
                  <a:solidFill>
                    <a:srgbClr val="002060"/>
                  </a:solidFill>
                  <a:latin typeface="Times New Roman" pitchFamily="18" charset="0"/>
                  <a:ea typeface="Arial-Rounded" panose="020B0500000000000000" pitchFamily="34" charset="0"/>
                  <a:cs typeface="Times New Roman" pitchFamily="18" charset="0"/>
                </a:rPr>
                <a:t>nhớ</a:t>
              </a:r>
              <a:r>
                <a:rPr lang="en-US" sz="2400" dirty="0" smtClean="0">
                  <a:solidFill>
                    <a:srgbClr val="002060"/>
                  </a:solidFill>
                  <a:latin typeface="Times New Roman" pitchFamily="18" charset="0"/>
                  <a:ea typeface="Arial-Rounded" panose="020B0500000000000000" pitchFamily="34" charset="0"/>
                  <a:cs typeface="Times New Roman" pitchFamily="18" charset="0"/>
                </a:rPr>
                <a:t> </a:t>
              </a:r>
              <a:r>
                <a:rPr lang="en-US" sz="2400" dirty="0" err="1" smtClean="0">
                  <a:solidFill>
                    <a:srgbClr val="002060"/>
                  </a:solidFill>
                  <a:latin typeface="Times New Roman" pitchFamily="18" charset="0"/>
                  <a:ea typeface="Arial-Rounded" panose="020B0500000000000000" pitchFamily="34" charset="0"/>
                  <a:cs typeface="Times New Roman" pitchFamily="18" charset="0"/>
                </a:rPr>
                <a:t>bê</a:t>
              </a:r>
              <a:r>
                <a:rPr lang="en-US" sz="2400" dirty="0" smtClean="0">
                  <a:solidFill>
                    <a:srgbClr val="002060"/>
                  </a:solidFill>
                  <a:latin typeface="Times New Roman" pitchFamily="18" charset="0"/>
                  <a:ea typeface="Arial-Rounded" panose="020B0500000000000000" pitchFamily="34" charset="0"/>
                  <a:cs typeface="Times New Roman" pitchFamily="18" charset="0"/>
                </a:rPr>
                <a:t> </a:t>
              </a:r>
              <a:r>
                <a:rPr lang="en-US" sz="2400" dirty="0" err="1" smtClean="0">
                  <a:solidFill>
                    <a:srgbClr val="002060"/>
                  </a:solidFill>
                  <a:latin typeface="Times New Roman" pitchFamily="18" charset="0"/>
                  <a:ea typeface="Arial-Rounded" panose="020B0500000000000000" pitchFamily="34" charset="0"/>
                  <a:cs typeface="Times New Roman" pitchFamily="18" charset="0"/>
                </a:rPr>
                <a:t>vàng</a:t>
              </a:r>
              <a:r>
                <a:rPr lang="en-US" sz="2400" dirty="0" smtClean="0">
                  <a:solidFill>
                    <a:srgbClr val="002060"/>
                  </a:solidFill>
                  <a:latin typeface="Times New Roman" pitchFamily="18" charset="0"/>
                  <a:ea typeface="Arial-Rounded" panose="020B0500000000000000" pitchFamily="34" charset="0"/>
                  <a:cs typeface="Times New Roman" pitchFamily="18" charset="0"/>
                </a:rPr>
                <a:t>.</a:t>
              </a:r>
              <a:endParaRPr lang="en-US" sz="2400" dirty="0">
                <a:solidFill>
                  <a:srgbClr val="002060"/>
                </a:solidFill>
                <a:latin typeface="Times New Roman" pitchFamily="18" charset="0"/>
                <a:ea typeface="Arial-Rounded" panose="020B0500000000000000" pitchFamily="34" charset="0"/>
                <a:cs typeface="Times New Roman" pitchFamily="18" charset="0"/>
              </a:endParaRPr>
            </a:p>
          </p:txBody>
        </p:sp>
      </p:grpSp>
      <p:grpSp>
        <p:nvGrpSpPr>
          <p:cNvPr id="10" name="Group 9"/>
          <p:cNvGrpSpPr/>
          <p:nvPr/>
        </p:nvGrpSpPr>
        <p:grpSpPr>
          <a:xfrm>
            <a:off x="6676339" y="3966211"/>
            <a:ext cx="4216451" cy="2137408"/>
            <a:chOff x="6469294" y="6415054"/>
            <a:chExt cx="3417570" cy="1731646"/>
          </a:xfrm>
        </p:grpSpPr>
        <p:sp>
          <p:nvSpPr>
            <p:cNvPr id="11" name="Cloud Callout 10"/>
            <p:cNvSpPr/>
            <p:nvPr/>
          </p:nvSpPr>
          <p:spPr>
            <a:xfrm>
              <a:off x="6469294" y="6415054"/>
              <a:ext cx="3417570" cy="1731646"/>
            </a:xfrm>
            <a:prstGeom prst="cloudCallout">
              <a:avLst>
                <a:gd name="adj1" fmla="val -79170"/>
                <a:gd name="adj2" fmla="val 51396"/>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itchFamily="18" charset="0"/>
                <a:cs typeface="Times New Roman" pitchFamily="18" charset="0"/>
              </a:endParaRPr>
            </a:p>
          </p:txBody>
        </p:sp>
        <p:sp>
          <p:nvSpPr>
            <p:cNvPr id="12" name="Rounded Rectangle 11"/>
            <p:cNvSpPr/>
            <p:nvPr/>
          </p:nvSpPr>
          <p:spPr>
            <a:xfrm>
              <a:off x="6833926" y="6755250"/>
              <a:ext cx="2699326" cy="9282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solidFill>
                    <a:srgbClr val="002060"/>
                  </a:solidFill>
                  <a:latin typeface="Times New Roman" pitchFamily="18" charset="0"/>
                  <a:ea typeface="Arial-Rounded" panose="020B0500000000000000" pitchFamily="34" charset="0"/>
                  <a:cs typeface="Times New Roman" pitchFamily="18" charset="0"/>
                </a:rPr>
                <a:t>Bạn</a:t>
              </a:r>
              <a:r>
                <a:rPr lang="en-US" sz="2400" dirty="0" smtClean="0">
                  <a:solidFill>
                    <a:srgbClr val="002060"/>
                  </a:solidFill>
                  <a:latin typeface="Times New Roman" pitchFamily="18" charset="0"/>
                  <a:ea typeface="Arial-Rounded" panose="020B0500000000000000" pitchFamily="34" charset="0"/>
                  <a:cs typeface="Times New Roman" pitchFamily="18" charset="0"/>
                </a:rPr>
                <a:t> </a:t>
              </a:r>
              <a:r>
                <a:rPr lang="en-US" sz="2400" dirty="0" err="1" smtClean="0">
                  <a:solidFill>
                    <a:srgbClr val="002060"/>
                  </a:solidFill>
                  <a:latin typeface="Times New Roman" pitchFamily="18" charset="0"/>
                  <a:ea typeface="Arial-Rounded" panose="020B0500000000000000" pitchFamily="34" charset="0"/>
                  <a:cs typeface="Times New Roman" pitchFamily="18" charset="0"/>
                </a:rPr>
                <a:t>đừng</a:t>
              </a:r>
              <a:r>
                <a:rPr lang="en-US" sz="2400" dirty="0" smtClean="0">
                  <a:solidFill>
                    <a:srgbClr val="002060"/>
                  </a:solidFill>
                  <a:latin typeface="Times New Roman" pitchFamily="18" charset="0"/>
                  <a:ea typeface="Arial-Rounded" panose="020B0500000000000000" pitchFamily="34" charset="0"/>
                  <a:cs typeface="Times New Roman" pitchFamily="18" charset="0"/>
                </a:rPr>
                <a:t> </a:t>
              </a:r>
              <a:r>
                <a:rPr lang="en-US" sz="2400" dirty="0" err="1" smtClean="0">
                  <a:solidFill>
                    <a:srgbClr val="002060"/>
                  </a:solidFill>
                  <a:latin typeface="Times New Roman" pitchFamily="18" charset="0"/>
                  <a:ea typeface="Arial-Rounded" panose="020B0500000000000000" pitchFamily="34" charset="0"/>
                  <a:cs typeface="Times New Roman" pitchFamily="18" charset="0"/>
                </a:rPr>
                <a:t>buồn</a:t>
              </a:r>
              <a:r>
                <a:rPr lang="en-US" sz="2400" dirty="0" smtClean="0">
                  <a:solidFill>
                    <a:srgbClr val="002060"/>
                  </a:solidFill>
                  <a:latin typeface="Times New Roman" pitchFamily="18" charset="0"/>
                  <a:ea typeface="Arial-Rounded" panose="020B0500000000000000" pitchFamily="34" charset="0"/>
                  <a:cs typeface="Times New Roman" pitchFamily="18" charset="0"/>
                </a:rPr>
                <a:t> </a:t>
              </a:r>
              <a:r>
                <a:rPr lang="en-US" sz="2400" dirty="0" err="1" smtClean="0">
                  <a:solidFill>
                    <a:srgbClr val="002060"/>
                  </a:solidFill>
                  <a:latin typeface="Times New Roman" pitchFamily="18" charset="0"/>
                  <a:ea typeface="Arial-Rounded" panose="020B0500000000000000" pitchFamily="34" charset="0"/>
                  <a:cs typeface="Times New Roman" pitchFamily="18" charset="0"/>
                </a:rPr>
                <a:t>nữa</a:t>
              </a:r>
              <a:r>
                <a:rPr lang="en-US" sz="2400" dirty="0" smtClean="0">
                  <a:solidFill>
                    <a:srgbClr val="002060"/>
                  </a:solidFill>
                  <a:latin typeface="Times New Roman" pitchFamily="18" charset="0"/>
                  <a:ea typeface="Arial-Rounded" panose="020B0500000000000000" pitchFamily="34" charset="0"/>
                  <a:cs typeface="Times New Roman" pitchFamily="18" charset="0"/>
                </a:rPr>
                <a:t> </a:t>
              </a:r>
              <a:r>
                <a:rPr lang="en-US" sz="2400" dirty="0" err="1" smtClean="0">
                  <a:solidFill>
                    <a:srgbClr val="002060"/>
                  </a:solidFill>
                  <a:latin typeface="Times New Roman" pitchFamily="18" charset="0"/>
                  <a:ea typeface="Arial-Rounded" panose="020B0500000000000000" pitchFamily="34" charset="0"/>
                  <a:cs typeface="Times New Roman" pitchFamily="18" charset="0"/>
                </a:rPr>
                <a:t>nhé</a:t>
              </a:r>
              <a:r>
                <a:rPr lang="en-US" sz="2400" dirty="0" smtClean="0">
                  <a:solidFill>
                    <a:srgbClr val="002060"/>
                  </a:solidFill>
                  <a:latin typeface="Times New Roman" pitchFamily="18" charset="0"/>
                  <a:ea typeface="Arial-Rounded" panose="020B0500000000000000" pitchFamily="34" charset="0"/>
                  <a:cs typeface="Times New Roman" pitchFamily="18" charset="0"/>
                </a:rPr>
                <a:t>.</a:t>
              </a:r>
              <a:r>
                <a:rPr lang="en-US" sz="2400" dirty="0">
                  <a:solidFill>
                    <a:srgbClr val="002060"/>
                  </a:solidFill>
                  <a:latin typeface="Times New Roman" pitchFamily="18" charset="0"/>
                  <a:ea typeface="Arial-Rounded" panose="020B0500000000000000" pitchFamily="34" charset="0"/>
                  <a:cs typeface="Times New Roman" pitchFamily="18" charset="0"/>
                </a:rPr>
                <a:t> </a:t>
              </a:r>
              <a:r>
                <a:rPr lang="en-US" sz="2400" dirty="0" err="1" smtClean="0">
                  <a:solidFill>
                    <a:srgbClr val="002060"/>
                  </a:solidFill>
                  <a:latin typeface="Times New Roman" pitchFamily="18" charset="0"/>
                  <a:ea typeface="Arial-Rounded" panose="020B0500000000000000" pitchFamily="34" charset="0"/>
                  <a:cs typeface="Times New Roman" pitchFamily="18" charset="0"/>
                </a:rPr>
                <a:t>Bê</a:t>
              </a:r>
              <a:r>
                <a:rPr lang="en-US" sz="2400" dirty="0" smtClean="0">
                  <a:solidFill>
                    <a:srgbClr val="002060"/>
                  </a:solidFill>
                  <a:latin typeface="Times New Roman" pitchFamily="18" charset="0"/>
                  <a:ea typeface="Arial-Rounded" panose="020B0500000000000000" pitchFamily="34" charset="0"/>
                  <a:cs typeface="Times New Roman" pitchFamily="18" charset="0"/>
                </a:rPr>
                <a:t> </a:t>
              </a:r>
              <a:r>
                <a:rPr lang="en-US" sz="2400" dirty="0" err="1" smtClean="0">
                  <a:solidFill>
                    <a:srgbClr val="002060"/>
                  </a:solidFill>
                  <a:latin typeface="Times New Roman" pitchFamily="18" charset="0"/>
                  <a:ea typeface="Arial-Rounded" panose="020B0500000000000000" pitchFamily="34" charset="0"/>
                  <a:cs typeface="Times New Roman" pitchFamily="18" charset="0"/>
                </a:rPr>
                <a:t>vàng</a:t>
              </a:r>
              <a:r>
                <a:rPr lang="en-US" sz="2400" dirty="0" smtClean="0">
                  <a:solidFill>
                    <a:srgbClr val="002060"/>
                  </a:solidFill>
                  <a:latin typeface="Times New Roman" pitchFamily="18" charset="0"/>
                  <a:ea typeface="Arial-Rounded" panose="020B0500000000000000" pitchFamily="34" charset="0"/>
                  <a:cs typeface="Times New Roman" pitchFamily="18" charset="0"/>
                </a:rPr>
                <a:t> </a:t>
              </a:r>
              <a:r>
                <a:rPr lang="en-US" sz="2400" dirty="0" err="1" smtClean="0">
                  <a:solidFill>
                    <a:srgbClr val="002060"/>
                  </a:solidFill>
                  <a:latin typeface="Times New Roman" pitchFamily="18" charset="0"/>
                  <a:ea typeface="Arial-Rounded" panose="020B0500000000000000" pitchFamily="34" charset="0"/>
                  <a:cs typeface="Times New Roman" pitchFamily="18" charset="0"/>
                </a:rPr>
                <a:t>sẽ</a:t>
              </a:r>
              <a:r>
                <a:rPr lang="en-US" sz="2400" dirty="0" smtClean="0">
                  <a:solidFill>
                    <a:srgbClr val="002060"/>
                  </a:solidFill>
                  <a:latin typeface="Times New Roman" pitchFamily="18" charset="0"/>
                  <a:ea typeface="Arial-Rounded" panose="020B0500000000000000" pitchFamily="34" charset="0"/>
                  <a:cs typeface="Times New Roman" pitchFamily="18" charset="0"/>
                </a:rPr>
                <a:t> </a:t>
              </a:r>
              <a:r>
                <a:rPr lang="en-US" sz="2400" dirty="0" err="1" smtClean="0">
                  <a:solidFill>
                    <a:srgbClr val="002060"/>
                  </a:solidFill>
                  <a:latin typeface="Times New Roman" pitchFamily="18" charset="0"/>
                  <a:ea typeface="Arial-Rounded" panose="020B0500000000000000" pitchFamily="34" charset="0"/>
                  <a:cs typeface="Times New Roman" pitchFamily="18" charset="0"/>
                </a:rPr>
                <a:t>sớm</a:t>
              </a:r>
              <a:r>
                <a:rPr lang="en-US" sz="2400" dirty="0" smtClean="0">
                  <a:solidFill>
                    <a:srgbClr val="002060"/>
                  </a:solidFill>
                  <a:latin typeface="Times New Roman" pitchFamily="18" charset="0"/>
                  <a:ea typeface="Arial-Rounded" panose="020B0500000000000000" pitchFamily="34" charset="0"/>
                  <a:cs typeface="Times New Roman" pitchFamily="18" charset="0"/>
                </a:rPr>
                <a:t> </a:t>
              </a:r>
              <a:r>
                <a:rPr lang="en-US" sz="2400" dirty="0" err="1" smtClean="0">
                  <a:solidFill>
                    <a:srgbClr val="002060"/>
                  </a:solidFill>
                  <a:latin typeface="Times New Roman" pitchFamily="18" charset="0"/>
                  <a:ea typeface="Arial-Rounded" panose="020B0500000000000000" pitchFamily="34" charset="0"/>
                  <a:cs typeface="Times New Roman" pitchFamily="18" charset="0"/>
                </a:rPr>
                <a:t>tìm</a:t>
              </a:r>
              <a:r>
                <a:rPr lang="en-US" sz="2400" dirty="0" smtClean="0">
                  <a:solidFill>
                    <a:srgbClr val="002060"/>
                  </a:solidFill>
                  <a:latin typeface="Times New Roman" pitchFamily="18" charset="0"/>
                  <a:ea typeface="Arial-Rounded" panose="020B0500000000000000" pitchFamily="34" charset="0"/>
                  <a:cs typeface="Times New Roman" pitchFamily="18" charset="0"/>
                </a:rPr>
                <a:t> </a:t>
              </a:r>
              <a:r>
                <a:rPr lang="en-US" sz="2400" dirty="0" err="1" smtClean="0">
                  <a:solidFill>
                    <a:srgbClr val="002060"/>
                  </a:solidFill>
                  <a:latin typeface="Times New Roman" pitchFamily="18" charset="0"/>
                  <a:ea typeface="Arial-Rounded" panose="020B0500000000000000" pitchFamily="34" charset="0"/>
                  <a:cs typeface="Times New Roman" pitchFamily="18" charset="0"/>
                </a:rPr>
                <a:t>được</a:t>
              </a:r>
              <a:r>
                <a:rPr lang="en-US" sz="2400" dirty="0" smtClean="0">
                  <a:solidFill>
                    <a:srgbClr val="002060"/>
                  </a:solidFill>
                  <a:latin typeface="Times New Roman" pitchFamily="18" charset="0"/>
                  <a:ea typeface="Arial-Rounded" panose="020B0500000000000000" pitchFamily="34" charset="0"/>
                  <a:cs typeface="Times New Roman" pitchFamily="18" charset="0"/>
                </a:rPr>
                <a:t> </a:t>
              </a:r>
              <a:r>
                <a:rPr lang="en-US" sz="2400" dirty="0" err="1" smtClean="0">
                  <a:solidFill>
                    <a:srgbClr val="002060"/>
                  </a:solidFill>
                  <a:latin typeface="Times New Roman" pitchFamily="18" charset="0"/>
                  <a:ea typeface="Arial-Rounded" panose="020B0500000000000000" pitchFamily="34" charset="0"/>
                  <a:cs typeface="Times New Roman" pitchFamily="18" charset="0"/>
                </a:rPr>
                <a:t>đường</a:t>
              </a:r>
              <a:r>
                <a:rPr lang="en-US" sz="2400" dirty="0" smtClean="0">
                  <a:solidFill>
                    <a:srgbClr val="002060"/>
                  </a:solidFill>
                  <a:latin typeface="Times New Roman" pitchFamily="18" charset="0"/>
                  <a:ea typeface="Arial-Rounded" panose="020B0500000000000000" pitchFamily="34" charset="0"/>
                  <a:cs typeface="Times New Roman" pitchFamily="18" charset="0"/>
                </a:rPr>
                <a:t> </a:t>
              </a:r>
              <a:r>
                <a:rPr lang="en-US" sz="2400" dirty="0" err="1" smtClean="0">
                  <a:solidFill>
                    <a:srgbClr val="002060"/>
                  </a:solidFill>
                  <a:latin typeface="Times New Roman" pitchFamily="18" charset="0"/>
                  <a:ea typeface="Arial-Rounded" panose="020B0500000000000000" pitchFamily="34" charset="0"/>
                  <a:cs typeface="Times New Roman" pitchFamily="18" charset="0"/>
                </a:rPr>
                <a:t>về</a:t>
              </a:r>
              <a:r>
                <a:rPr lang="en-US" sz="2400" dirty="0" smtClean="0">
                  <a:solidFill>
                    <a:srgbClr val="002060"/>
                  </a:solidFill>
                  <a:latin typeface="Times New Roman" pitchFamily="18" charset="0"/>
                  <a:ea typeface="Arial-Rounded" panose="020B0500000000000000" pitchFamily="34" charset="0"/>
                  <a:cs typeface="Times New Roman" pitchFamily="18" charset="0"/>
                </a:rPr>
                <a:t> </a:t>
              </a:r>
              <a:r>
                <a:rPr lang="en-US" sz="2400" dirty="0" err="1" smtClean="0">
                  <a:solidFill>
                    <a:srgbClr val="002060"/>
                  </a:solidFill>
                  <a:latin typeface="Times New Roman" pitchFamily="18" charset="0"/>
                  <a:ea typeface="Arial-Rounded" panose="020B0500000000000000" pitchFamily="34" charset="0"/>
                  <a:cs typeface="Times New Roman" pitchFamily="18" charset="0"/>
                </a:rPr>
                <a:t>thôi</a:t>
              </a:r>
              <a:r>
                <a:rPr lang="en-US" sz="2400" dirty="0" smtClean="0">
                  <a:solidFill>
                    <a:srgbClr val="002060"/>
                  </a:solidFill>
                  <a:latin typeface="Times New Roman" pitchFamily="18" charset="0"/>
                  <a:ea typeface="Arial-Rounded" panose="020B0500000000000000" pitchFamily="34" charset="0"/>
                  <a:cs typeface="Times New Roman" pitchFamily="18" charset="0"/>
                </a:rPr>
                <a:t>.</a:t>
              </a:r>
            </a:p>
          </p:txBody>
        </p:sp>
      </p:grpSp>
    </p:spTree>
    <p:extLst>
      <p:ext uri="{BB962C8B-B14F-4D97-AF65-F5344CB8AC3E}">
        <p14:creationId xmlns:p14="http://schemas.microsoft.com/office/powerpoint/2010/main" xmlns="" val="913597375"/>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xmlns="" id="{32E29622-6938-4F27-BA2F-8E57C68A088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8238" y="-287766"/>
            <a:ext cx="10766099" cy="6704415"/>
          </a:xfrm>
          <a:prstGeom prst="rect">
            <a:avLst/>
          </a:prstGeom>
        </p:spPr>
      </p:pic>
      <p:pic>
        <p:nvPicPr>
          <p:cNvPr id="16"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7" name="图片 39">
            <a:extLst>
              <a:ext uri="{FF2B5EF4-FFF2-40B4-BE49-F238E27FC236}">
                <a16:creationId xmlns:a16="http://schemas.microsoft.com/office/drawing/2014/main" xmlns="" id="{B6A43CE9-BBC5-4E98-BF98-A297DCD6796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0621860">
            <a:off x="1639556" y="870992"/>
            <a:ext cx="2864392" cy="2423717"/>
          </a:xfrm>
          <a:prstGeom prst="rect">
            <a:avLst/>
          </a:prstGeom>
        </p:spPr>
      </p:pic>
      <p:sp>
        <p:nvSpPr>
          <p:cNvPr id="11" name="TextBox 10">
            <a:extLst>
              <a:ext uri="{FF2B5EF4-FFF2-40B4-BE49-F238E27FC236}">
                <a16:creationId xmlns:a16="http://schemas.microsoft.com/office/drawing/2014/main" xmlns="" id="{3C722568-5BEC-4CC9-9200-292359A25631}"/>
              </a:ext>
            </a:extLst>
          </p:cNvPr>
          <p:cNvSpPr txBox="1"/>
          <p:nvPr/>
        </p:nvSpPr>
        <p:spPr>
          <a:xfrm>
            <a:off x="2376742" y="2727900"/>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itchFamily="18" charset="0"/>
                <a:cs typeface="Times New Roman" pitchFamily="18" charset="0"/>
              </a:rPr>
              <a:t>Tạm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biệt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hẹn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gặp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lại</a:t>
            </a:r>
            <a:r>
              <a:rPr lang="en-US" sz="3200" dirty="0">
                <a:solidFill>
                  <a:srgbClr val="FF0000"/>
                </a:solidFill>
                <a:latin typeface="Times New Roman" pitchFamily="18" charset="0"/>
                <a:cs typeface="Times New Roman" pitchFamily="18" charset="0"/>
              </a:rPr>
              <a:t> </a:t>
            </a:r>
          </a:p>
          <a:p>
            <a:pPr algn="ctr">
              <a:lnSpc>
                <a:spcPct val="150000"/>
              </a:lnSpc>
            </a:pP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con </a:t>
            </a:r>
            <a:r>
              <a:rPr lang="en-US" sz="3200" dirty="0" err="1">
                <a:solidFill>
                  <a:srgbClr val="FF0000"/>
                </a:solidFill>
                <a:latin typeface="Times New Roman" pitchFamily="18" charset="0"/>
                <a:cs typeface="Times New Roman" pitchFamily="18" charset="0"/>
              </a:rPr>
              <a:t>vào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học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sau</a:t>
            </a:r>
            <a:r>
              <a:rPr lang="en-US" sz="3200" dirty="0">
                <a:solidFill>
                  <a:srgbClr val="FF0000"/>
                </a:solidFill>
                <a:latin typeface="Times New Roman" pitchFamily="18" charset="0"/>
                <a:cs typeface="Times New Roman" pitchFamily="18" charset="0"/>
              </a:rPr>
              <a:t>!</a:t>
            </a:r>
          </a:p>
        </p:txBody>
      </p:sp>
      <p:pic>
        <p:nvPicPr>
          <p:cNvPr id="12" name="图片 14340" descr="28"/>
          <p:cNvPicPr>
            <a:picLocks noChangeAspect="1"/>
          </p:cNvPicPr>
          <p:nvPr/>
        </p:nvPicPr>
        <p:blipFill>
          <a:blip r:embed="rId5" cstate="print"/>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6" cstate="print">
            <a:extLst>
              <a:ext uri="{28A0092B-C50C-407E-A947-70E740481C1C}">
                <a14:useLocalDpi xmlns:a14="http://schemas.microsoft.com/office/drawing/2010/main" xmlns="" val="0"/>
              </a:ext>
            </a:extLst>
          </a:blip>
          <a:srcRect l="27294" t="7312" r="32213" b="28914"/>
          <a:stretch>
            <a:fillRect/>
          </a:stretch>
        </p:blipFill>
        <p:spPr>
          <a:xfrm rot="19502702">
            <a:off x="584367"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2524651"/>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Times New Roman" pitchFamily="18" charset="0"/>
                <a:cs typeface="Times New Roman" pitchFamily="18" charset="0"/>
              </a:rPr>
              <a:t>Yêu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đạt</a:t>
            </a:r>
            <a:endParaRPr lang="vi-VN"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đúng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rõ</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toàn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nghỉ</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phẩy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giữa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cụm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a:t>
            </a:r>
            <a:endParaRPr lang="vi-VN"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hỏi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Hiểu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nắm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nội</a:t>
            </a:r>
            <a:r>
              <a:rPr lang="en-US" dirty="0" smtClean="0">
                <a:latin typeface="Times New Roman" pitchFamily="18" charset="0"/>
                <a:cs typeface="Times New Roman" pitchFamily="18" charset="0"/>
              </a:rPr>
              <a:t> dung </a:t>
            </a:r>
            <a:r>
              <a:rPr lang="en-US" dirty="0" err="1" smtClean="0">
                <a:latin typeface="Times New Roman" pitchFamily="18" charset="0"/>
                <a:cs typeface="Times New Roman" pitchFamily="18" charset="0"/>
              </a:rPr>
              <a:t>chính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a:t>
            </a:r>
            <a:endParaRPr lang="vi-VN"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Đóng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rừng</a:t>
            </a:r>
            <a:r>
              <a:rPr lang="en-US" dirty="0" smtClean="0">
                <a:latin typeface="Times New Roman" pitchFamily="18" charset="0"/>
                <a:cs typeface="Times New Roman" pitchFamily="18" charset="0"/>
              </a:rPr>
              <a:t> an </a:t>
            </a:r>
            <a:r>
              <a:rPr lang="en-US" dirty="0" err="1" smtClean="0">
                <a:latin typeface="Times New Roman" pitchFamily="18" charset="0"/>
                <a:cs typeface="Times New Roman" pitchFamily="18" charset="0"/>
              </a:rPr>
              <a:t>ủi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dê</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trắng</a:t>
            </a:r>
            <a:endParaRPr lang="vi-VN"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Yêu nước, chăm chỉ, trách nhiệm, nhân ái. Bồi dưỡng tình cảm đối với bạn bè, cảm nhận được niềm vui khi có bạn, có tinh thần hợp tác làm việc nhóm.</a:t>
            </a:r>
          </a:p>
          <a:p>
            <a:pPr>
              <a:buNone/>
            </a:pPr>
            <a:r>
              <a:rPr lang="vi-VN" dirty="0" smtClean="0">
                <a:latin typeface="Times New Roman" pitchFamily="18" charset="0"/>
                <a:cs typeface="Times New Roman" pitchFamily="18" charset="0"/>
              </a:rPr>
              <a:t>- Các NL chung, phát triển NL ngôn ngữ, NL văn học (hiểu được các từ ngữ gợi tả, gợi cảm, cảm nhận được tình cảm của các nhân vật qua nghệ thuật nhân hoá trong bài thơ), năng lực hợp tác nhóm. </a:t>
            </a:r>
          </a:p>
          <a:p>
            <a:endParaRPr lang="vi-VN"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l="1333" t="8302" r="1682" b="8115"/>
          <a:stretch/>
        </p:blipFill>
        <p:spPr>
          <a:xfrm>
            <a:off x="772105" y="2152896"/>
            <a:ext cx="10191283" cy="4117008"/>
          </a:xfrm>
          <a:prstGeom prst="roundRect">
            <a:avLst/>
          </a:prstGeom>
        </p:spPr>
      </p:pic>
      <p:pic>
        <p:nvPicPr>
          <p:cNvPr id="2056" name="Picture 8" descr="Dơi, chim và họ nhà thú | Mầm Non Đô Thị Sài Đồ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139558" y="1103645"/>
            <a:ext cx="2823830" cy="141191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71035" b="9032"/>
          <a:stretch/>
        </p:blipFill>
        <p:spPr>
          <a:xfrm>
            <a:off x="3690569" y="8612689"/>
            <a:ext cx="12192000" cy="744715"/>
          </a:xfrm>
          <a:prstGeom prst="rect">
            <a:avLst/>
          </a:prstGeom>
        </p:spPr>
      </p:pic>
      <p:pic>
        <p:nvPicPr>
          <p:cNvPr id="2050" name="Picture 2" descr="Tranh tô màu con cá, con chim, con ong, con bướm | Trường Mầm Non Hạnh Phúc"/>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387" b="100000" l="0" r="99667"/>
                    </a14:imgEffect>
                  </a14:imgLayer>
                </a14:imgProps>
              </a:ext>
              <a:ext uri="{28A0092B-C50C-407E-A947-70E740481C1C}">
                <a14:useLocalDpi xmlns:a14="http://schemas.microsoft.com/office/drawing/2010/main" xmlns="" val="0"/>
              </a:ext>
            </a:extLst>
          </a:blip>
          <a:srcRect/>
          <a:stretch>
            <a:fillRect/>
          </a:stretch>
        </p:blipFill>
        <p:spPr bwMode="auto">
          <a:xfrm rot="20941349">
            <a:off x="317327" y="2111614"/>
            <a:ext cx="1067157" cy="138019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2" descr="Album - Ảnh Chim Hoạt Hình - Free Transparent PNG Clipart Images Downlo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pic>
        <p:nvPicPr>
          <p:cNvPr id="24"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25" name="Group 24">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26"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7"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28" name="Picture 27"/>
          <p:cNvPicPr>
            <a:picLocks noChangeAspect="1"/>
          </p:cNvPicPr>
          <p:nvPr/>
        </p:nvPicPr>
        <p:blipFill rotWithShape="1">
          <a:blip r:embed="rId7" cstate="print">
            <a:extLst>
              <a:ext uri="{BEBA8EAE-BF5A-486C-A8C5-ECC9F3942E4B}">
                <a14:imgProps xmlns:a14="http://schemas.microsoft.com/office/drawing/2010/main" xmlns="">
                  <a14:imgLayer r:embed="rId8">
                    <a14:imgEffect>
                      <a14:backgroundRemoval t="50253" b="57367" l="20008" r="26232"/>
                    </a14:imgEffect>
                  </a14:imgLayer>
                </a14:imgProps>
              </a:ext>
            </a:extLst>
          </a:blip>
          <a:srcRect l="19230" t="49364" r="72990" b="41744"/>
          <a:stretch/>
        </p:blipFill>
        <p:spPr>
          <a:xfrm>
            <a:off x="307975" y="1167068"/>
            <a:ext cx="1391479" cy="894521"/>
          </a:xfrm>
          <a:prstGeom prst="rect">
            <a:avLst/>
          </a:prstGeom>
        </p:spPr>
      </p:pic>
      <p:grpSp>
        <p:nvGrpSpPr>
          <p:cNvPr id="29" name="Group 28"/>
          <p:cNvGrpSpPr/>
          <p:nvPr/>
        </p:nvGrpSpPr>
        <p:grpSpPr>
          <a:xfrm>
            <a:off x="461819" y="473813"/>
            <a:ext cx="1397478" cy="573886"/>
            <a:chOff x="9566064" y="964372"/>
            <a:chExt cx="5446164" cy="698253"/>
          </a:xfrm>
        </p:grpSpPr>
        <p:sp>
          <p:nvSpPr>
            <p:cNvPr id="30"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latin typeface="Times New Roman" pitchFamily="18" charset="0"/>
                <a:cs typeface="Times New Roman" pitchFamily="18" charset="0"/>
              </a:endParaRPr>
            </a:p>
          </p:txBody>
        </p:sp>
        <p:sp>
          <p:nvSpPr>
            <p:cNvPr id="3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latin typeface="Times New Roman" pitchFamily="18" charset="0"/>
                <a:cs typeface="Times New Roman" pitchFamily="18" charset="0"/>
              </a:endParaRPr>
            </a:p>
          </p:txBody>
        </p:sp>
        <p:sp>
          <p:nvSpPr>
            <p:cNvPr id="3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r>
                <a:rPr lang="en-US" sz="3200" dirty="0">
                  <a:solidFill>
                    <a:srgbClr val="0070C0"/>
                  </a:solidFill>
                  <a:latin typeface="Times New Roman" pitchFamily="18" charset="0"/>
                  <a:cs typeface="Times New Roman" pitchFamily="18" charset="0"/>
                </a:rPr>
                <a:t>ĐỌC</a:t>
              </a:r>
            </a:p>
          </p:txBody>
        </p:sp>
      </p:grpSp>
      <p:sp>
        <p:nvSpPr>
          <p:cNvPr id="33" name="TextBox 32"/>
          <p:cNvSpPr txBox="1"/>
          <p:nvPr/>
        </p:nvSpPr>
        <p:spPr>
          <a:xfrm>
            <a:off x="1503836" y="1306583"/>
            <a:ext cx="6812391" cy="615489"/>
          </a:xfrm>
          <a:prstGeom prst="rect">
            <a:avLst/>
          </a:prstGeom>
          <a:noFill/>
        </p:spPr>
        <p:txBody>
          <a:bodyPr wrap="square" lIns="121855" tIns="60928" rIns="121855" bIns="60928" rtlCol="0">
            <a:spAutoFit/>
          </a:bodyPr>
          <a:lstStyle/>
          <a:p>
            <a:pPr algn="just"/>
            <a:r>
              <a:rPr lang="en-US" sz="3200" b="1" dirty="0" err="1" smtClean="0">
                <a:latin typeface="Times New Roman" pitchFamily="18" charset="0"/>
                <a:ea typeface="Arial-Rounded" panose="020B0500000000000000" pitchFamily="34" charset="0"/>
                <a:cs typeface="Times New Roman" pitchFamily="18" charset="0"/>
              </a:rPr>
              <a:t>Nói</a:t>
            </a:r>
            <a:r>
              <a:rPr lang="en-US" sz="3200" b="1" dirty="0" smtClean="0">
                <a:latin typeface="Times New Roman" pitchFamily="18" charset="0"/>
                <a:ea typeface="Arial-Rounded" panose="020B0500000000000000" pitchFamily="34" charset="0"/>
                <a:cs typeface="Times New Roman" pitchFamily="18" charset="0"/>
              </a:rPr>
              <a:t> </a:t>
            </a:r>
            <a:r>
              <a:rPr lang="en-US" sz="3200" b="1" dirty="0" err="1" smtClean="0">
                <a:latin typeface="Times New Roman" pitchFamily="18" charset="0"/>
                <a:ea typeface="Arial-Rounded" panose="020B0500000000000000" pitchFamily="34" charset="0"/>
                <a:cs typeface="Times New Roman" pitchFamily="18" charset="0"/>
              </a:rPr>
              <a:t>về</a:t>
            </a:r>
            <a:r>
              <a:rPr lang="en-US" sz="3200" b="1" dirty="0" smtClean="0">
                <a:latin typeface="Times New Roman" pitchFamily="18" charset="0"/>
                <a:ea typeface="Arial-Rounded" panose="020B0500000000000000" pitchFamily="34" charset="0"/>
                <a:cs typeface="Times New Roman" pitchFamily="18" charset="0"/>
              </a:rPr>
              <a:t> </a:t>
            </a:r>
            <a:r>
              <a:rPr lang="en-US" sz="3200" b="1" dirty="0" err="1" smtClean="0">
                <a:latin typeface="Times New Roman" pitchFamily="18" charset="0"/>
                <a:ea typeface="Arial-Rounded" panose="020B0500000000000000" pitchFamily="34" charset="0"/>
                <a:cs typeface="Times New Roman" pitchFamily="18" charset="0"/>
              </a:rPr>
              <a:t>một</a:t>
            </a:r>
            <a:r>
              <a:rPr lang="en-US" sz="3200" b="1" dirty="0" smtClean="0">
                <a:latin typeface="Times New Roman" pitchFamily="18" charset="0"/>
                <a:ea typeface="Arial-Rounded" panose="020B0500000000000000" pitchFamily="34" charset="0"/>
                <a:cs typeface="Times New Roman" pitchFamily="18" charset="0"/>
              </a:rPr>
              <a:t> </a:t>
            </a:r>
            <a:r>
              <a:rPr lang="en-US" sz="3200" b="1" dirty="0" err="1" smtClean="0">
                <a:latin typeface="Times New Roman" pitchFamily="18" charset="0"/>
                <a:ea typeface="Arial-Rounded" panose="020B0500000000000000" pitchFamily="34" charset="0"/>
                <a:cs typeface="Times New Roman" pitchFamily="18" charset="0"/>
              </a:rPr>
              <a:t>người</a:t>
            </a:r>
            <a:r>
              <a:rPr lang="en-US" sz="3200" b="1" dirty="0" smtClean="0">
                <a:latin typeface="Times New Roman" pitchFamily="18" charset="0"/>
                <a:ea typeface="Arial-Rounded" panose="020B0500000000000000" pitchFamily="34" charset="0"/>
                <a:cs typeface="Times New Roman" pitchFamily="18" charset="0"/>
              </a:rPr>
              <a:t> </a:t>
            </a:r>
            <a:r>
              <a:rPr lang="en-US" sz="3200" b="1" dirty="0" err="1" smtClean="0">
                <a:latin typeface="Times New Roman" pitchFamily="18" charset="0"/>
                <a:ea typeface="Arial-Rounded" panose="020B0500000000000000" pitchFamily="34" charset="0"/>
                <a:cs typeface="Times New Roman" pitchFamily="18" charset="0"/>
              </a:rPr>
              <a:t>bạn</a:t>
            </a:r>
            <a:r>
              <a:rPr lang="en-US" sz="3200" b="1" dirty="0" smtClean="0">
                <a:latin typeface="Times New Roman" pitchFamily="18" charset="0"/>
                <a:ea typeface="Arial-Rounded" panose="020B0500000000000000" pitchFamily="34" charset="0"/>
                <a:cs typeface="Times New Roman" pitchFamily="18" charset="0"/>
              </a:rPr>
              <a:t> </a:t>
            </a:r>
            <a:r>
              <a:rPr lang="en-US" sz="3200" b="1" dirty="0" err="1" smtClean="0">
                <a:latin typeface="Times New Roman" pitchFamily="18" charset="0"/>
                <a:ea typeface="Arial-Rounded" panose="020B0500000000000000" pitchFamily="34" charset="0"/>
                <a:cs typeface="Times New Roman" pitchFamily="18" charset="0"/>
              </a:rPr>
              <a:t>của</a:t>
            </a:r>
            <a:r>
              <a:rPr lang="en-US" sz="3200" b="1" dirty="0" smtClean="0">
                <a:latin typeface="Times New Roman" pitchFamily="18" charset="0"/>
                <a:ea typeface="Arial-Rounded" panose="020B0500000000000000" pitchFamily="34" charset="0"/>
                <a:cs typeface="Times New Roman" pitchFamily="18" charset="0"/>
              </a:rPr>
              <a:t> </a:t>
            </a:r>
            <a:r>
              <a:rPr lang="en-US" sz="3200" b="1" dirty="0" err="1" smtClean="0">
                <a:latin typeface="Times New Roman" pitchFamily="18" charset="0"/>
                <a:ea typeface="Arial-Rounded" panose="020B0500000000000000" pitchFamily="34" charset="0"/>
                <a:cs typeface="Times New Roman" pitchFamily="18" charset="0"/>
              </a:rPr>
              <a:t>em</a:t>
            </a:r>
            <a:r>
              <a:rPr lang="en-US" sz="3200" b="1" dirty="0" smtClean="0">
                <a:latin typeface="Times New Roman" pitchFamily="18" charset="0"/>
                <a:ea typeface="Arial-Rounded" panose="020B0500000000000000" pitchFamily="34" charset="0"/>
                <a:cs typeface="Times New Roman" pitchFamily="18" charset="0"/>
              </a:rPr>
              <a:t>.</a:t>
            </a:r>
            <a:endParaRPr lang="en-US" sz="3200" b="1" dirty="0">
              <a:latin typeface="Times New Roman" pitchFamily="18" charset="0"/>
              <a:ea typeface="Arial-Rounded" panose="020B0500000000000000" pitchFamily="34" charset="0"/>
              <a:cs typeface="Times New Roman" pitchFamily="18" charset="0"/>
            </a:endParaRPr>
          </a:p>
        </p:txBody>
      </p:sp>
      <p:sp>
        <p:nvSpPr>
          <p:cNvPr id="34" name="TextBox 33"/>
          <p:cNvSpPr txBox="1"/>
          <p:nvPr/>
        </p:nvSpPr>
        <p:spPr>
          <a:xfrm>
            <a:off x="4478044" y="2409580"/>
            <a:ext cx="2779406" cy="615489"/>
          </a:xfrm>
          <a:prstGeom prst="rect">
            <a:avLst/>
          </a:prstGeom>
          <a:noFill/>
        </p:spPr>
        <p:txBody>
          <a:bodyPr wrap="square" lIns="121855" tIns="60928" rIns="121855" bIns="60928" rtlCol="0">
            <a:spAutoFit/>
          </a:bodyPr>
          <a:lstStyle/>
          <a:p>
            <a:pPr algn="ctr"/>
            <a:r>
              <a:rPr lang="en-US" sz="3200" b="1" u="sng" dirty="0" err="1" smtClean="0">
                <a:solidFill>
                  <a:srgbClr val="C00000"/>
                </a:solidFill>
                <a:latin typeface="Times New Roman" pitchFamily="18" charset="0"/>
                <a:ea typeface="Arial-Rounded" panose="020B0500000000000000" pitchFamily="34" charset="0"/>
                <a:cs typeface="Times New Roman" pitchFamily="18" charset="0"/>
              </a:rPr>
              <a:t>Gợi</a:t>
            </a:r>
            <a:r>
              <a:rPr lang="en-US" sz="3200" b="1" u="sng" dirty="0" smtClean="0">
                <a:solidFill>
                  <a:srgbClr val="C00000"/>
                </a:solidFill>
                <a:latin typeface="Times New Roman" pitchFamily="18" charset="0"/>
                <a:ea typeface="Arial-Rounded" panose="020B0500000000000000" pitchFamily="34" charset="0"/>
                <a:cs typeface="Times New Roman" pitchFamily="18" charset="0"/>
              </a:rPr>
              <a:t> ý:</a:t>
            </a:r>
            <a:endParaRPr lang="en-US" sz="3200" b="1" u="sng" dirty="0">
              <a:solidFill>
                <a:srgbClr val="C00000"/>
              </a:solidFill>
              <a:latin typeface="Times New Roman" pitchFamily="18" charset="0"/>
              <a:ea typeface="Arial-Rounded" panose="020B0500000000000000" pitchFamily="34" charset="0"/>
              <a:cs typeface="Times New Roman" pitchFamily="18" charset="0"/>
            </a:endParaRPr>
          </a:p>
        </p:txBody>
      </p:sp>
      <p:sp>
        <p:nvSpPr>
          <p:cNvPr id="35" name="TextBox 34"/>
          <p:cNvSpPr txBox="1"/>
          <p:nvPr/>
        </p:nvSpPr>
        <p:spPr>
          <a:xfrm>
            <a:off x="2398455" y="2890391"/>
            <a:ext cx="2779406" cy="615489"/>
          </a:xfrm>
          <a:prstGeom prst="rect">
            <a:avLst/>
          </a:prstGeom>
          <a:noFill/>
        </p:spPr>
        <p:txBody>
          <a:bodyPr wrap="square" lIns="121855" tIns="60928" rIns="121855" bIns="60928" rtlCol="0">
            <a:spAutoFit/>
          </a:bodyPr>
          <a:lstStyle/>
          <a:p>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Bạn</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tên</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là</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gì</a:t>
            </a:r>
            <a:r>
              <a:rPr lang="en-US" sz="3200" dirty="0" smtClean="0">
                <a:solidFill>
                  <a:srgbClr val="0070C0"/>
                </a:solidFill>
                <a:latin typeface="Times New Roman" pitchFamily="18" charset="0"/>
                <a:ea typeface="Arial-Rounded" panose="020B0500000000000000" pitchFamily="34" charset="0"/>
                <a:cs typeface="Times New Roman" pitchFamily="18" charset="0"/>
              </a:rPr>
              <a:t>?</a:t>
            </a:r>
            <a:endParaRPr lang="en-US" sz="3200" dirty="0">
              <a:solidFill>
                <a:srgbClr val="0070C0"/>
              </a:solidFill>
              <a:latin typeface="Times New Roman" pitchFamily="18" charset="0"/>
              <a:ea typeface="Arial-Rounded" panose="020B0500000000000000" pitchFamily="34" charset="0"/>
              <a:cs typeface="Times New Roman" pitchFamily="18" charset="0"/>
            </a:endParaRPr>
          </a:p>
        </p:txBody>
      </p:sp>
      <p:sp>
        <p:nvSpPr>
          <p:cNvPr id="38" name="TextBox 37"/>
          <p:cNvSpPr txBox="1"/>
          <p:nvPr/>
        </p:nvSpPr>
        <p:spPr>
          <a:xfrm>
            <a:off x="2398455" y="3446995"/>
            <a:ext cx="7672609" cy="615489"/>
          </a:xfrm>
          <a:prstGeom prst="rect">
            <a:avLst/>
          </a:prstGeom>
          <a:noFill/>
        </p:spPr>
        <p:txBody>
          <a:bodyPr wrap="square" lIns="121855" tIns="60928" rIns="121855" bIns="60928" rtlCol="0">
            <a:spAutoFit/>
          </a:bodyPr>
          <a:lstStyle/>
          <a:p>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Bạn</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cùng</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lớp</a:t>
            </a:r>
            <a:r>
              <a:rPr lang="en-US" sz="3200" dirty="0" smtClean="0">
                <a:solidFill>
                  <a:srgbClr val="0070C0"/>
                </a:solidFill>
                <a:latin typeface="Times New Roman" pitchFamily="18" charset="0"/>
                <a:ea typeface="Arial-Rounded" panose="020B0500000000000000" pitchFamily="34" charset="0"/>
                <a:cs typeface="Times New Roman" pitchFamily="18" charset="0"/>
              </a:rPr>
              <a:t>/</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cùng</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xóm</a:t>
            </a:r>
            <a:r>
              <a:rPr lang="en-US" sz="3200" dirty="0" smtClean="0">
                <a:solidFill>
                  <a:srgbClr val="0070C0"/>
                </a:solidFill>
                <a:latin typeface="Times New Roman" pitchFamily="18" charset="0"/>
                <a:ea typeface="Arial-Rounded" panose="020B0500000000000000" pitchFamily="34" charset="0"/>
                <a:cs typeface="Times New Roman" pitchFamily="18" charset="0"/>
              </a:rPr>
              <a:t> hay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bạn</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cũ</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endParaRPr lang="en-US" sz="3200" dirty="0">
              <a:solidFill>
                <a:srgbClr val="0070C0"/>
              </a:solidFill>
              <a:latin typeface="Times New Roman" pitchFamily="18" charset="0"/>
              <a:ea typeface="Arial-Rounded" panose="020B0500000000000000" pitchFamily="34" charset="0"/>
              <a:cs typeface="Times New Roman" pitchFamily="18" charset="0"/>
            </a:endParaRPr>
          </a:p>
        </p:txBody>
      </p:sp>
      <p:sp>
        <p:nvSpPr>
          <p:cNvPr id="39" name="TextBox 38"/>
          <p:cNvSpPr txBox="1"/>
          <p:nvPr/>
        </p:nvSpPr>
        <p:spPr>
          <a:xfrm>
            <a:off x="2373137" y="4030506"/>
            <a:ext cx="8470231" cy="615489"/>
          </a:xfrm>
          <a:prstGeom prst="rect">
            <a:avLst/>
          </a:prstGeom>
          <a:noFill/>
        </p:spPr>
        <p:txBody>
          <a:bodyPr wrap="square" lIns="121855" tIns="60928" rIns="121855" bIns="60928" rtlCol="0">
            <a:spAutoFit/>
          </a:bodyPr>
          <a:lstStyle/>
          <a:p>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Tình</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cảm</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của</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em</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dành</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cho</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bạn</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như</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thế</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nào</a:t>
            </a:r>
            <a:r>
              <a:rPr lang="en-US" sz="3200" dirty="0" smtClean="0">
                <a:solidFill>
                  <a:srgbClr val="0070C0"/>
                </a:solidFill>
                <a:latin typeface="Times New Roman" pitchFamily="18" charset="0"/>
                <a:ea typeface="Arial-Rounded" panose="020B0500000000000000" pitchFamily="34" charset="0"/>
                <a:cs typeface="Times New Roman" pitchFamily="18" charset="0"/>
              </a:rPr>
              <a:t>?</a:t>
            </a:r>
            <a:endParaRPr lang="en-US" sz="3200" dirty="0">
              <a:solidFill>
                <a:srgbClr val="0070C0"/>
              </a:solidFill>
              <a:latin typeface="Times New Roman" pitchFamily="18" charset="0"/>
              <a:ea typeface="Arial-Rounded" panose="020B0500000000000000" pitchFamily="34" charset="0"/>
              <a:cs typeface="Times New Roman" pitchFamily="18" charset="0"/>
            </a:endParaRPr>
          </a:p>
        </p:txBody>
      </p:sp>
      <p:sp>
        <p:nvSpPr>
          <p:cNvPr id="40" name="TextBox 39"/>
          <p:cNvSpPr txBox="1"/>
          <p:nvPr/>
        </p:nvSpPr>
        <p:spPr>
          <a:xfrm>
            <a:off x="2398454" y="4695794"/>
            <a:ext cx="7672609" cy="615489"/>
          </a:xfrm>
          <a:prstGeom prst="rect">
            <a:avLst/>
          </a:prstGeom>
          <a:noFill/>
        </p:spPr>
        <p:txBody>
          <a:bodyPr wrap="square" lIns="121855" tIns="60928" rIns="121855" bIns="60928" rtlCol="0">
            <a:spAutoFit/>
          </a:bodyPr>
          <a:lstStyle/>
          <a:p>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Khi</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chơi</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với</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bạn</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em</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cảm</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thấy</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thế</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nào</a:t>
            </a:r>
            <a:r>
              <a:rPr lang="en-US" sz="3200" dirty="0" smtClean="0">
                <a:solidFill>
                  <a:srgbClr val="0070C0"/>
                </a:solidFill>
                <a:latin typeface="Times New Roman" pitchFamily="18" charset="0"/>
                <a:ea typeface="Arial-Rounded" panose="020B0500000000000000" pitchFamily="34" charset="0"/>
                <a:cs typeface="Times New Roman" pitchFamily="18" charset="0"/>
              </a:rPr>
              <a:t>?</a:t>
            </a:r>
            <a:endParaRPr lang="en-US" sz="3200" dirty="0">
              <a:solidFill>
                <a:srgbClr val="0070C0"/>
              </a:solidFill>
              <a:latin typeface="Times New Roman" pitchFamily="18" charset="0"/>
              <a:ea typeface="Arial-Rounded" panose="020B0500000000000000" pitchFamily="34" charset="0"/>
              <a:cs typeface="Times New Roman" pitchFamily="18" charset="0"/>
            </a:endParaRPr>
          </a:p>
        </p:txBody>
      </p:sp>
      <p:sp>
        <p:nvSpPr>
          <p:cNvPr id="41" name="TextBox 40"/>
          <p:cNvSpPr txBox="1"/>
          <p:nvPr/>
        </p:nvSpPr>
        <p:spPr>
          <a:xfrm>
            <a:off x="2373137" y="5276330"/>
            <a:ext cx="7672609" cy="615489"/>
          </a:xfrm>
          <a:prstGeom prst="rect">
            <a:avLst/>
          </a:prstGeom>
          <a:noFill/>
        </p:spPr>
        <p:txBody>
          <a:bodyPr wrap="square" lIns="121855" tIns="60928" rIns="121855" bIns="60928" rtlCol="0">
            <a:spAutoFit/>
          </a:bodyPr>
          <a:lstStyle/>
          <a:p>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Em</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thích</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điều</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gì</a:t>
            </a:r>
            <a:r>
              <a:rPr lang="en-US" sz="3200"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nhất</a:t>
            </a:r>
            <a:r>
              <a:rPr lang="en-US" sz="3200" dirty="0" smtClean="0">
                <a:solidFill>
                  <a:srgbClr val="0070C0"/>
                </a:solidFill>
                <a:latin typeface="Times New Roman" pitchFamily="18" charset="0"/>
                <a:ea typeface="Arial-Rounded" panose="020B0500000000000000" pitchFamily="34" charset="0"/>
                <a:cs typeface="Times New Roman" pitchFamily="18" charset="0"/>
              </a:rPr>
              <a:t> ở </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bạn</a:t>
            </a:r>
            <a:r>
              <a:rPr lang="en-US" sz="3200" dirty="0" smtClean="0">
                <a:solidFill>
                  <a:srgbClr val="0070C0"/>
                </a:solidFill>
                <a:latin typeface="Times New Roman" pitchFamily="18" charset="0"/>
                <a:ea typeface="Arial-Rounded" panose="020B0500000000000000" pitchFamily="34" charset="0"/>
                <a:cs typeface="Times New Roman" pitchFamily="18" charset="0"/>
              </a:rPr>
              <a:t>?</a:t>
            </a:r>
            <a:endParaRPr lang="en-US" sz="3200" dirty="0">
              <a:solidFill>
                <a:srgbClr val="0070C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1012110894"/>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arn(inVertical)">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arn(inVertical)">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barn(inVertical)">
                                      <p:cBhvr>
                                        <p:cTn id="4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8" grpId="0"/>
      <p:bldP spid="39" grpId="0"/>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1" name="Rounded Rectangle 10"/>
          <p:cNvSpPr/>
          <p:nvPr/>
        </p:nvSpPr>
        <p:spPr>
          <a:xfrm>
            <a:off x="1767768" y="36515"/>
            <a:ext cx="9319428" cy="5029629"/>
          </a:xfrm>
          <a:prstGeom prst="roundRect">
            <a:avLst/>
          </a:prstGeom>
          <a:solidFill>
            <a:schemeClr val="bg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pic>
        <p:nvPicPr>
          <p:cNvPr id="7" name="Picture 6"/>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33704" b="80463" l="27656" r="73125">
                        <a14:foregroundMark x1="44792" y1="46759" x2="43385" y2="56944"/>
                        <a14:foregroundMark x1="45313" y1="48519" x2="45781" y2="54444"/>
                        <a14:foregroundMark x1="44844" y1="57130" x2="37969" y2="64537"/>
                        <a14:foregroundMark x1="42188" y1="56111" x2="31927" y2="59259"/>
                        <a14:foregroundMark x1="33698" y1="58611" x2="32708" y2="69537"/>
                        <a14:foregroundMark x1="32708" y1="69630" x2="33750" y2="77963"/>
                        <a14:foregroundMark x1="31875" y1="66204" x2="29948" y2="75463"/>
                        <a14:foregroundMark x1="30104" y1="56296" x2="31302" y2="58426"/>
                        <a14:foregroundMark x1="37396" y1="74537" x2="36458" y2="76111"/>
                        <a14:foregroundMark x1="34583" y1="64630" x2="36667" y2="66481"/>
                        <a14:foregroundMark x1="41198" y1="66389" x2="41302" y2="78148"/>
                        <a14:foregroundMark x1="52083" y1="42222" x2="52135" y2="43241"/>
                        <a14:foregroundMark x1="52031" y1="45093" x2="52969" y2="45741"/>
                        <a14:foregroundMark x1="57813" y1="65833" x2="59167" y2="66759"/>
                        <a14:foregroundMark x1="59115" y1="66389" x2="59062" y2="65556"/>
                        <a14:foregroundMark x1="67031" y1="63241" x2="68177" y2="63519"/>
                        <a14:foregroundMark x1="69583" y1="46667" x2="70990" y2="51574"/>
                        <a14:foregroundMark x1="70990" y1="51574" x2="71771" y2="56481"/>
                        <a14:foregroundMark x1="47813" y1="52593" x2="47813" y2="54167"/>
                        <a14:foregroundMark x1="45573" y1="48241" x2="46510" y2="50370"/>
                        <a14:foregroundMark x1="46510" y1="50370" x2="47865" y2="51296"/>
                        <a14:foregroundMark x1="47865" y1="51296" x2="48438" y2="52778"/>
                        <a14:foregroundMark x1="48438" y1="52778" x2="48073" y2="54352"/>
                        <a14:foregroundMark x1="48333" y1="54630" x2="46771" y2="55185"/>
                        <a14:foregroundMark x1="46771" y1="55185" x2="45990" y2="56389"/>
                        <a14:foregroundMark x1="45990" y1="56389" x2="45417" y2="58519"/>
                        <a14:foregroundMark x1="45417" y1="58519" x2="44115" y2="62685"/>
                        <a14:foregroundMark x1="44115" y1="62685" x2="42760" y2="65463"/>
                        <a14:foregroundMark x1="42708" y1="65463" x2="42188" y2="69074"/>
                        <a14:foregroundMark x1="42188" y1="69074" x2="42135" y2="75185"/>
                        <a14:foregroundMark x1="42083" y1="75185" x2="42344" y2="77778"/>
                        <a14:foregroundMark x1="31354" y1="57130" x2="33021" y2="54815"/>
                        <a14:foregroundMark x1="33021" y1="54815" x2="35000" y2="54167"/>
                        <a14:foregroundMark x1="35000" y1="54167" x2="38177" y2="54444"/>
                        <a14:foregroundMark x1="38177" y1="54444" x2="42031" y2="53889"/>
                        <a14:foregroundMark x1="40417" y1="67037" x2="40938" y2="76296"/>
                        <a14:foregroundMark x1="40365" y1="67778" x2="39219" y2="75185"/>
                        <a14:foregroundMark x1="39375" y1="74815" x2="36250" y2="77130"/>
                        <a14:backgroundMark x1="48906" y1="48611" x2="54375" y2="78426"/>
                        <a14:backgroundMark x1="61823" y1="52778" x2="62604" y2="74444"/>
                        <a14:backgroundMark x1="48646" y1="57593" x2="44271" y2="76389"/>
                        <a14:backgroundMark x1="47917" y1="56481" x2="45313" y2="62593"/>
                        <a14:backgroundMark x1="46823" y1="55278" x2="43438" y2="66204"/>
                        <a14:backgroundMark x1="42865" y1="65648" x2="42396" y2="69537"/>
                        <a14:backgroundMark x1="42448" y1="69074" x2="42188" y2="75278"/>
                        <a14:backgroundMark x1="34531" y1="52685" x2="41510" y2="53426"/>
                        <a14:backgroundMark x1="46146" y1="48704" x2="48021" y2="50463"/>
                        <a14:backgroundMark x1="40260" y1="68889" x2="40000" y2="75926"/>
                        <a14:backgroundMark x1="39948" y1="67963" x2="39948" y2="71204"/>
                        <a14:backgroundMark x1="40417" y1="67500" x2="40677" y2="68704"/>
                        <a14:backgroundMark x1="40156" y1="67315" x2="40781" y2="71019"/>
                        <a14:backgroundMark x1="39740" y1="70556" x2="39479" y2="73889"/>
                        <a14:backgroundMark x1="39479" y1="74537" x2="38177" y2="75648"/>
                        <a14:backgroundMark x1="39583" y1="74444" x2="36823" y2="77037"/>
                        <a14:backgroundMark x1="35365" y1="54444" x2="42396" y2="54259"/>
                        <a14:backgroundMark x1="42396" y1="54259" x2="37500" y2="54444"/>
                      </a14:backgroundRemoval>
                    </a14:imgEffect>
                    <a14:imgEffect>
                      <a14:saturation sat="300000"/>
                    </a14:imgEffect>
                  </a14:imgLayer>
                </a14:imgProps>
              </a:ext>
            </a:extLst>
          </a:blip>
          <a:srcRect l="49265" t="33922" r="25833" b="19280"/>
          <a:stretch/>
        </p:blipFill>
        <p:spPr>
          <a:xfrm>
            <a:off x="8615695" y="3728029"/>
            <a:ext cx="3875565" cy="4096870"/>
          </a:xfrm>
          <a:prstGeom prst="rect">
            <a:avLst/>
          </a:prstGeom>
        </p:spPr>
      </p:pic>
      <p:pic>
        <p:nvPicPr>
          <p:cNvPr id="10" name="Picture 9"/>
          <p:cNvPicPr>
            <a:picLocks noChangeAspect="1"/>
          </p:cNvPicPr>
          <p:nvPr/>
        </p:nvPicPr>
        <p:blipFill rotWithShape="1">
          <a:blip r:embed="rId5" cstate="print">
            <a:extLst>
              <a:ext uri="{BEBA8EAE-BF5A-486C-A8C5-ECC9F3942E4B}">
                <a14:imgProps xmlns:a14="http://schemas.microsoft.com/office/drawing/2010/main" xmlns="">
                  <a14:imgLayer r:embed="rId4">
                    <a14:imgEffect>
                      <a14:backgroundRemoval t="33704" b="80463" l="27656" r="73125">
                        <a14:foregroundMark x1="44792" y1="46759" x2="43385" y2="56944"/>
                        <a14:foregroundMark x1="45313" y1="48519" x2="45781" y2="54444"/>
                        <a14:foregroundMark x1="44844" y1="57130" x2="37969" y2="64537"/>
                        <a14:foregroundMark x1="42188" y1="56111" x2="31927" y2="59259"/>
                        <a14:foregroundMark x1="33698" y1="58611" x2="32708" y2="69537"/>
                        <a14:foregroundMark x1="32708" y1="69630" x2="33750" y2="77963"/>
                        <a14:foregroundMark x1="31875" y1="66204" x2="29948" y2="75463"/>
                        <a14:foregroundMark x1="30104" y1="56296" x2="31302" y2="58426"/>
                        <a14:foregroundMark x1="37396" y1="74537" x2="36458" y2="76111"/>
                        <a14:foregroundMark x1="34583" y1="64630" x2="36667" y2="66481"/>
                        <a14:foregroundMark x1="41198" y1="66389" x2="41302" y2="78148"/>
                        <a14:foregroundMark x1="52083" y1="42222" x2="52135" y2="43241"/>
                        <a14:foregroundMark x1="52031" y1="45093" x2="52969" y2="45741"/>
                        <a14:foregroundMark x1="57813" y1="65833" x2="59167" y2="66759"/>
                        <a14:foregroundMark x1="59115" y1="66389" x2="59062" y2="65556"/>
                        <a14:foregroundMark x1="67031" y1="63241" x2="68177" y2="63519"/>
                        <a14:foregroundMark x1="69583" y1="46667" x2="70990" y2="51574"/>
                        <a14:foregroundMark x1="70990" y1="51574" x2="71771" y2="56481"/>
                        <a14:foregroundMark x1="47813" y1="52593" x2="47813" y2="54167"/>
                        <a14:foregroundMark x1="45573" y1="48241" x2="46510" y2="50370"/>
                        <a14:foregroundMark x1="46510" y1="50370" x2="47865" y2="51296"/>
                        <a14:foregroundMark x1="47865" y1="51296" x2="48438" y2="52778"/>
                        <a14:foregroundMark x1="48438" y1="52778" x2="48073" y2="54352"/>
                        <a14:foregroundMark x1="48333" y1="54630" x2="46771" y2="55185"/>
                        <a14:foregroundMark x1="46771" y1="55185" x2="45990" y2="56389"/>
                        <a14:foregroundMark x1="45990" y1="56389" x2="45417" y2="58519"/>
                        <a14:foregroundMark x1="45417" y1="58519" x2="44115" y2="62685"/>
                        <a14:foregroundMark x1="44115" y1="62685" x2="42760" y2="65463"/>
                        <a14:foregroundMark x1="42708" y1="65463" x2="42188" y2="69074"/>
                        <a14:foregroundMark x1="42188" y1="69074" x2="42135" y2="75185"/>
                        <a14:foregroundMark x1="42083" y1="75185" x2="42344" y2="77778"/>
                        <a14:foregroundMark x1="31354" y1="57130" x2="33021" y2="54815"/>
                        <a14:foregroundMark x1="33021" y1="54815" x2="35000" y2="54167"/>
                        <a14:foregroundMark x1="35000" y1="54167" x2="38177" y2="54444"/>
                        <a14:foregroundMark x1="38177" y1="54444" x2="42031" y2="53889"/>
                        <a14:foregroundMark x1="40417" y1="67037" x2="40938" y2="76296"/>
                        <a14:foregroundMark x1="40365" y1="67778" x2="39219" y2="75185"/>
                        <a14:foregroundMark x1="39375" y1="74815" x2="36250" y2="77130"/>
                        <a14:backgroundMark x1="48906" y1="48611" x2="54375" y2="78426"/>
                        <a14:backgroundMark x1="61823" y1="52778" x2="62604" y2="74444"/>
                        <a14:backgroundMark x1="48646" y1="57593" x2="44271" y2="76389"/>
                        <a14:backgroundMark x1="47917" y1="56481" x2="45313" y2="62593"/>
                        <a14:backgroundMark x1="46823" y1="55278" x2="43438" y2="66204"/>
                        <a14:backgroundMark x1="42865" y1="65648" x2="42396" y2="69537"/>
                        <a14:backgroundMark x1="42448" y1="69074" x2="42188" y2="75278"/>
                        <a14:backgroundMark x1="34531" y1="52685" x2="41510" y2="53426"/>
                        <a14:backgroundMark x1="46146" y1="48704" x2="48021" y2="50463"/>
                        <a14:backgroundMark x1="40260" y1="68889" x2="40000" y2="75926"/>
                        <a14:backgroundMark x1="39948" y1="67963" x2="39948" y2="71204"/>
                        <a14:backgroundMark x1="40417" y1="67500" x2="40677" y2="68704"/>
                        <a14:backgroundMark x1="40156" y1="67315" x2="40781" y2="71019"/>
                        <a14:backgroundMark x1="39740" y1="70556" x2="39479" y2="73889"/>
                        <a14:backgroundMark x1="39479" y1="74537" x2="38177" y2="75648"/>
                        <a14:backgroundMark x1="39583" y1="74444" x2="36823" y2="77037"/>
                        <a14:backgroundMark x1="35365" y1="54444" x2="42396" y2="54259"/>
                        <a14:backgroundMark x1="42396" y1="54259" x2="37500" y2="54444"/>
                      </a14:backgroundRemoval>
                    </a14:imgEffect>
                  </a14:imgLayer>
                </a14:imgProps>
              </a:ext>
            </a:extLst>
          </a:blip>
          <a:srcRect l="28137" t="33922" r="50239" b="19280"/>
          <a:stretch/>
        </p:blipFill>
        <p:spPr>
          <a:xfrm>
            <a:off x="319261" y="3125853"/>
            <a:ext cx="3187700" cy="3880581"/>
          </a:xfrm>
          <a:prstGeom prst="rect">
            <a:avLst/>
          </a:prstGeom>
        </p:spPr>
      </p:pic>
      <p:sp>
        <p:nvSpPr>
          <p:cNvPr id="12" name="TextBox 11"/>
          <p:cNvSpPr txBox="1"/>
          <p:nvPr/>
        </p:nvSpPr>
        <p:spPr>
          <a:xfrm>
            <a:off x="2244443" y="178047"/>
            <a:ext cx="8366078" cy="615489"/>
          </a:xfrm>
          <a:prstGeom prst="rect">
            <a:avLst/>
          </a:prstGeom>
          <a:noFill/>
        </p:spPr>
        <p:txBody>
          <a:bodyPr wrap="square" lIns="121855" tIns="60928" rIns="121855" bIns="60928" rtlCol="0">
            <a:spAutoFit/>
          </a:bodyPr>
          <a:lstStyle/>
          <a:p>
            <a:pPr algn="ctr"/>
            <a:r>
              <a:rPr lang="en-US" sz="3200" b="1" dirty="0" smtClean="0">
                <a:solidFill>
                  <a:srgbClr val="FF6600"/>
                </a:solidFill>
                <a:latin typeface="Times New Roman" pitchFamily="18" charset="0"/>
                <a:ea typeface="Arial-Rounded" panose="020B0500000000000000" pitchFamily="34" charset="0"/>
                <a:cs typeface="Times New Roman" pitchFamily="18" charset="0"/>
              </a:rPr>
              <a:t>GỌI </a:t>
            </a:r>
            <a:r>
              <a:rPr lang="en-US" sz="3200" b="1" dirty="0">
                <a:solidFill>
                  <a:srgbClr val="FF6600"/>
                </a:solidFill>
                <a:latin typeface="Times New Roman" pitchFamily="18" charset="0"/>
                <a:ea typeface="Arial-Rounded" panose="020B0500000000000000" pitchFamily="34" charset="0"/>
                <a:cs typeface="Times New Roman" pitchFamily="18" charset="0"/>
              </a:rPr>
              <a:t>BẠN</a:t>
            </a:r>
          </a:p>
        </p:txBody>
      </p:sp>
      <p:sp>
        <p:nvSpPr>
          <p:cNvPr id="13" name="TextBox 12"/>
          <p:cNvSpPr txBox="1"/>
          <p:nvPr/>
        </p:nvSpPr>
        <p:spPr>
          <a:xfrm>
            <a:off x="2085268" y="634226"/>
            <a:ext cx="4945464" cy="4431918"/>
          </a:xfrm>
          <a:prstGeom prst="rect">
            <a:avLst/>
          </a:prstGeom>
          <a:noFill/>
        </p:spPr>
        <p:txBody>
          <a:bodyPr wrap="square" lIns="121855" tIns="60928" rIns="121855" bIns="60928" numCol="1" rtlCol="0">
            <a:spAutoFit/>
          </a:bodyPr>
          <a:lstStyle/>
          <a:p>
            <a:pPr indent="463550" algn="just"/>
            <a:r>
              <a:rPr lang="en-US" sz="2800" dirty="0" err="1" smtClean="0">
                <a:solidFill>
                  <a:srgbClr val="002060"/>
                </a:solidFill>
                <a:latin typeface="Times New Roman" pitchFamily="18" charset="0"/>
                <a:ea typeface="Arial-Rounded" panose="020B0500000000000000" pitchFamily="34" charset="0"/>
                <a:cs typeface="Times New Roman" pitchFamily="18" charset="0"/>
              </a:rPr>
              <a:t>Tự</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xa</a:t>
            </a:r>
            <a:r>
              <a:rPr lang="en-US" sz="2800" dirty="0" smtClean="0">
                <a:solidFill>
                  <a:srgbClr val="002060"/>
                </a:solidFill>
                <a:latin typeface="Times New Roman" pitchFamily="18" charset="0"/>
                <a:ea typeface="Arial-Rounded" panose="020B0500000000000000" pitchFamily="34" charset="0"/>
                <a:cs typeface="Times New Roman" pitchFamily="18" charset="0"/>
              </a:rPr>
              <a:t> x</a:t>
            </a:r>
            <a:r>
              <a:rPr lang="vi-VN" sz="2800" dirty="0" smtClean="0">
                <a:solidFill>
                  <a:srgbClr val="002060"/>
                </a:solidFill>
                <a:latin typeface="Times New Roman" pitchFamily="18" charset="0"/>
                <a:ea typeface="Arial-Rounded" panose="020B0500000000000000" pitchFamily="34" charset="0"/>
                <a:cs typeface="Times New Roman" pitchFamily="18" charset="0"/>
              </a:rPr>
              <a:t>ư</a:t>
            </a:r>
            <a:r>
              <a:rPr lang="en-US" sz="2800" dirty="0" smtClean="0">
                <a:solidFill>
                  <a:srgbClr val="002060"/>
                </a:solidFill>
                <a:latin typeface="Times New Roman" pitchFamily="18" charset="0"/>
                <a:ea typeface="Arial-Rounded" panose="020B0500000000000000" pitchFamily="34" charset="0"/>
                <a:cs typeface="Times New Roman" pitchFamily="18" charset="0"/>
              </a:rPr>
              <a:t>a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thu</a:t>
            </a:r>
            <a:r>
              <a:rPr lang="vi-VN" sz="2800" dirty="0" smtClean="0">
                <a:solidFill>
                  <a:srgbClr val="002060"/>
                </a:solidFill>
                <a:latin typeface="Times New Roman" pitchFamily="18" charset="0"/>
                <a:ea typeface="Arial-Rounded" panose="020B0500000000000000" pitchFamily="34" charset="0"/>
                <a:cs typeface="Times New Roman" pitchFamily="18" charset="0"/>
              </a:rPr>
              <a:t>ở</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nào</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Trong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rừng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xanh</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sâu</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thẳm</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Đôi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bạn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sống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bên</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nhau</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Bê</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vàng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và</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dê</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trắng</a:t>
            </a:r>
            <a:r>
              <a:rPr lang="en-US" sz="2800" dirty="0" smtClean="0">
                <a:solidFill>
                  <a:srgbClr val="002060"/>
                </a:solidFill>
                <a:latin typeface="Times New Roman" pitchFamily="18" charset="0"/>
                <a:ea typeface="Arial-Rounded" panose="020B0500000000000000" pitchFamily="34" charset="0"/>
                <a:cs typeface="Times New Roman" pitchFamily="18" charset="0"/>
              </a:rPr>
              <a:t>.</a:t>
            </a:r>
          </a:p>
          <a:p>
            <a:pPr indent="463550" algn="just"/>
            <a:endParaRPr lang="en-US" sz="2800" dirty="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smtClean="0">
                <a:solidFill>
                  <a:srgbClr val="002060"/>
                </a:solidFill>
                <a:latin typeface="Times New Roman" pitchFamily="18" charset="0"/>
                <a:ea typeface="Arial-Rounded" panose="020B0500000000000000" pitchFamily="34" charset="0"/>
                <a:cs typeface="Times New Roman" pitchFamily="18" charset="0"/>
              </a:rPr>
              <a:t>Một</a:t>
            </a:r>
            <a:r>
              <a:rPr lang="en-US" sz="2800" dirty="0" smtClean="0">
                <a:solidFill>
                  <a:srgbClr val="002060"/>
                </a:solidFill>
                <a:latin typeface="Times New Roman" pitchFamily="18" charset="0"/>
                <a:ea typeface="Arial-Rounded" panose="020B0500000000000000" pitchFamily="34" charset="0"/>
                <a:cs typeface="Times New Roman" pitchFamily="18" charset="0"/>
              </a:rPr>
              <a:t> n</a:t>
            </a:r>
            <a:r>
              <a:rPr lang="vi-VN" sz="2800" dirty="0" smtClean="0">
                <a:solidFill>
                  <a:srgbClr val="002060"/>
                </a:solidFill>
                <a:latin typeface="Times New Roman" pitchFamily="18" charset="0"/>
                <a:ea typeface="Arial-Rounded" panose="020B0500000000000000" pitchFamily="34" charset="0"/>
                <a:cs typeface="Times New Roman" pitchFamily="18" charset="0"/>
              </a:rPr>
              <a:t>ă</a:t>
            </a:r>
            <a:r>
              <a:rPr lang="en-US" sz="2800" dirty="0">
                <a:solidFill>
                  <a:srgbClr val="002060"/>
                </a:solidFill>
                <a:latin typeface="Times New Roman" pitchFamily="18" charset="0"/>
                <a:ea typeface="Arial-Rounded" panose="020B0500000000000000" pitchFamily="34" charset="0"/>
                <a:cs typeface="Times New Roman" pitchFamily="18" charset="0"/>
              </a:rPr>
              <a:t>m, </a:t>
            </a:r>
            <a:r>
              <a:rPr lang="en-US" sz="2800" dirty="0" err="1">
                <a:solidFill>
                  <a:srgbClr val="002060"/>
                </a:solidFill>
                <a:latin typeface="Times New Roman" pitchFamily="18" charset="0"/>
                <a:ea typeface="Arial-Rounded" panose="020B0500000000000000" pitchFamily="34" charset="0"/>
                <a:cs typeface="Times New Roman" pitchFamily="18" charset="0"/>
              </a:rPr>
              <a:t>trời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hạn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hán</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Suối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cạn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cỏ</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héo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khô</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Lấy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gì</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nuôi</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vi-VN" sz="2800" dirty="0" smtClean="0">
                <a:solidFill>
                  <a:srgbClr val="002060"/>
                </a:solidFill>
                <a:latin typeface="Times New Roman" pitchFamily="18" charset="0"/>
                <a:ea typeface="Arial-Rounded" panose="020B0500000000000000" pitchFamily="34" charset="0"/>
                <a:cs typeface="Times New Roman" pitchFamily="18" charset="0"/>
              </a:rPr>
              <a:t>đô</a:t>
            </a:r>
            <a:r>
              <a:rPr lang="en-US" sz="2800" dirty="0" err="1">
                <a:solidFill>
                  <a:srgbClr val="002060"/>
                </a:solidFill>
                <a:latin typeface="Times New Roman" pitchFamily="18" charset="0"/>
                <a:ea typeface="Arial-Rounded" panose="020B0500000000000000" pitchFamily="34" charset="0"/>
                <a:cs typeface="Times New Roman" pitchFamily="18" charset="0"/>
              </a:rPr>
              <a:t>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bạn</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smtClean="0">
                <a:solidFill>
                  <a:srgbClr val="002060"/>
                </a:solidFill>
                <a:latin typeface="Times New Roman" pitchFamily="18" charset="0"/>
                <a:ea typeface="Arial-Rounded" panose="020B0500000000000000" pitchFamily="34" charset="0"/>
                <a:cs typeface="Times New Roman" pitchFamily="18" charset="0"/>
              </a:rPr>
              <a:t>Chờ</a:t>
            </a:r>
            <a:r>
              <a:rPr lang="en-US" sz="2800" dirty="0" smtClean="0">
                <a:solidFill>
                  <a:srgbClr val="002060"/>
                </a:solidFill>
                <a:latin typeface="Times New Roman" pitchFamily="18" charset="0"/>
                <a:ea typeface="Arial-Rounded" panose="020B0500000000000000" pitchFamily="34" charset="0"/>
                <a:cs typeface="Times New Roman" pitchFamily="18" charset="0"/>
              </a:rPr>
              <a:t> m</a:t>
            </a:r>
            <a:r>
              <a:rPr lang="vi-VN" sz="2800" dirty="0" smtClean="0">
                <a:solidFill>
                  <a:srgbClr val="002060"/>
                </a:solidFill>
                <a:latin typeface="Times New Roman" pitchFamily="18" charset="0"/>
                <a:ea typeface="Arial-Rounded" panose="020B0500000000000000" pitchFamily="34" charset="0"/>
                <a:cs typeface="Times New Roman" pitchFamily="18" charset="0"/>
              </a:rPr>
              <a:t>ư</a:t>
            </a:r>
            <a:r>
              <a:rPr lang="en-US" sz="2800" dirty="0" smtClean="0">
                <a:solidFill>
                  <a:srgbClr val="002060"/>
                </a:solidFill>
                <a:latin typeface="Times New Roman" pitchFamily="18" charset="0"/>
                <a:ea typeface="Arial-Rounded" panose="020B0500000000000000" pitchFamily="34" charset="0"/>
                <a:cs typeface="Times New Roman" pitchFamily="18" charset="0"/>
              </a:rPr>
              <a:t>a </a:t>
            </a:r>
            <a:r>
              <a:rPr lang="vi-VN" sz="2800" dirty="0" smtClean="0">
                <a:solidFill>
                  <a:srgbClr val="002060"/>
                </a:solidFill>
                <a:latin typeface="Times New Roman" pitchFamily="18" charset="0"/>
                <a:ea typeface="Arial-Rounded" panose="020B0500000000000000" pitchFamily="34" charset="0"/>
                <a:cs typeface="Times New Roman" pitchFamily="18" charset="0"/>
              </a:rPr>
              <a:t>đế</a:t>
            </a:r>
            <a:r>
              <a:rPr lang="en-US" sz="2800" dirty="0">
                <a:solidFill>
                  <a:srgbClr val="002060"/>
                </a:solidFill>
                <a:latin typeface="Times New Roman" pitchFamily="18" charset="0"/>
                <a:ea typeface="Arial-Rounded" panose="020B0500000000000000" pitchFamily="34" charset="0"/>
                <a:cs typeface="Times New Roman" pitchFamily="18" charset="0"/>
              </a:rPr>
              <a:t>n </a:t>
            </a:r>
            <a:r>
              <a:rPr lang="en-US" sz="2800" dirty="0" err="1">
                <a:solidFill>
                  <a:srgbClr val="002060"/>
                </a:solidFill>
                <a:latin typeface="Times New Roman" pitchFamily="18" charset="0"/>
                <a:ea typeface="Arial-Rounded" panose="020B0500000000000000" pitchFamily="34" charset="0"/>
                <a:cs typeface="Times New Roman" pitchFamily="18" charset="0"/>
              </a:rPr>
              <a:t>bao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giờ</a:t>
            </a:r>
            <a:r>
              <a:rPr lang="en-US" sz="2800" dirty="0" smtClean="0">
                <a:solidFill>
                  <a:srgbClr val="002060"/>
                </a:solidFill>
                <a:latin typeface="Times New Roman" pitchFamily="18" charset="0"/>
                <a:ea typeface="Arial-Rounded" panose="020B0500000000000000" pitchFamily="34" charset="0"/>
                <a:cs typeface="Times New Roman" pitchFamily="18" charset="0"/>
              </a:rPr>
              <a:t>?</a:t>
            </a:r>
          </a:p>
          <a:p>
            <a:pPr indent="463550" algn="just"/>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p:txBody>
      </p:sp>
      <p:sp>
        <p:nvSpPr>
          <p:cNvPr id="14" name="TextBox 13"/>
          <p:cNvSpPr txBox="1"/>
          <p:nvPr/>
        </p:nvSpPr>
        <p:spPr>
          <a:xfrm>
            <a:off x="6427482" y="1166336"/>
            <a:ext cx="4945464" cy="3139256"/>
          </a:xfrm>
          <a:prstGeom prst="rect">
            <a:avLst/>
          </a:prstGeom>
          <a:noFill/>
        </p:spPr>
        <p:txBody>
          <a:bodyPr wrap="square" lIns="121855" tIns="60928" rIns="121855" bIns="60928" numCol="1" rtlCol="0">
            <a:spAutoFit/>
          </a:bodyPr>
          <a:lstStyle/>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Bê</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vàng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vi-VN" sz="2800" dirty="0">
                <a:solidFill>
                  <a:srgbClr val="002060"/>
                </a:solidFill>
                <a:latin typeface="Times New Roman" pitchFamily="18" charset="0"/>
                <a:ea typeface="Arial-Rounded" panose="020B0500000000000000" pitchFamily="34" charset="0"/>
                <a:cs typeface="Times New Roman" pitchFamily="18" charset="0"/>
              </a:rPr>
              <a:t>đ</a:t>
            </a:r>
            <a:r>
              <a:rPr lang="en-US" sz="2800" dirty="0" err="1">
                <a:solidFill>
                  <a:srgbClr val="002060"/>
                </a:solidFill>
                <a:latin typeface="Times New Roman" pitchFamily="18" charset="0"/>
                <a:ea typeface="Arial-Rounded" panose="020B0500000000000000" pitchFamily="34" charset="0"/>
                <a:cs typeface="Times New Roman" pitchFamily="18" charset="0"/>
              </a:rPr>
              <a:t>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tìm</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cỏ</a:t>
            </a:r>
            <a:endParaRPr lang="en-US" sz="2800" dirty="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a:solidFill>
                  <a:srgbClr val="002060"/>
                </a:solidFill>
                <a:latin typeface="Times New Roman" pitchFamily="18" charset="0"/>
                <a:ea typeface="Arial-Rounded" panose="020B0500000000000000" pitchFamily="34" charset="0"/>
                <a:cs typeface="Times New Roman" pitchFamily="18" charset="0"/>
              </a:rPr>
              <a:t>Lang thang </a:t>
            </a:r>
            <a:r>
              <a:rPr lang="en-US" sz="2800" dirty="0" err="1">
                <a:solidFill>
                  <a:srgbClr val="002060"/>
                </a:solidFill>
                <a:latin typeface="Times New Roman" pitchFamily="18" charset="0"/>
                <a:ea typeface="Arial-Rounded" panose="020B0500000000000000" pitchFamily="34" charset="0"/>
                <a:cs typeface="Times New Roman" pitchFamily="18" charset="0"/>
              </a:rPr>
              <a:t>quên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vi-VN" sz="2800" dirty="0">
                <a:solidFill>
                  <a:srgbClr val="002060"/>
                </a:solidFill>
                <a:latin typeface="Times New Roman" pitchFamily="18" charset="0"/>
                <a:ea typeface="Arial-Rounded" panose="020B0500000000000000" pitchFamily="34" charset="0"/>
                <a:cs typeface="Times New Roman" pitchFamily="18" charset="0"/>
              </a:rPr>
              <a:t>đường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về</a:t>
            </a:r>
            <a:endParaRPr lang="en-US" sz="2800" dirty="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Dê</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trắng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th</a:t>
            </a:r>
            <a:r>
              <a:rPr lang="vi-VN" sz="2800" dirty="0">
                <a:solidFill>
                  <a:srgbClr val="002060"/>
                </a:solidFill>
                <a:latin typeface="Times New Roman" pitchFamily="18" charset="0"/>
                <a:ea typeface="Arial-Rounded" panose="020B0500000000000000" pitchFamily="34" charset="0"/>
                <a:cs typeface="Times New Roman" pitchFamily="18" charset="0"/>
              </a:rPr>
              <a:t>ươn</a:t>
            </a:r>
            <a:r>
              <a:rPr lang="en-US" sz="2800" dirty="0">
                <a:solidFill>
                  <a:srgbClr val="002060"/>
                </a:solidFill>
                <a:latin typeface="Times New Roman" pitchFamily="18" charset="0"/>
                <a:ea typeface="Arial-Rounded" panose="020B0500000000000000" pitchFamily="34" charset="0"/>
                <a:cs typeface="Times New Roman" pitchFamily="18" charset="0"/>
              </a:rPr>
              <a:t>g ban </a:t>
            </a:r>
            <a:r>
              <a:rPr lang="en-US" sz="2800" dirty="0" err="1">
                <a:solidFill>
                  <a:srgbClr val="002060"/>
                </a:solidFill>
                <a:latin typeface="Times New Roman" pitchFamily="18" charset="0"/>
                <a:ea typeface="Arial-Rounded" panose="020B0500000000000000" pitchFamily="34" charset="0"/>
                <a:cs typeface="Times New Roman" pitchFamily="18" charset="0"/>
              </a:rPr>
              <a:t>quá</a:t>
            </a:r>
            <a:endParaRPr lang="en-US" sz="2800" dirty="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Chạy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khắp</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nẻo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tìm</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bê</a:t>
            </a:r>
            <a:endParaRPr lang="en-US" sz="2800" dirty="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Đến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bây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giờ</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dê</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trắng</a:t>
            </a:r>
            <a:r>
              <a:rPr lang="en-US" sz="2800" dirty="0">
                <a:solidFill>
                  <a:srgbClr val="002060"/>
                </a:solidFill>
                <a:latin typeface="Times New Roman" pitchFamily="18" charset="0"/>
                <a:ea typeface="Arial-Rounded" panose="020B0500000000000000" pitchFamily="34" charset="0"/>
                <a:cs typeface="Times New Roman" pitchFamily="18" charset="0"/>
              </a:rPr>
              <a:t> </a:t>
            </a: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Vẫn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gọi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hoài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Bê</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Bê</a:t>
            </a:r>
            <a:r>
              <a:rPr lang="en-US" sz="2800" dirty="0">
                <a:solidFill>
                  <a:srgbClr val="002060"/>
                </a:solidFill>
                <a:latin typeface="Times New Roman" pitchFamily="18" charset="0"/>
                <a:ea typeface="Arial-Rounded" panose="020B0500000000000000" pitchFamily="34" charset="0"/>
                <a:cs typeface="Times New Roman" pitchFamily="18" charset="0"/>
              </a:rPr>
              <a:t>!”</a:t>
            </a:r>
          </a:p>
          <a:p>
            <a:pPr indent="463550" algn="just"/>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1800461908"/>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1" name="Rounded Rectangle 10"/>
          <p:cNvSpPr/>
          <p:nvPr/>
        </p:nvSpPr>
        <p:spPr>
          <a:xfrm>
            <a:off x="1767768" y="36515"/>
            <a:ext cx="9319428" cy="5029629"/>
          </a:xfrm>
          <a:prstGeom prst="roundRect">
            <a:avLst/>
          </a:prstGeom>
          <a:solidFill>
            <a:schemeClr val="bg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pic>
        <p:nvPicPr>
          <p:cNvPr id="7" name="Picture 6"/>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33704" b="80463" l="27656" r="73125">
                        <a14:foregroundMark x1="44792" y1="46759" x2="43385" y2="56944"/>
                        <a14:foregroundMark x1="45313" y1="48519" x2="45781" y2="54444"/>
                        <a14:foregroundMark x1="44844" y1="57130" x2="37969" y2="64537"/>
                        <a14:foregroundMark x1="42188" y1="56111" x2="31927" y2="59259"/>
                        <a14:foregroundMark x1="33698" y1="58611" x2="32708" y2="69537"/>
                        <a14:foregroundMark x1="32708" y1="69630" x2="33750" y2="77963"/>
                        <a14:foregroundMark x1="31875" y1="66204" x2="29948" y2="75463"/>
                        <a14:foregroundMark x1="30104" y1="56296" x2="31302" y2="58426"/>
                        <a14:foregroundMark x1="37396" y1="74537" x2="36458" y2="76111"/>
                        <a14:foregroundMark x1="34583" y1="64630" x2="36667" y2="66481"/>
                        <a14:foregroundMark x1="41198" y1="66389" x2="41302" y2="78148"/>
                        <a14:foregroundMark x1="52083" y1="42222" x2="52135" y2="43241"/>
                        <a14:foregroundMark x1="52031" y1="45093" x2="52969" y2="45741"/>
                        <a14:foregroundMark x1="57813" y1="65833" x2="59167" y2="66759"/>
                        <a14:foregroundMark x1="59115" y1="66389" x2="59062" y2="65556"/>
                        <a14:foregroundMark x1="67031" y1="63241" x2="68177" y2="63519"/>
                        <a14:foregroundMark x1="69583" y1="46667" x2="70990" y2="51574"/>
                        <a14:foregroundMark x1="70990" y1="51574" x2="71771" y2="56481"/>
                        <a14:foregroundMark x1="47813" y1="52593" x2="47813" y2="54167"/>
                        <a14:foregroundMark x1="45573" y1="48241" x2="46510" y2="50370"/>
                        <a14:foregroundMark x1="46510" y1="50370" x2="47865" y2="51296"/>
                        <a14:foregroundMark x1="47865" y1="51296" x2="48438" y2="52778"/>
                        <a14:foregroundMark x1="48438" y1="52778" x2="48073" y2="54352"/>
                        <a14:foregroundMark x1="48333" y1="54630" x2="46771" y2="55185"/>
                        <a14:foregroundMark x1="46771" y1="55185" x2="45990" y2="56389"/>
                        <a14:foregroundMark x1="45990" y1="56389" x2="45417" y2="58519"/>
                        <a14:foregroundMark x1="45417" y1="58519" x2="44115" y2="62685"/>
                        <a14:foregroundMark x1="44115" y1="62685" x2="42760" y2="65463"/>
                        <a14:foregroundMark x1="42708" y1="65463" x2="42188" y2="69074"/>
                        <a14:foregroundMark x1="42188" y1="69074" x2="42135" y2="75185"/>
                        <a14:foregroundMark x1="42083" y1="75185" x2="42344" y2="77778"/>
                        <a14:foregroundMark x1="31354" y1="57130" x2="33021" y2="54815"/>
                        <a14:foregroundMark x1="33021" y1="54815" x2="35000" y2="54167"/>
                        <a14:foregroundMark x1="35000" y1="54167" x2="38177" y2="54444"/>
                        <a14:foregroundMark x1="38177" y1="54444" x2="42031" y2="53889"/>
                        <a14:foregroundMark x1="40417" y1="67037" x2="40938" y2="76296"/>
                        <a14:foregroundMark x1="40365" y1="67778" x2="39219" y2="75185"/>
                        <a14:foregroundMark x1="39375" y1="74815" x2="36250" y2="77130"/>
                        <a14:backgroundMark x1="48906" y1="48611" x2="54375" y2="78426"/>
                        <a14:backgroundMark x1="61823" y1="52778" x2="62604" y2="74444"/>
                        <a14:backgroundMark x1="48646" y1="57593" x2="44271" y2="76389"/>
                        <a14:backgroundMark x1="47917" y1="56481" x2="45313" y2="62593"/>
                        <a14:backgroundMark x1="46823" y1="55278" x2="43438" y2="66204"/>
                        <a14:backgroundMark x1="42865" y1="65648" x2="42396" y2="69537"/>
                        <a14:backgroundMark x1="42448" y1="69074" x2="42188" y2="75278"/>
                        <a14:backgroundMark x1="34531" y1="52685" x2="41510" y2="53426"/>
                        <a14:backgroundMark x1="46146" y1="48704" x2="48021" y2="50463"/>
                        <a14:backgroundMark x1="40260" y1="68889" x2="40000" y2="75926"/>
                        <a14:backgroundMark x1="39948" y1="67963" x2="39948" y2="71204"/>
                        <a14:backgroundMark x1="40417" y1="67500" x2="40677" y2="68704"/>
                        <a14:backgroundMark x1="40156" y1="67315" x2="40781" y2="71019"/>
                        <a14:backgroundMark x1="39740" y1="70556" x2="39479" y2="73889"/>
                        <a14:backgroundMark x1="39479" y1="74537" x2="38177" y2="75648"/>
                        <a14:backgroundMark x1="39583" y1="74444" x2="36823" y2="77037"/>
                        <a14:backgroundMark x1="35365" y1="54444" x2="42396" y2="54259"/>
                        <a14:backgroundMark x1="42396" y1="54259" x2="37500" y2="54444"/>
                      </a14:backgroundRemoval>
                    </a14:imgEffect>
                    <a14:imgEffect>
                      <a14:saturation sat="300000"/>
                    </a14:imgEffect>
                  </a14:imgLayer>
                </a14:imgProps>
              </a:ext>
            </a:extLst>
          </a:blip>
          <a:srcRect l="49265" t="33922" r="25833" b="19280"/>
          <a:stretch/>
        </p:blipFill>
        <p:spPr>
          <a:xfrm>
            <a:off x="8615695" y="3728029"/>
            <a:ext cx="3875565" cy="4096870"/>
          </a:xfrm>
          <a:prstGeom prst="rect">
            <a:avLst/>
          </a:prstGeom>
        </p:spPr>
      </p:pic>
      <p:pic>
        <p:nvPicPr>
          <p:cNvPr id="10" name="Picture 9"/>
          <p:cNvPicPr>
            <a:picLocks noChangeAspect="1"/>
          </p:cNvPicPr>
          <p:nvPr/>
        </p:nvPicPr>
        <p:blipFill rotWithShape="1">
          <a:blip r:embed="rId5" cstate="print">
            <a:extLst>
              <a:ext uri="{BEBA8EAE-BF5A-486C-A8C5-ECC9F3942E4B}">
                <a14:imgProps xmlns:a14="http://schemas.microsoft.com/office/drawing/2010/main" xmlns="">
                  <a14:imgLayer r:embed="rId4">
                    <a14:imgEffect>
                      <a14:backgroundRemoval t="33704" b="80463" l="27656" r="73125">
                        <a14:foregroundMark x1="44792" y1="46759" x2="43385" y2="56944"/>
                        <a14:foregroundMark x1="45313" y1="48519" x2="45781" y2="54444"/>
                        <a14:foregroundMark x1="44844" y1="57130" x2="37969" y2="64537"/>
                        <a14:foregroundMark x1="42188" y1="56111" x2="31927" y2="59259"/>
                        <a14:foregroundMark x1="33698" y1="58611" x2="32708" y2="69537"/>
                        <a14:foregroundMark x1="32708" y1="69630" x2="33750" y2="77963"/>
                        <a14:foregroundMark x1="31875" y1="66204" x2="29948" y2="75463"/>
                        <a14:foregroundMark x1="30104" y1="56296" x2="31302" y2="58426"/>
                        <a14:foregroundMark x1="37396" y1="74537" x2="36458" y2="76111"/>
                        <a14:foregroundMark x1="34583" y1="64630" x2="36667" y2="66481"/>
                        <a14:foregroundMark x1="41198" y1="66389" x2="41302" y2="78148"/>
                        <a14:foregroundMark x1="52083" y1="42222" x2="52135" y2="43241"/>
                        <a14:foregroundMark x1="52031" y1="45093" x2="52969" y2="45741"/>
                        <a14:foregroundMark x1="57813" y1="65833" x2="59167" y2="66759"/>
                        <a14:foregroundMark x1="59115" y1="66389" x2="59062" y2="65556"/>
                        <a14:foregroundMark x1="67031" y1="63241" x2="68177" y2="63519"/>
                        <a14:foregroundMark x1="69583" y1="46667" x2="70990" y2="51574"/>
                        <a14:foregroundMark x1="70990" y1="51574" x2="71771" y2="56481"/>
                        <a14:foregroundMark x1="47813" y1="52593" x2="47813" y2="54167"/>
                        <a14:foregroundMark x1="45573" y1="48241" x2="46510" y2="50370"/>
                        <a14:foregroundMark x1="46510" y1="50370" x2="47865" y2="51296"/>
                        <a14:foregroundMark x1="47865" y1="51296" x2="48438" y2="52778"/>
                        <a14:foregroundMark x1="48438" y1="52778" x2="48073" y2="54352"/>
                        <a14:foregroundMark x1="48333" y1="54630" x2="46771" y2="55185"/>
                        <a14:foregroundMark x1="46771" y1="55185" x2="45990" y2="56389"/>
                        <a14:foregroundMark x1="45990" y1="56389" x2="45417" y2="58519"/>
                        <a14:foregroundMark x1="45417" y1="58519" x2="44115" y2="62685"/>
                        <a14:foregroundMark x1="44115" y1="62685" x2="42760" y2="65463"/>
                        <a14:foregroundMark x1="42708" y1="65463" x2="42188" y2="69074"/>
                        <a14:foregroundMark x1="42188" y1="69074" x2="42135" y2="75185"/>
                        <a14:foregroundMark x1="42083" y1="75185" x2="42344" y2="77778"/>
                        <a14:foregroundMark x1="31354" y1="57130" x2="33021" y2="54815"/>
                        <a14:foregroundMark x1="33021" y1="54815" x2="35000" y2="54167"/>
                        <a14:foregroundMark x1="35000" y1="54167" x2="38177" y2="54444"/>
                        <a14:foregroundMark x1="38177" y1="54444" x2="42031" y2="53889"/>
                        <a14:foregroundMark x1="40417" y1="67037" x2="40938" y2="76296"/>
                        <a14:foregroundMark x1="40365" y1="67778" x2="39219" y2="75185"/>
                        <a14:foregroundMark x1="39375" y1="74815" x2="36250" y2="77130"/>
                        <a14:backgroundMark x1="48906" y1="48611" x2="54375" y2="78426"/>
                        <a14:backgroundMark x1="61823" y1="52778" x2="62604" y2="74444"/>
                        <a14:backgroundMark x1="48646" y1="57593" x2="44271" y2="76389"/>
                        <a14:backgroundMark x1="47917" y1="56481" x2="45313" y2="62593"/>
                        <a14:backgroundMark x1="46823" y1="55278" x2="43438" y2="66204"/>
                        <a14:backgroundMark x1="42865" y1="65648" x2="42396" y2="69537"/>
                        <a14:backgroundMark x1="42448" y1="69074" x2="42188" y2="75278"/>
                        <a14:backgroundMark x1="34531" y1="52685" x2="41510" y2="53426"/>
                        <a14:backgroundMark x1="46146" y1="48704" x2="48021" y2="50463"/>
                        <a14:backgroundMark x1="40260" y1="68889" x2="40000" y2="75926"/>
                        <a14:backgroundMark x1="39948" y1="67963" x2="39948" y2="71204"/>
                        <a14:backgroundMark x1="40417" y1="67500" x2="40677" y2="68704"/>
                        <a14:backgroundMark x1="40156" y1="67315" x2="40781" y2="71019"/>
                        <a14:backgroundMark x1="39740" y1="70556" x2="39479" y2="73889"/>
                        <a14:backgroundMark x1="39479" y1="74537" x2="38177" y2="75648"/>
                        <a14:backgroundMark x1="39583" y1="74444" x2="36823" y2="77037"/>
                        <a14:backgroundMark x1="35365" y1="54444" x2="42396" y2="54259"/>
                        <a14:backgroundMark x1="42396" y1="54259" x2="37500" y2="54444"/>
                      </a14:backgroundRemoval>
                    </a14:imgEffect>
                  </a14:imgLayer>
                </a14:imgProps>
              </a:ext>
            </a:extLst>
          </a:blip>
          <a:srcRect l="28137" t="33922" r="50239" b="19280"/>
          <a:stretch/>
        </p:blipFill>
        <p:spPr>
          <a:xfrm>
            <a:off x="319261" y="3125853"/>
            <a:ext cx="3187700" cy="3880581"/>
          </a:xfrm>
          <a:prstGeom prst="rect">
            <a:avLst/>
          </a:prstGeom>
        </p:spPr>
      </p:pic>
      <p:sp>
        <p:nvSpPr>
          <p:cNvPr id="12" name="TextBox 11"/>
          <p:cNvSpPr txBox="1"/>
          <p:nvPr/>
        </p:nvSpPr>
        <p:spPr>
          <a:xfrm>
            <a:off x="2244443" y="178047"/>
            <a:ext cx="8366078" cy="615489"/>
          </a:xfrm>
          <a:prstGeom prst="rect">
            <a:avLst/>
          </a:prstGeom>
          <a:noFill/>
        </p:spPr>
        <p:txBody>
          <a:bodyPr wrap="square" lIns="121855" tIns="60928" rIns="121855" bIns="60928" rtlCol="0">
            <a:spAutoFit/>
          </a:bodyPr>
          <a:lstStyle/>
          <a:p>
            <a:pPr algn="ctr"/>
            <a:r>
              <a:rPr lang="en-US" sz="3200" b="1" dirty="0" smtClean="0">
                <a:solidFill>
                  <a:srgbClr val="FF6600"/>
                </a:solidFill>
                <a:latin typeface="Times New Roman" pitchFamily="18" charset="0"/>
                <a:ea typeface="Arial-Rounded" panose="020B0500000000000000" pitchFamily="34" charset="0"/>
                <a:cs typeface="Times New Roman" pitchFamily="18" charset="0"/>
              </a:rPr>
              <a:t>GỌI </a:t>
            </a:r>
            <a:r>
              <a:rPr lang="en-US" sz="3200" b="1" dirty="0">
                <a:solidFill>
                  <a:srgbClr val="FF6600"/>
                </a:solidFill>
                <a:latin typeface="Times New Roman" pitchFamily="18" charset="0"/>
                <a:ea typeface="Arial-Rounded" panose="020B0500000000000000" pitchFamily="34" charset="0"/>
                <a:cs typeface="Times New Roman" pitchFamily="18" charset="0"/>
              </a:rPr>
              <a:t>BẠN</a:t>
            </a:r>
          </a:p>
        </p:txBody>
      </p:sp>
      <p:sp>
        <p:nvSpPr>
          <p:cNvPr id="13" name="TextBox 12"/>
          <p:cNvSpPr txBox="1"/>
          <p:nvPr/>
        </p:nvSpPr>
        <p:spPr>
          <a:xfrm>
            <a:off x="2085268" y="634226"/>
            <a:ext cx="4945464" cy="4431918"/>
          </a:xfrm>
          <a:prstGeom prst="rect">
            <a:avLst/>
          </a:prstGeom>
          <a:noFill/>
        </p:spPr>
        <p:txBody>
          <a:bodyPr wrap="square" lIns="121855" tIns="60928" rIns="121855" bIns="60928" numCol="1" rtlCol="0">
            <a:spAutoFit/>
          </a:bodyPr>
          <a:lstStyle/>
          <a:p>
            <a:pPr indent="463550" algn="just"/>
            <a:r>
              <a:rPr lang="en-US" sz="2800" dirty="0" err="1" smtClean="0">
                <a:solidFill>
                  <a:srgbClr val="002060"/>
                </a:solidFill>
                <a:latin typeface="Times New Roman" pitchFamily="18" charset="0"/>
                <a:ea typeface="Arial-Rounded" panose="020B0500000000000000" pitchFamily="34" charset="0"/>
                <a:cs typeface="Times New Roman" pitchFamily="18" charset="0"/>
              </a:rPr>
              <a:t>Tự</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xa</a:t>
            </a:r>
            <a:r>
              <a:rPr lang="en-US" sz="2800" dirty="0" smtClean="0">
                <a:solidFill>
                  <a:srgbClr val="002060"/>
                </a:solidFill>
                <a:latin typeface="Times New Roman" pitchFamily="18" charset="0"/>
                <a:ea typeface="Arial-Rounded" panose="020B0500000000000000" pitchFamily="34" charset="0"/>
                <a:cs typeface="Times New Roman" pitchFamily="18" charset="0"/>
              </a:rPr>
              <a:t> x</a:t>
            </a:r>
            <a:r>
              <a:rPr lang="vi-VN" sz="2800" dirty="0" smtClean="0">
                <a:solidFill>
                  <a:srgbClr val="002060"/>
                </a:solidFill>
                <a:latin typeface="Times New Roman" pitchFamily="18" charset="0"/>
                <a:ea typeface="Arial-Rounded" panose="020B0500000000000000" pitchFamily="34" charset="0"/>
                <a:cs typeface="Times New Roman" pitchFamily="18" charset="0"/>
              </a:rPr>
              <a:t>ư</a:t>
            </a:r>
            <a:r>
              <a:rPr lang="en-US" sz="2800" dirty="0" smtClean="0">
                <a:solidFill>
                  <a:srgbClr val="002060"/>
                </a:solidFill>
                <a:latin typeface="Times New Roman" pitchFamily="18" charset="0"/>
                <a:ea typeface="Arial-Rounded" panose="020B0500000000000000" pitchFamily="34" charset="0"/>
                <a:cs typeface="Times New Roman" pitchFamily="18" charset="0"/>
              </a:rPr>
              <a:t>a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thu</a:t>
            </a:r>
            <a:r>
              <a:rPr lang="vi-VN" sz="2800" dirty="0" smtClean="0">
                <a:solidFill>
                  <a:srgbClr val="002060"/>
                </a:solidFill>
                <a:latin typeface="Times New Roman" pitchFamily="18" charset="0"/>
                <a:ea typeface="Arial-Rounded" panose="020B0500000000000000" pitchFamily="34" charset="0"/>
                <a:cs typeface="Times New Roman" pitchFamily="18" charset="0"/>
              </a:rPr>
              <a:t>ở</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nào</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Trong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rừng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xanh</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sâu</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thẳm</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Đôi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bạn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sống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bên</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nhau</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Bê</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vàng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và</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dê</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trắng</a:t>
            </a:r>
            <a:r>
              <a:rPr lang="en-US" sz="2800" dirty="0" smtClean="0">
                <a:solidFill>
                  <a:srgbClr val="002060"/>
                </a:solidFill>
                <a:latin typeface="Times New Roman" pitchFamily="18" charset="0"/>
                <a:ea typeface="Arial-Rounded" panose="020B0500000000000000" pitchFamily="34" charset="0"/>
                <a:cs typeface="Times New Roman" pitchFamily="18" charset="0"/>
              </a:rPr>
              <a:t>.</a:t>
            </a:r>
          </a:p>
          <a:p>
            <a:pPr indent="463550" algn="just"/>
            <a:endParaRPr lang="en-US" sz="2800" dirty="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smtClean="0">
                <a:solidFill>
                  <a:srgbClr val="002060"/>
                </a:solidFill>
                <a:latin typeface="Times New Roman" pitchFamily="18" charset="0"/>
                <a:ea typeface="Arial-Rounded" panose="020B0500000000000000" pitchFamily="34" charset="0"/>
                <a:cs typeface="Times New Roman" pitchFamily="18" charset="0"/>
              </a:rPr>
              <a:t>Một</a:t>
            </a:r>
            <a:r>
              <a:rPr lang="en-US" sz="2800" dirty="0" smtClean="0">
                <a:solidFill>
                  <a:srgbClr val="002060"/>
                </a:solidFill>
                <a:latin typeface="Times New Roman" pitchFamily="18" charset="0"/>
                <a:ea typeface="Arial-Rounded" panose="020B0500000000000000" pitchFamily="34" charset="0"/>
                <a:cs typeface="Times New Roman" pitchFamily="18" charset="0"/>
              </a:rPr>
              <a:t> n</a:t>
            </a:r>
            <a:r>
              <a:rPr lang="vi-VN" sz="2800" dirty="0" smtClean="0">
                <a:solidFill>
                  <a:srgbClr val="002060"/>
                </a:solidFill>
                <a:latin typeface="Times New Roman" pitchFamily="18" charset="0"/>
                <a:ea typeface="Arial-Rounded" panose="020B0500000000000000" pitchFamily="34" charset="0"/>
                <a:cs typeface="Times New Roman" pitchFamily="18" charset="0"/>
              </a:rPr>
              <a:t>ă</a:t>
            </a:r>
            <a:r>
              <a:rPr lang="en-US" sz="2800" dirty="0">
                <a:solidFill>
                  <a:srgbClr val="002060"/>
                </a:solidFill>
                <a:latin typeface="Times New Roman" pitchFamily="18" charset="0"/>
                <a:ea typeface="Arial-Rounded" panose="020B0500000000000000" pitchFamily="34" charset="0"/>
                <a:cs typeface="Times New Roman" pitchFamily="18" charset="0"/>
              </a:rPr>
              <a:t>m, </a:t>
            </a:r>
            <a:r>
              <a:rPr lang="en-US" sz="2800" dirty="0" err="1">
                <a:solidFill>
                  <a:srgbClr val="002060"/>
                </a:solidFill>
                <a:latin typeface="Times New Roman" pitchFamily="18" charset="0"/>
                <a:ea typeface="Arial-Rounded" panose="020B0500000000000000" pitchFamily="34" charset="0"/>
                <a:cs typeface="Times New Roman" pitchFamily="18" charset="0"/>
              </a:rPr>
              <a:t>trời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hạn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hán</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Suối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cạn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cỏ</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héo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khô</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Lấy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gì</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nuôi</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vi-VN" sz="2800" dirty="0" smtClean="0">
                <a:solidFill>
                  <a:srgbClr val="002060"/>
                </a:solidFill>
                <a:latin typeface="Times New Roman" pitchFamily="18" charset="0"/>
                <a:ea typeface="Arial-Rounded" panose="020B0500000000000000" pitchFamily="34" charset="0"/>
                <a:cs typeface="Times New Roman" pitchFamily="18" charset="0"/>
              </a:rPr>
              <a:t>đô</a:t>
            </a:r>
            <a:r>
              <a:rPr lang="en-US" sz="2800" dirty="0" err="1">
                <a:solidFill>
                  <a:srgbClr val="002060"/>
                </a:solidFill>
                <a:latin typeface="Times New Roman" pitchFamily="18" charset="0"/>
                <a:ea typeface="Arial-Rounded" panose="020B0500000000000000" pitchFamily="34" charset="0"/>
                <a:cs typeface="Times New Roman" pitchFamily="18" charset="0"/>
              </a:rPr>
              <a:t>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bạn</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smtClean="0">
                <a:solidFill>
                  <a:srgbClr val="002060"/>
                </a:solidFill>
                <a:latin typeface="Times New Roman" pitchFamily="18" charset="0"/>
                <a:ea typeface="Arial-Rounded" panose="020B0500000000000000" pitchFamily="34" charset="0"/>
                <a:cs typeface="Times New Roman" pitchFamily="18" charset="0"/>
              </a:rPr>
              <a:t>Chờ</a:t>
            </a:r>
            <a:r>
              <a:rPr lang="en-US" sz="2800" dirty="0" smtClean="0">
                <a:solidFill>
                  <a:srgbClr val="002060"/>
                </a:solidFill>
                <a:latin typeface="Times New Roman" pitchFamily="18" charset="0"/>
                <a:ea typeface="Arial-Rounded" panose="020B0500000000000000" pitchFamily="34" charset="0"/>
                <a:cs typeface="Times New Roman" pitchFamily="18" charset="0"/>
              </a:rPr>
              <a:t> m</a:t>
            </a:r>
            <a:r>
              <a:rPr lang="vi-VN" sz="2800" dirty="0" smtClean="0">
                <a:solidFill>
                  <a:srgbClr val="002060"/>
                </a:solidFill>
                <a:latin typeface="Times New Roman" pitchFamily="18" charset="0"/>
                <a:ea typeface="Arial-Rounded" panose="020B0500000000000000" pitchFamily="34" charset="0"/>
                <a:cs typeface="Times New Roman" pitchFamily="18" charset="0"/>
              </a:rPr>
              <a:t>ư</a:t>
            </a:r>
            <a:r>
              <a:rPr lang="en-US" sz="2800" dirty="0" smtClean="0">
                <a:solidFill>
                  <a:srgbClr val="002060"/>
                </a:solidFill>
                <a:latin typeface="Times New Roman" pitchFamily="18" charset="0"/>
                <a:ea typeface="Arial-Rounded" panose="020B0500000000000000" pitchFamily="34" charset="0"/>
                <a:cs typeface="Times New Roman" pitchFamily="18" charset="0"/>
              </a:rPr>
              <a:t>a </a:t>
            </a:r>
            <a:r>
              <a:rPr lang="vi-VN" sz="2800" dirty="0" smtClean="0">
                <a:solidFill>
                  <a:srgbClr val="002060"/>
                </a:solidFill>
                <a:latin typeface="Times New Roman" pitchFamily="18" charset="0"/>
                <a:ea typeface="Arial-Rounded" panose="020B0500000000000000" pitchFamily="34" charset="0"/>
                <a:cs typeface="Times New Roman" pitchFamily="18" charset="0"/>
              </a:rPr>
              <a:t>đế</a:t>
            </a:r>
            <a:r>
              <a:rPr lang="en-US" sz="2800" dirty="0">
                <a:solidFill>
                  <a:srgbClr val="002060"/>
                </a:solidFill>
                <a:latin typeface="Times New Roman" pitchFamily="18" charset="0"/>
                <a:ea typeface="Arial-Rounded" panose="020B0500000000000000" pitchFamily="34" charset="0"/>
                <a:cs typeface="Times New Roman" pitchFamily="18" charset="0"/>
              </a:rPr>
              <a:t>n </a:t>
            </a:r>
            <a:r>
              <a:rPr lang="en-US" sz="2800" dirty="0" err="1">
                <a:solidFill>
                  <a:srgbClr val="002060"/>
                </a:solidFill>
                <a:latin typeface="Times New Roman" pitchFamily="18" charset="0"/>
                <a:ea typeface="Arial-Rounded" panose="020B0500000000000000" pitchFamily="34" charset="0"/>
                <a:cs typeface="Times New Roman" pitchFamily="18" charset="0"/>
              </a:rPr>
              <a:t>bao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giờ</a:t>
            </a:r>
            <a:r>
              <a:rPr lang="en-US" sz="2800" dirty="0" smtClean="0">
                <a:solidFill>
                  <a:srgbClr val="002060"/>
                </a:solidFill>
                <a:latin typeface="Times New Roman" pitchFamily="18" charset="0"/>
                <a:ea typeface="Arial-Rounded" panose="020B0500000000000000" pitchFamily="34" charset="0"/>
                <a:cs typeface="Times New Roman" pitchFamily="18" charset="0"/>
              </a:rPr>
              <a:t>?</a:t>
            </a:r>
          </a:p>
          <a:p>
            <a:pPr indent="463550" algn="just"/>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p:txBody>
      </p:sp>
      <p:sp>
        <p:nvSpPr>
          <p:cNvPr id="14" name="TextBox 13"/>
          <p:cNvSpPr txBox="1"/>
          <p:nvPr/>
        </p:nvSpPr>
        <p:spPr>
          <a:xfrm>
            <a:off x="6427482" y="1166336"/>
            <a:ext cx="4945464" cy="3139256"/>
          </a:xfrm>
          <a:prstGeom prst="rect">
            <a:avLst/>
          </a:prstGeom>
          <a:noFill/>
        </p:spPr>
        <p:txBody>
          <a:bodyPr wrap="square" lIns="121855" tIns="60928" rIns="121855" bIns="60928" numCol="1" rtlCol="0">
            <a:spAutoFit/>
          </a:bodyPr>
          <a:lstStyle/>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Bê</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vàng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vi-VN" sz="2800" dirty="0">
                <a:solidFill>
                  <a:srgbClr val="002060"/>
                </a:solidFill>
                <a:latin typeface="Times New Roman" pitchFamily="18" charset="0"/>
                <a:ea typeface="Arial-Rounded" panose="020B0500000000000000" pitchFamily="34" charset="0"/>
                <a:cs typeface="Times New Roman" pitchFamily="18" charset="0"/>
              </a:rPr>
              <a:t>đ</a:t>
            </a:r>
            <a:r>
              <a:rPr lang="en-US" sz="2800" dirty="0" err="1">
                <a:solidFill>
                  <a:srgbClr val="002060"/>
                </a:solidFill>
                <a:latin typeface="Times New Roman" pitchFamily="18" charset="0"/>
                <a:ea typeface="Arial-Rounded" panose="020B0500000000000000" pitchFamily="34" charset="0"/>
                <a:cs typeface="Times New Roman" pitchFamily="18" charset="0"/>
              </a:rPr>
              <a:t>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tìm</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cỏ</a:t>
            </a:r>
            <a:endParaRPr lang="en-US" sz="2800" dirty="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a:solidFill>
                  <a:srgbClr val="002060"/>
                </a:solidFill>
                <a:latin typeface="Times New Roman" pitchFamily="18" charset="0"/>
                <a:ea typeface="Arial-Rounded" panose="020B0500000000000000" pitchFamily="34" charset="0"/>
                <a:cs typeface="Times New Roman" pitchFamily="18" charset="0"/>
              </a:rPr>
              <a:t>Lang thang </a:t>
            </a:r>
            <a:r>
              <a:rPr lang="en-US" sz="2800" dirty="0" err="1">
                <a:solidFill>
                  <a:srgbClr val="002060"/>
                </a:solidFill>
                <a:latin typeface="Times New Roman" pitchFamily="18" charset="0"/>
                <a:ea typeface="Arial-Rounded" panose="020B0500000000000000" pitchFamily="34" charset="0"/>
                <a:cs typeface="Times New Roman" pitchFamily="18" charset="0"/>
              </a:rPr>
              <a:t>quên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vi-VN" sz="2800" dirty="0">
                <a:solidFill>
                  <a:srgbClr val="002060"/>
                </a:solidFill>
                <a:latin typeface="Times New Roman" pitchFamily="18" charset="0"/>
                <a:ea typeface="Arial-Rounded" panose="020B0500000000000000" pitchFamily="34" charset="0"/>
                <a:cs typeface="Times New Roman" pitchFamily="18" charset="0"/>
              </a:rPr>
              <a:t>đường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về</a:t>
            </a:r>
            <a:endParaRPr lang="en-US" sz="2800" dirty="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Dê</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trắng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th</a:t>
            </a:r>
            <a:r>
              <a:rPr lang="vi-VN" sz="2800" dirty="0">
                <a:solidFill>
                  <a:srgbClr val="002060"/>
                </a:solidFill>
                <a:latin typeface="Times New Roman" pitchFamily="18" charset="0"/>
                <a:ea typeface="Arial-Rounded" panose="020B0500000000000000" pitchFamily="34" charset="0"/>
                <a:cs typeface="Times New Roman" pitchFamily="18" charset="0"/>
              </a:rPr>
              <a:t>ươn</a:t>
            </a:r>
            <a:r>
              <a:rPr lang="en-US" sz="2800" dirty="0">
                <a:solidFill>
                  <a:srgbClr val="002060"/>
                </a:solidFill>
                <a:latin typeface="Times New Roman" pitchFamily="18" charset="0"/>
                <a:ea typeface="Arial-Rounded" panose="020B0500000000000000" pitchFamily="34" charset="0"/>
                <a:cs typeface="Times New Roman" pitchFamily="18" charset="0"/>
              </a:rPr>
              <a:t>g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bạn</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quá</a:t>
            </a:r>
            <a:endParaRPr lang="en-US" sz="2800" dirty="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Chạy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khắp</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nẻo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tìm</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bê</a:t>
            </a:r>
            <a:endParaRPr lang="en-US" sz="2800" dirty="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Đến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bây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giờ</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dê</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trắng</a:t>
            </a:r>
            <a:r>
              <a:rPr lang="en-US" sz="2800" dirty="0">
                <a:solidFill>
                  <a:srgbClr val="002060"/>
                </a:solidFill>
                <a:latin typeface="Times New Roman" pitchFamily="18" charset="0"/>
                <a:ea typeface="Arial-Rounded" panose="020B0500000000000000" pitchFamily="34" charset="0"/>
                <a:cs typeface="Times New Roman" pitchFamily="18" charset="0"/>
              </a:rPr>
              <a:t> </a:t>
            </a: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Vẫn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gọi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hoài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Bê</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Bê</a:t>
            </a:r>
            <a:r>
              <a:rPr lang="en-US" sz="2800" dirty="0">
                <a:solidFill>
                  <a:srgbClr val="002060"/>
                </a:solidFill>
                <a:latin typeface="Times New Roman" pitchFamily="18" charset="0"/>
                <a:ea typeface="Arial-Rounded" panose="020B0500000000000000" pitchFamily="34" charset="0"/>
                <a:cs typeface="Times New Roman" pitchFamily="18" charset="0"/>
              </a:rPr>
              <a:t>!”</a:t>
            </a:r>
          </a:p>
          <a:p>
            <a:pPr indent="463550" algn="just"/>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p:txBody>
      </p:sp>
      <p:cxnSp>
        <p:nvCxnSpPr>
          <p:cNvPr id="15" name="Straight Connector 14"/>
          <p:cNvCxnSpPr/>
          <p:nvPr/>
        </p:nvCxnSpPr>
        <p:spPr>
          <a:xfrm>
            <a:off x="4170745" y="1160412"/>
            <a:ext cx="1343547" cy="5924"/>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5366433" y="1554286"/>
            <a:ext cx="1343547" cy="5924"/>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8642428" y="2972363"/>
            <a:ext cx="51557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759598663"/>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t="22608" b="2585"/>
          <a:stretch/>
        </p:blipFill>
        <p:spPr>
          <a:xfrm>
            <a:off x="0" y="-22516"/>
            <a:ext cx="12192000" cy="7102005"/>
          </a:xfrm>
          <a:prstGeom prst="rect">
            <a:avLst/>
          </a:prstGeom>
        </p:spPr>
      </p:pic>
      <p:sp>
        <p:nvSpPr>
          <p:cNvPr id="6" name="Rounded Rectangle 5"/>
          <p:cNvSpPr/>
          <p:nvPr/>
        </p:nvSpPr>
        <p:spPr>
          <a:xfrm>
            <a:off x="4064000" y="1453275"/>
            <a:ext cx="4064000" cy="63001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err="1" smtClean="0">
                <a:solidFill>
                  <a:srgbClr val="0070C0"/>
                </a:solidFill>
                <a:latin typeface="Times New Roman" pitchFamily="18" charset="0"/>
                <a:ea typeface="Arial-Rounded" panose="020B0500000000000000" pitchFamily="34" charset="0"/>
                <a:cs typeface="Times New Roman" pitchFamily="18" charset="0"/>
              </a:rPr>
              <a:t>Giải</a:t>
            </a:r>
            <a:r>
              <a:rPr lang="en-US" sz="3600" b="1" dirty="0" smtClean="0">
                <a:solidFill>
                  <a:srgbClr val="0070C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70C0"/>
                </a:solidFill>
                <a:latin typeface="Times New Roman" pitchFamily="18" charset="0"/>
                <a:ea typeface="Arial-Rounded" panose="020B0500000000000000" pitchFamily="34" charset="0"/>
                <a:cs typeface="Times New Roman" pitchFamily="18" charset="0"/>
              </a:rPr>
              <a:t>nghĩa</a:t>
            </a:r>
            <a:r>
              <a:rPr lang="en-US" sz="3600" b="1" dirty="0" smtClean="0">
                <a:solidFill>
                  <a:srgbClr val="0070C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70C0"/>
                </a:solidFill>
                <a:latin typeface="Times New Roman" pitchFamily="18" charset="0"/>
                <a:ea typeface="Arial-Rounded" panose="020B0500000000000000" pitchFamily="34" charset="0"/>
                <a:cs typeface="Times New Roman" pitchFamily="18" charset="0"/>
              </a:rPr>
              <a:t>từ</a:t>
            </a:r>
            <a:endParaRPr lang="en-US" sz="3600" b="1" dirty="0">
              <a:solidFill>
                <a:srgbClr val="0070C0"/>
              </a:solidFill>
              <a:latin typeface="Times New Roman" pitchFamily="18" charset="0"/>
              <a:ea typeface="Arial-Rounded" panose="020B0500000000000000" pitchFamily="34" charset="0"/>
              <a:cs typeface="Times New Roman" pitchFamily="18" charset="0"/>
            </a:endParaRPr>
          </a:p>
        </p:txBody>
      </p:sp>
      <p:sp>
        <p:nvSpPr>
          <p:cNvPr id="7" name="TextBox 6"/>
          <p:cNvSpPr txBox="1"/>
          <p:nvPr/>
        </p:nvSpPr>
        <p:spPr>
          <a:xfrm>
            <a:off x="2108530" y="2630000"/>
            <a:ext cx="2209469" cy="646331"/>
          </a:xfrm>
          <a:prstGeom prst="rect">
            <a:avLst/>
          </a:prstGeom>
          <a:noFill/>
        </p:spPr>
        <p:txBody>
          <a:bodyPr wrap="square" rtlCol="0">
            <a:spAutoFit/>
          </a:bodyPr>
          <a:lstStyle/>
          <a:p>
            <a:r>
              <a:rPr lang="en-US" sz="3600" b="1" dirty="0" err="1" smtClean="0">
                <a:solidFill>
                  <a:srgbClr val="C00000"/>
                </a:solidFill>
                <a:latin typeface="Times New Roman" pitchFamily="18" charset="0"/>
                <a:ea typeface="Arial-Rounded" panose="020B0500000000000000" pitchFamily="34" charset="0"/>
                <a:cs typeface="Times New Roman" pitchFamily="18" charset="0"/>
              </a:rPr>
              <a:t>thuở</a:t>
            </a:r>
            <a:r>
              <a:rPr lang="en-US" sz="3600" b="1" dirty="0" smtClean="0">
                <a:solidFill>
                  <a:srgbClr val="C00000"/>
                </a:solidFill>
                <a:latin typeface="Times New Roman" pitchFamily="18" charset="0"/>
                <a:ea typeface="Arial-Rounded" panose="020B0500000000000000" pitchFamily="34" charset="0"/>
                <a:cs typeface="Times New Roman" pitchFamily="18" charset="0"/>
              </a:rPr>
              <a:t> </a:t>
            </a:r>
            <a:r>
              <a:rPr lang="en-US" sz="3600" b="1" dirty="0" err="1" smtClean="0">
                <a:solidFill>
                  <a:srgbClr val="C00000"/>
                </a:solidFill>
                <a:latin typeface="Times New Roman" pitchFamily="18" charset="0"/>
                <a:ea typeface="Arial-Rounded" panose="020B0500000000000000" pitchFamily="34" charset="0"/>
                <a:cs typeface="Times New Roman" pitchFamily="18" charset="0"/>
              </a:rPr>
              <a:t>nào</a:t>
            </a:r>
            <a:r>
              <a:rPr lang="en-US" sz="3600" b="1" dirty="0" smtClean="0">
                <a:solidFill>
                  <a:srgbClr val="C00000"/>
                </a:solidFill>
                <a:latin typeface="Times New Roman" pitchFamily="18" charset="0"/>
                <a:ea typeface="Arial-Rounded" panose="020B0500000000000000" pitchFamily="34" charset="0"/>
                <a:cs typeface="Times New Roman" pitchFamily="18" charset="0"/>
              </a:rPr>
              <a:t>:</a:t>
            </a:r>
            <a:endParaRPr lang="en-US" sz="3600" dirty="0">
              <a:solidFill>
                <a:srgbClr val="002060"/>
              </a:solidFill>
              <a:latin typeface="Times New Roman" pitchFamily="18" charset="0"/>
              <a:ea typeface="Arial-Rounded" panose="020B0500000000000000" pitchFamily="34" charset="0"/>
              <a:cs typeface="Times New Roman" pitchFamily="18" charset="0"/>
            </a:endParaRPr>
          </a:p>
        </p:txBody>
      </p:sp>
      <p:sp>
        <p:nvSpPr>
          <p:cNvPr id="8" name="Text Box 1"/>
          <p:cNvSpPr txBox="1"/>
          <p:nvPr/>
        </p:nvSpPr>
        <p:spPr>
          <a:xfrm>
            <a:off x="2221225" y="6417857"/>
            <a:ext cx="10586696" cy="464614"/>
          </a:xfrm>
          <a:prstGeom prst="rect">
            <a:avLst/>
          </a:prstGeom>
          <a:noFill/>
        </p:spPr>
        <p:txBody>
          <a:bodyPr wrap="square" rtlCol="0">
            <a:spAutoFit/>
          </a:bodyPr>
          <a:lstStyle/>
          <a:p>
            <a:r>
              <a:rPr lang="en-US" sz="2419"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Bản</a:t>
            </a:r>
            <a:r>
              <a:rPr lang="en-US" sz="2419"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quyền</a:t>
            </a:r>
            <a:r>
              <a:rPr lang="en-US" sz="2419"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 FB </a:t>
            </a:r>
            <a:r>
              <a:rPr lang="en-US" sz="2419"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Đặng</a:t>
            </a:r>
            <a:r>
              <a:rPr lang="en-US" sz="2419"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Nhật</a:t>
            </a:r>
            <a:r>
              <a:rPr lang="en-US" sz="2419"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Linh</a:t>
            </a:r>
            <a:r>
              <a:rPr lang="en-US" sz="2419" dirty="0">
                <a:ln w="9525" cmpd="sng">
                  <a:noFill/>
                  <a:prstDash val="solid"/>
                </a:ln>
                <a:solidFill>
                  <a:srgbClr val="0070C0"/>
                </a:solidFill>
                <a:effectLst>
                  <a:glow rad="38100">
                    <a:schemeClr val="accent1">
                      <a:alpha val="40000"/>
                    </a:schemeClr>
                  </a:glow>
                </a:effectLst>
                <a:latin typeface="Times New Roman" pitchFamily="18" charset="0"/>
                <a:cs typeface="Times New Roman" pitchFamily="18" charset="0"/>
              </a:rPr>
              <a:t>- https://www.facebook.com/nhat.linh.3557440</a:t>
            </a:r>
          </a:p>
        </p:txBody>
      </p:sp>
      <p:sp>
        <p:nvSpPr>
          <p:cNvPr id="16" name="TextBox 15"/>
          <p:cNvSpPr txBox="1"/>
          <p:nvPr/>
        </p:nvSpPr>
        <p:spPr>
          <a:xfrm>
            <a:off x="2108530" y="3880915"/>
            <a:ext cx="2730170" cy="646331"/>
          </a:xfrm>
          <a:prstGeom prst="rect">
            <a:avLst/>
          </a:prstGeom>
          <a:noFill/>
        </p:spPr>
        <p:txBody>
          <a:bodyPr wrap="square" rtlCol="0">
            <a:spAutoFit/>
          </a:bodyPr>
          <a:lstStyle/>
          <a:p>
            <a:r>
              <a:rPr lang="en-US" sz="3600" b="1" dirty="0" err="1" smtClean="0">
                <a:solidFill>
                  <a:srgbClr val="C00000"/>
                </a:solidFill>
                <a:latin typeface="Times New Roman" pitchFamily="18" charset="0"/>
                <a:ea typeface="Arial-Rounded" panose="020B0500000000000000" pitchFamily="34" charset="0"/>
                <a:cs typeface="Times New Roman" pitchFamily="18" charset="0"/>
              </a:rPr>
              <a:t>lang</a:t>
            </a:r>
            <a:r>
              <a:rPr lang="en-US" sz="3600" b="1" dirty="0" smtClean="0">
                <a:solidFill>
                  <a:srgbClr val="C00000"/>
                </a:solidFill>
                <a:latin typeface="Times New Roman" pitchFamily="18" charset="0"/>
                <a:ea typeface="Arial-Rounded" panose="020B0500000000000000" pitchFamily="34" charset="0"/>
                <a:cs typeface="Times New Roman" pitchFamily="18" charset="0"/>
              </a:rPr>
              <a:t> thang:</a:t>
            </a:r>
            <a:endParaRPr lang="en-US" sz="3600" b="1" dirty="0">
              <a:solidFill>
                <a:srgbClr val="0070C0"/>
              </a:solidFill>
              <a:latin typeface="Times New Roman" pitchFamily="18" charset="0"/>
              <a:ea typeface="Arial-Rounded" panose="020B0500000000000000" pitchFamily="34" charset="0"/>
              <a:cs typeface="Times New Roman" pitchFamily="18" charset="0"/>
            </a:endParaRPr>
          </a:p>
        </p:txBody>
      </p:sp>
      <p:sp>
        <p:nvSpPr>
          <p:cNvPr id="9" name="TextBox 8"/>
          <p:cNvSpPr txBox="1"/>
          <p:nvPr/>
        </p:nvSpPr>
        <p:spPr>
          <a:xfrm>
            <a:off x="3930815" y="2622713"/>
            <a:ext cx="6724486" cy="1200329"/>
          </a:xfrm>
          <a:prstGeom prst="rect">
            <a:avLst/>
          </a:prstGeom>
          <a:noFill/>
        </p:spPr>
        <p:txBody>
          <a:bodyPr wrap="square" rtlCol="0">
            <a:spAutoFit/>
          </a:bodyPr>
          <a:lstStyle/>
          <a:p>
            <a:r>
              <a:rPr lang="en-US" sz="3600" dirty="0" err="1" smtClean="0">
                <a:solidFill>
                  <a:srgbClr val="002060"/>
                </a:solidFill>
                <a:latin typeface="Times New Roman" pitchFamily="18" charset="0"/>
                <a:ea typeface="Arial-Rounded" panose="020B0500000000000000" pitchFamily="34" charset="0"/>
                <a:cs typeface="Times New Roman" pitchFamily="18" charset="0"/>
              </a:rPr>
              <a:t>Khoảng</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thời</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gian</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không</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xác</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định</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đã</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lùi</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vào</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quá</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khứ</a:t>
            </a:r>
            <a:r>
              <a:rPr lang="en-US" sz="3600" dirty="0" smtClean="0">
                <a:solidFill>
                  <a:srgbClr val="002060"/>
                </a:solidFill>
                <a:latin typeface="Times New Roman" pitchFamily="18" charset="0"/>
                <a:ea typeface="Arial-Rounded" panose="020B0500000000000000" pitchFamily="34" charset="0"/>
                <a:cs typeface="Times New Roman" pitchFamily="18" charset="0"/>
              </a:rPr>
              <a:t>.</a:t>
            </a:r>
            <a:endParaRPr lang="en-US" sz="3600" dirty="0">
              <a:solidFill>
                <a:srgbClr val="002060"/>
              </a:solidFill>
              <a:latin typeface="Times New Roman" pitchFamily="18" charset="0"/>
              <a:ea typeface="Arial-Rounded" panose="020B0500000000000000" pitchFamily="34" charset="0"/>
              <a:cs typeface="Times New Roman" pitchFamily="18" charset="0"/>
            </a:endParaRPr>
          </a:p>
        </p:txBody>
      </p:sp>
      <p:sp>
        <p:nvSpPr>
          <p:cNvPr id="11" name="TextBox 10"/>
          <p:cNvSpPr txBox="1"/>
          <p:nvPr/>
        </p:nvSpPr>
        <p:spPr>
          <a:xfrm>
            <a:off x="4442195" y="3931501"/>
            <a:ext cx="5870205" cy="1200329"/>
          </a:xfrm>
          <a:prstGeom prst="rect">
            <a:avLst/>
          </a:prstGeom>
          <a:noFill/>
        </p:spPr>
        <p:txBody>
          <a:bodyPr wrap="square" rtlCol="0">
            <a:spAutoFit/>
          </a:bodyPr>
          <a:lstStyle/>
          <a:p>
            <a:r>
              <a:rPr lang="en-US" sz="3600" dirty="0" err="1" smtClean="0">
                <a:solidFill>
                  <a:srgbClr val="002060"/>
                </a:solidFill>
                <a:latin typeface="Times New Roman" pitchFamily="18" charset="0"/>
                <a:ea typeface="Arial-Rounded" panose="020B0500000000000000" pitchFamily="34" charset="0"/>
                <a:cs typeface="Times New Roman" pitchFamily="18" charset="0"/>
              </a:rPr>
              <a:t>Đi</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hết</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chỗ</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này</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đến</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chỗ</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khác</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không</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dừng</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lại</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nơi</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nào</a:t>
            </a:r>
            <a:r>
              <a:rPr lang="en-US" sz="3600" dirty="0" smtClean="0">
                <a:solidFill>
                  <a:srgbClr val="002060"/>
                </a:solidFill>
                <a:latin typeface="Times New Roman" pitchFamily="18" charset="0"/>
                <a:ea typeface="Arial-Rounded" panose="020B0500000000000000" pitchFamily="34" charset="0"/>
                <a:cs typeface="Times New Roman" pitchFamily="18" charset="0"/>
              </a:rPr>
              <a:t>.</a:t>
            </a:r>
            <a:endParaRPr lang="en-US" sz="3600" dirty="0">
              <a:solidFill>
                <a:srgbClr val="00206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790992262"/>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6"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13 bài văn tả cảnh đẹp của núi, rừng hay nhất - Toplist.v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120" y="1440532"/>
            <a:ext cx="5087930" cy="36151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28" name="Picture 4" descr="Nhiều giải pháp phòng, chống hạn hán mùa khô 2018-201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82706" y="1440532"/>
            <a:ext cx="5472410" cy="36151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6"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7" name="Group 6">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0" name="Rounded Rectangle 9"/>
          <p:cNvSpPr/>
          <p:nvPr/>
        </p:nvSpPr>
        <p:spPr>
          <a:xfrm>
            <a:off x="4064000" y="552567"/>
            <a:ext cx="4064000" cy="63001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err="1" smtClean="0">
                <a:solidFill>
                  <a:srgbClr val="0070C0"/>
                </a:solidFill>
                <a:latin typeface="Times New Roman" pitchFamily="18" charset="0"/>
                <a:ea typeface="Arial-Rounded" panose="020B0500000000000000" pitchFamily="34" charset="0"/>
                <a:cs typeface="Times New Roman" pitchFamily="18" charset="0"/>
              </a:rPr>
              <a:t>Giải</a:t>
            </a:r>
            <a:r>
              <a:rPr lang="en-US" sz="3600" b="1" dirty="0" smtClean="0">
                <a:solidFill>
                  <a:srgbClr val="0070C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70C0"/>
                </a:solidFill>
                <a:latin typeface="Times New Roman" pitchFamily="18" charset="0"/>
                <a:ea typeface="Arial-Rounded" panose="020B0500000000000000" pitchFamily="34" charset="0"/>
                <a:cs typeface="Times New Roman" pitchFamily="18" charset="0"/>
              </a:rPr>
              <a:t>nghĩa</a:t>
            </a:r>
            <a:r>
              <a:rPr lang="en-US" sz="3600" b="1" dirty="0" smtClean="0">
                <a:solidFill>
                  <a:srgbClr val="0070C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70C0"/>
                </a:solidFill>
                <a:latin typeface="Times New Roman" pitchFamily="18" charset="0"/>
                <a:ea typeface="Arial-Rounded" panose="020B0500000000000000" pitchFamily="34" charset="0"/>
                <a:cs typeface="Times New Roman" pitchFamily="18" charset="0"/>
              </a:rPr>
              <a:t>từ</a:t>
            </a:r>
            <a:endParaRPr lang="en-US" sz="3600" b="1" dirty="0">
              <a:solidFill>
                <a:srgbClr val="0070C0"/>
              </a:solidFill>
              <a:latin typeface="Times New Roman" pitchFamily="18" charset="0"/>
              <a:ea typeface="Arial-Rounded" panose="020B0500000000000000" pitchFamily="34" charset="0"/>
              <a:cs typeface="Times New Roman" pitchFamily="18" charset="0"/>
            </a:endParaRPr>
          </a:p>
        </p:txBody>
      </p:sp>
      <p:sp>
        <p:nvSpPr>
          <p:cNvPr id="11" name="Rounded Rectangle 10"/>
          <p:cNvSpPr/>
          <p:nvPr/>
        </p:nvSpPr>
        <p:spPr>
          <a:xfrm>
            <a:off x="1095085" y="5478686"/>
            <a:ext cx="4064000" cy="63001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err="1" smtClean="0">
                <a:solidFill>
                  <a:srgbClr val="0070C0"/>
                </a:solidFill>
                <a:latin typeface="Times New Roman" pitchFamily="18" charset="0"/>
                <a:ea typeface="Arial-Rounded" panose="020B0500000000000000" pitchFamily="34" charset="0"/>
                <a:cs typeface="Times New Roman" pitchFamily="18" charset="0"/>
              </a:rPr>
              <a:t>Sâu</a:t>
            </a:r>
            <a:r>
              <a:rPr lang="en-US" sz="3200" b="1" dirty="0" smtClean="0">
                <a:solidFill>
                  <a:srgbClr val="0070C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70C0"/>
                </a:solidFill>
                <a:latin typeface="Times New Roman" pitchFamily="18" charset="0"/>
                <a:ea typeface="Arial-Rounded" panose="020B0500000000000000" pitchFamily="34" charset="0"/>
                <a:cs typeface="Times New Roman" pitchFamily="18" charset="0"/>
              </a:rPr>
              <a:t>thẳm</a:t>
            </a:r>
            <a:r>
              <a:rPr lang="en-US" sz="3200" b="1" dirty="0" smtClean="0">
                <a:solidFill>
                  <a:srgbClr val="0070C0"/>
                </a:solidFill>
                <a:latin typeface="Times New Roman" pitchFamily="18" charset="0"/>
                <a:ea typeface="Arial-Rounded" panose="020B0500000000000000" pitchFamily="34" charset="0"/>
                <a:cs typeface="Times New Roman" pitchFamily="18" charset="0"/>
              </a:rPr>
              <a:t>: </a:t>
            </a:r>
            <a:r>
              <a:rPr lang="en-US" sz="3200" dirty="0" err="1" smtClean="0">
                <a:solidFill>
                  <a:schemeClr val="tx1"/>
                </a:solidFill>
                <a:latin typeface="Times New Roman" pitchFamily="18" charset="0"/>
                <a:ea typeface="Arial-Rounded" panose="020B0500000000000000" pitchFamily="34" charset="0"/>
                <a:cs typeface="Times New Roman" pitchFamily="18" charset="0"/>
              </a:rPr>
              <a:t>rất</a:t>
            </a:r>
            <a:r>
              <a:rPr lang="en-US" sz="3200" dirty="0" smtClean="0">
                <a:solidFill>
                  <a:schemeClr val="tx1"/>
                </a:solidFill>
                <a:latin typeface="Times New Roman" pitchFamily="18" charset="0"/>
                <a:ea typeface="Arial-Rounded" panose="020B0500000000000000" pitchFamily="34" charset="0"/>
                <a:cs typeface="Times New Roman" pitchFamily="18" charset="0"/>
              </a:rPr>
              <a:t> </a:t>
            </a:r>
            <a:r>
              <a:rPr lang="en-US" sz="3200" dirty="0" err="1" smtClean="0">
                <a:solidFill>
                  <a:schemeClr val="tx1"/>
                </a:solidFill>
                <a:latin typeface="Times New Roman" pitchFamily="18" charset="0"/>
                <a:ea typeface="Arial-Rounded" panose="020B0500000000000000" pitchFamily="34" charset="0"/>
                <a:cs typeface="Times New Roman" pitchFamily="18" charset="0"/>
              </a:rPr>
              <a:t>sâu</a:t>
            </a:r>
            <a:endParaRPr lang="en-US" sz="3200" b="1" dirty="0">
              <a:solidFill>
                <a:schemeClr val="tx1"/>
              </a:solidFill>
              <a:latin typeface="Times New Roman" pitchFamily="18" charset="0"/>
              <a:ea typeface="Arial-Rounded" panose="020B0500000000000000" pitchFamily="34" charset="0"/>
              <a:cs typeface="Times New Roman" pitchFamily="18" charset="0"/>
            </a:endParaRPr>
          </a:p>
        </p:txBody>
      </p:sp>
      <p:sp>
        <p:nvSpPr>
          <p:cNvPr id="12" name="Rounded Rectangle 11"/>
          <p:cNvSpPr/>
          <p:nvPr/>
        </p:nvSpPr>
        <p:spPr>
          <a:xfrm>
            <a:off x="5903495" y="5272631"/>
            <a:ext cx="6288505" cy="1042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err="1" smtClean="0">
                <a:solidFill>
                  <a:srgbClr val="0070C0"/>
                </a:solidFill>
                <a:latin typeface="Times New Roman" pitchFamily="18" charset="0"/>
                <a:ea typeface="Arial-Rounded" panose="020B0500000000000000" pitchFamily="34" charset="0"/>
                <a:cs typeface="Times New Roman" pitchFamily="18" charset="0"/>
              </a:rPr>
              <a:t>Hạn</a:t>
            </a:r>
            <a:r>
              <a:rPr lang="en-US" sz="3200" b="1" dirty="0" smtClean="0">
                <a:solidFill>
                  <a:srgbClr val="0070C0"/>
                </a:solidFill>
                <a:latin typeface="Times New Roman" pitchFamily="18" charset="0"/>
                <a:ea typeface="Arial-Rounded" panose="020B0500000000000000" pitchFamily="34" charset="0"/>
                <a:cs typeface="Times New Roman" pitchFamily="18" charset="0"/>
              </a:rPr>
              <a:t> </a:t>
            </a:r>
            <a:r>
              <a:rPr lang="en-US" sz="3200" b="1" dirty="0" err="1" smtClean="0">
                <a:solidFill>
                  <a:srgbClr val="0070C0"/>
                </a:solidFill>
                <a:latin typeface="Times New Roman" pitchFamily="18" charset="0"/>
                <a:ea typeface="Arial-Rounded" panose="020B0500000000000000" pitchFamily="34" charset="0"/>
                <a:cs typeface="Times New Roman" pitchFamily="18" charset="0"/>
              </a:rPr>
              <a:t>hán</a:t>
            </a:r>
            <a:r>
              <a:rPr lang="en-US" sz="3200" b="1" dirty="0" smtClean="0">
                <a:solidFill>
                  <a:schemeClr val="tx1"/>
                </a:solidFill>
                <a:latin typeface="Times New Roman" pitchFamily="18" charset="0"/>
                <a:ea typeface="Arial-Rounded" panose="020B0500000000000000" pitchFamily="34" charset="0"/>
                <a:cs typeface="Times New Roman" pitchFamily="18" charset="0"/>
              </a:rPr>
              <a:t>: </a:t>
            </a:r>
            <a:r>
              <a:rPr lang="en-US" sz="3200" dirty="0" err="1" smtClean="0">
                <a:solidFill>
                  <a:schemeClr val="tx1"/>
                </a:solidFill>
                <a:latin typeface="Times New Roman" pitchFamily="18" charset="0"/>
                <a:ea typeface="Arial-Rounded" panose="020B0500000000000000" pitchFamily="34" charset="0"/>
                <a:cs typeface="Times New Roman" pitchFamily="18" charset="0"/>
              </a:rPr>
              <a:t>tình</a:t>
            </a:r>
            <a:r>
              <a:rPr lang="en-US" sz="3200" dirty="0" smtClean="0">
                <a:solidFill>
                  <a:schemeClr val="tx1"/>
                </a:solidFill>
                <a:latin typeface="Times New Roman" pitchFamily="18" charset="0"/>
                <a:ea typeface="Arial-Rounded" panose="020B0500000000000000" pitchFamily="34" charset="0"/>
                <a:cs typeface="Times New Roman" pitchFamily="18" charset="0"/>
              </a:rPr>
              <a:t> </a:t>
            </a:r>
            <a:r>
              <a:rPr lang="en-US" sz="3200" dirty="0" err="1" smtClean="0">
                <a:solidFill>
                  <a:schemeClr val="tx1"/>
                </a:solidFill>
                <a:latin typeface="Times New Roman" pitchFamily="18" charset="0"/>
                <a:ea typeface="Arial-Rounded" panose="020B0500000000000000" pitchFamily="34" charset="0"/>
                <a:cs typeface="Times New Roman" pitchFamily="18" charset="0"/>
              </a:rPr>
              <a:t>trạng</a:t>
            </a:r>
            <a:r>
              <a:rPr lang="en-US" sz="3200" dirty="0" smtClean="0">
                <a:solidFill>
                  <a:schemeClr val="tx1"/>
                </a:solidFill>
                <a:latin typeface="Times New Roman" pitchFamily="18" charset="0"/>
                <a:ea typeface="Arial-Rounded" panose="020B0500000000000000" pitchFamily="34" charset="0"/>
                <a:cs typeface="Times New Roman" pitchFamily="18" charset="0"/>
              </a:rPr>
              <a:t> </a:t>
            </a:r>
            <a:r>
              <a:rPr lang="en-US" sz="3200" dirty="0" err="1" smtClean="0">
                <a:solidFill>
                  <a:schemeClr val="tx1"/>
                </a:solidFill>
                <a:latin typeface="Times New Roman" pitchFamily="18" charset="0"/>
                <a:ea typeface="Arial-Rounded" panose="020B0500000000000000" pitchFamily="34" charset="0"/>
                <a:cs typeface="Times New Roman" pitchFamily="18" charset="0"/>
              </a:rPr>
              <a:t>thiếu</a:t>
            </a:r>
            <a:r>
              <a:rPr lang="en-US" sz="3200" dirty="0" smtClean="0">
                <a:solidFill>
                  <a:schemeClr val="tx1"/>
                </a:solidFill>
                <a:latin typeface="Times New Roman" pitchFamily="18" charset="0"/>
                <a:ea typeface="Arial-Rounded" panose="020B0500000000000000" pitchFamily="34" charset="0"/>
                <a:cs typeface="Times New Roman" pitchFamily="18" charset="0"/>
              </a:rPr>
              <a:t> nước do </a:t>
            </a:r>
            <a:r>
              <a:rPr lang="en-US" sz="3200" dirty="0" err="1" smtClean="0">
                <a:solidFill>
                  <a:schemeClr val="tx1"/>
                </a:solidFill>
                <a:latin typeface="Times New Roman" pitchFamily="18" charset="0"/>
                <a:ea typeface="Arial-Rounded" panose="020B0500000000000000" pitchFamily="34" charset="0"/>
                <a:cs typeface="Times New Roman" pitchFamily="18" charset="0"/>
              </a:rPr>
              <a:t>nắng</a:t>
            </a:r>
            <a:r>
              <a:rPr lang="en-US" sz="3200" dirty="0" smtClean="0">
                <a:solidFill>
                  <a:schemeClr val="tx1"/>
                </a:solidFill>
                <a:latin typeface="Times New Roman" pitchFamily="18" charset="0"/>
                <a:ea typeface="Arial-Rounded" panose="020B0500000000000000" pitchFamily="34" charset="0"/>
                <a:cs typeface="Times New Roman" pitchFamily="18" charset="0"/>
              </a:rPr>
              <a:t> </a:t>
            </a:r>
            <a:r>
              <a:rPr lang="en-US" sz="3200" dirty="0" err="1" smtClean="0">
                <a:solidFill>
                  <a:schemeClr val="tx1"/>
                </a:solidFill>
                <a:latin typeface="Times New Roman" pitchFamily="18" charset="0"/>
                <a:ea typeface="Arial-Rounded" panose="020B0500000000000000" pitchFamily="34" charset="0"/>
                <a:cs typeface="Times New Roman" pitchFamily="18" charset="0"/>
              </a:rPr>
              <a:t>nóng</a:t>
            </a:r>
            <a:r>
              <a:rPr lang="en-US" sz="3200" dirty="0" smtClean="0">
                <a:solidFill>
                  <a:schemeClr val="tx1"/>
                </a:solidFill>
                <a:latin typeface="Times New Roman" pitchFamily="18" charset="0"/>
                <a:ea typeface="Arial-Rounded" panose="020B0500000000000000" pitchFamily="34" charset="0"/>
                <a:cs typeface="Times New Roman" pitchFamily="18" charset="0"/>
              </a:rPr>
              <a:t> </a:t>
            </a:r>
            <a:r>
              <a:rPr lang="en-US" sz="3200" dirty="0" err="1" smtClean="0">
                <a:solidFill>
                  <a:schemeClr val="tx1"/>
                </a:solidFill>
                <a:latin typeface="Times New Roman" pitchFamily="18" charset="0"/>
                <a:ea typeface="Arial-Rounded" panose="020B0500000000000000" pitchFamily="34" charset="0"/>
                <a:cs typeface="Times New Roman" pitchFamily="18" charset="0"/>
              </a:rPr>
              <a:t>lâu</a:t>
            </a:r>
            <a:r>
              <a:rPr lang="en-US" sz="3200" dirty="0" smtClean="0">
                <a:solidFill>
                  <a:schemeClr val="tx1"/>
                </a:solidFill>
                <a:latin typeface="Times New Roman" pitchFamily="18" charset="0"/>
                <a:ea typeface="Arial-Rounded" panose="020B0500000000000000" pitchFamily="34" charset="0"/>
                <a:cs typeface="Times New Roman" pitchFamily="18" charset="0"/>
              </a:rPr>
              <a:t>, </a:t>
            </a:r>
            <a:r>
              <a:rPr lang="en-US" sz="3200" dirty="0" err="1" smtClean="0">
                <a:solidFill>
                  <a:schemeClr val="tx1"/>
                </a:solidFill>
                <a:latin typeface="Times New Roman" pitchFamily="18" charset="0"/>
                <a:ea typeface="Arial-Rounded" panose="020B0500000000000000" pitchFamily="34" charset="0"/>
                <a:cs typeface="Times New Roman" pitchFamily="18" charset="0"/>
              </a:rPr>
              <a:t>không</a:t>
            </a:r>
            <a:r>
              <a:rPr lang="en-US" sz="3200" dirty="0" smtClean="0">
                <a:solidFill>
                  <a:schemeClr val="tx1"/>
                </a:solidFill>
                <a:latin typeface="Times New Roman" pitchFamily="18" charset="0"/>
                <a:ea typeface="Arial-Rounded" panose="020B0500000000000000" pitchFamily="34" charset="0"/>
                <a:cs typeface="Times New Roman" pitchFamily="18" charset="0"/>
              </a:rPr>
              <a:t> </a:t>
            </a:r>
            <a:r>
              <a:rPr lang="en-US" sz="3200" dirty="0" err="1" smtClean="0">
                <a:solidFill>
                  <a:schemeClr val="tx1"/>
                </a:solidFill>
                <a:latin typeface="Times New Roman" pitchFamily="18" charset="0"/>
                <a:ea typeface="Arial-Rounded" panose="020B0500000000000000" pitchFamily="34" charset="0"/>
                <a:cs typeface="Times New Roman" pitchFamily="18" charset="0"/>
              </a:rPr>
              <a:t>mưa</a:t>
            </a:r>
            <a:r>
              <a:rPr lang="en-US" sz="3200" dirty="0" smtClean="0">
                <a:solidFill>
                  <a:schemeClr val="tx1"/>
                </a:solidFill>
                <a:latin typeface="Times New Roman" pitchFamily="18" charset="0"/>
                <a:ea typeface="Arial-Rounded" panose="020B0500000000000000" pitchFamily="34" charset="0"/>
                <a:cs typeface="Times New Roman" pitchFamily="18" charset="0"/>
              </a:rPr>
              <a:t> </a:t>
            </a:r>
            <a:r>
              <a:rPr lang="en-US" sz="3200" dirty="0" err="1" smtClean="0">
                <a:solidFill>
                  <a:schemeClr val="tx1"/>
                </a:solidFill>
                <a:latin typeface="Times New Roman" pitchFamily="18" charset="0"/>
                <a:ea typeface="Arial-Rounded" panose="020B0500000000000000" pitchFamily="34" charset="0"/>
                <a:cs typeface="Times New Roman" pitchFamily="18" charset="0"/>
              </a:rPr>
              <a:t>gây</a:t>
            </a:r>
            <a:r>
              <a:rPr lang="en-US" sz="3200" dirty="0" smtClean="0">
                <a:solidFill>
                  <a:schemeClr val="tx1"/>
                </a:solidFill>
                <a:latin typeface="Times New Roman" pitchFamily="18" charset="0"/>
                <a:ea typeface="Arial-Rounded" panose="020B0500000000000000" pitchFamily="34" charset="0"/>
                <a:cs typeface="Times New Roman" pitchFamily="18" charset="0"/>
              </a:rPr>
              <a:t> </a:t>
            </a:r>
            <a:r>
              <a:rPr lang="en-US" sz="3200" dirty="0" err="1" smtClean="0">
                <a:solidFill>
                  <a:schemeClr val="tx1"/>
                </a:solidFill>
                <a:latin typeface="Times New Roman" pitchFamily="18" charset="0"/>
                <a:ea typeface="Arial-Rounded" panose="020B0500000000000000" pitchFamily="34" charset="0"/>
                <a:cs typeface="Times New Roman" pitchFamily="18" charset="0"/>
              </a:rPr>
              <a:t>ra</a:t>
            </a:r>
            <a:r>
              <a:rPr lang="en-US" sz="3200" dirty="0" err="1" smtClean="0">
                <a:solidFill>
                  <a:srgbClr val="0070C0"/>
                </a:solidFill>
                <a:latin typeface="Times New Roman" pitchFamily="18" charset="0"/>
                <a:ea typeface="Arial-Rounded" panose="020B0500000000000000" pitchFamily="34" charset="0"/>
                <a:cs typeface="Times New Roman" pitchFamily="18" charset="0"/>
              </a:rPr>
              <a:t>.</a:t>
            </a:r>
            <a:endParaRPr lang="en-US" sz="3200" b="1" dirty="0">
              <a:solidFill>
                <a:srgbClr val="0070C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2494491288"/>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barn(inVertical)">
                                      <p:cBhvr>
                                        <p:cTn id="26" dur="5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1" name="Rounded Rectangle 10"/>
          <p:cNvSpPr/>
          <p:nvPr/>
        </p:nvSpPr>
        <p:spPr>
          <a:xfrm>
            <a:off x="1672757" y="42941"/>
            <a:ext cx="9319428" cy="5029629"/>
          </a:xfrm>
          <a:prstGeom prst="roundRect">
            <a:avLst/>
          </a:prstGeom>
          <a:solidFill>
            <a:schemeClr val="accent6">
              <a:lumMod val="20000"/>
              <a:lumOff val="80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pic>
        <p:nvPicPr>
          <p:cNvPr id="7" name="Picture 6"/>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33704" b="80463" l="27656" r="73125">
                        <a14:foregroundMark x1="44792" y1="46759" x2="43385" y2="56944"/>
                        <a14:foregroundMark x1="45313" y1="48519" x2="45781" y2="54444"/>
                        <a14:foregroundMark x1="44844" y1="57130" x2="37969" y2="64537"/>
                        <a14:foregroundMark x1="42188" y1="56111" x2="31927" y2="59259"/>
                        <a14:foregroundMark x1="33698" y1="58611" x2="32708" y2="69537"/>
                        <a14:foregroundMark x1="32708" y1="69630" x2="33750" y2="77963"/>
                        <a14:foregroundMark x1="31875" y1="66204" x2="29948" y2="75463"/>
                        <a14:foregroundMark x1="30104" y1="56296" x2="31302" y2="58426"/>
                        <a14:foregroundMark x1="37396" y1="74537" x2="36458" y2="76111"/>
                        <a14:foregroundMark x1="34583" y1="64630" x2="36667" y2="66481"/>
                        <a14:foregroundMark x1="41198" y1="66389" x2="41302" y2="78148"/>
                        <a14:foregroundMark x1="52083" y1="42222" x2="52135" y2="43241"/>
                        <a14:foregroundMark x1="52031" y1="45093" x2="52969" y2="45741"/>
                        <a14:foregroundMark x1="57813" y1="65833" x2="59167" y2="66759"/>
                        <a14:foregroundMark x1="59115" y1="66389" x2="59062" y2="65556"/>
                        <a14:foregroundMark x1="67031" y1="63241" x2="68177" y2="63519"/>
                        <a14:foregroundMark x1="69583" y1="46667" x2="70990" y2="51574"/>
                        <a14:foregroundMark x1="70990" y1="51574" x2="71771" y2="56481"/>
                        <a14:foregroundMark x1="47813" y1="52593" x2="47813" y2="54167"/>
                        <a14:foregroundMark x1="45573" y1="48241" x2="46510" y2="50370"/>
                        <a14:foregroundMark x1="46510" y1="50370" x2="47865" y2="51296"/>
                        <a14:foregroundMark x1="47865" y1="51296" x2="48438" y2="52778"/>
                        <a14:foregroundMark x1="48438" y1="52778" x2="48073" y2="54352"/>
                        <a14:foregroundMark x1="48333" y1="54630" x2="46771" y2="55185"/>
                        <a14:foregroundMark x1="46771" y1="55185" x2="45990" y2="56389"/>
                        <a14:foregroundMark x1="45990" y1="56389" x2="45417" y2="58519"/>
                        <a14:foregroundMark x1="45417" y1="58519" x2="44115" y2="62685"/>
                        <a14:foregroundMark x1="44115" y1="62685" x2="42760" y2="65463"/>
                        <a14:foregroundMark x1="42708" y1="65463" x2="42188" y2="69074"/>
                        <a14:foregroundMark x1="42188" y1="69074" x2="42135" y2="75185"/>
                        <a14:foregroundMark x1="42083" y1="75185" x2="42344" y2="77778"/>
                        <a14:foregroundMark x1="31354" y1="57130" x2="33021" y2="54815"/>
                        <a14:foregroundMark x1="33021" y1="54815" x2="35000" y2="54167"/>
                        <a14:foregroundMark x1="35000" y1="54167" x2="38177" y2="54444"/>
                        <a14:foregroundMark x1="38177" y1="54444" x2="42031" y2="53889"/>
                        <a14:foregroundMark x1="40417" y1="67037" x2="40938" y2="76296"/>
                        <a14:foregroundMark x1="40365" y1="67778" x2="39219" y2="75185"/>
                        <a14:foregroundMark x1="39375" y1="74815" x2="36250" y2="77130"/>
                        <a14:backgroundMark x1="48906" y1="48611" x2="54375" y2="78426"/>
                        <a14:backgroundMark x1="61823" y1="52778" x2="62604" y2="74444"/>
                        <a14:backgroundMark x1="48646" y1="57593" x2="44271" y2="76389"/>
                        <a14:backgroundMark x1="47917" y1="56481" x2="45313" y2="62593"/>
                        <a14:backgroundMark x1="46823" y1="55278" x2="43438" y2="66204"/>
                        <a14:backgroundMark x1="42865" y1="65648" x2="42396" y2="69537"/>
                        <a14:backgroundMark x1="42448" y1="69074" x2="42188" y2="75278"/>
                        <a14:backgroundMark x1="34531" y1="52685" x2="41510" y2="53426"/>
                        <a14:backgroundMark x1="46146" y1="48704" x2="48021" y2="50463"/>
                        <a14:backgroundMark x1="40260" y1="68889" x2="40000" y2="75926"/>
                        <a14:backgroundMark x1="39948" y1="67963" x2="39948" y2="71204"/>
                        <a14:backgroundMark x1="40417" y1="67500" x2="40677" y2="68704"/>
                        <a14:backgroundMark x1="40156" y1="67315" x2="40781" y2="71019"/>
                        <a14:backgroundMark x1="39740" y1="70556" x2="39479" y2="73889"/>
                        <a14:backgroundMark x1="39479" y1="74537" x2="38177" y2="75648"/>
                        <a14:backgroundMark x1="39583" y1="74444" x2="36823" y2="77037"/>
                        <a14:backgroundMark x1="35365" y1="54444" x2="42396" y2="54259"/>
                        <a14:backgroundMark x1="42396" y1="54259" x2="37500" y2="54444"/>
                      </a14:backgroundRemoval>
                    </a14:imgEffect>
                    <a14:imgEffect>
                      <a14:saturation sat="300000"/>
                    </a14:imgEffect>
                  </a14:imgLayer>
                </a14:imgProps>
              </a:ext>
            </a:extLst>
          </a:blip>
          <a:srcRect l="49265" t="33922" r="25833" b="19280"/>
          <a:stretch/>
        </p:blipFill>
        <p:spPr>
          <a:xfrm>
            <a:off x="8615695" y="3834449"/>
            <a:ext cx="3875565" cy="4096870"/>
          </a:xfrm>
          <a:prstGeom prst="rect">
            <a:avLst/>
          </a:prstGeom>
        </p:spPr>
      </p:pic>
      <p:pic>
        <p:nvPicPr>
          <p:cNvPr id="10" name="Picture 9"/>
          <p:cNvPicPr>
            <a:picLocks noChangeAspect="1"/>
          </p:cNvPicPr>
          <p:nvPr/>
        </p:nvPicPr>
        <p:blipFill rotWithShape="1">
          <a:blip r:embed="rId5" cstate="print">
            <a:extLst>
              <a:ext uri="{BEBA8EAE-BF5A-486C-A8C5-ECC9F3942E4B}">
                <a14:imgProps xmlns:a14="http://schemas.microsoft.com/office/drawing/2010/main" xmlns="">
                  <a14:imgLayer r:embed="rId4">
                    <a14:imgEffect>
                      <a14:backgroundRemoval t="33704" b="80463" l="27656" r="73125">
                        <a14:foregroundMark x1="44792" y1="46759" x2="43385" y2="56944"/>
                        <a14:foregroundMark x1="45313" y1="48519" x2="45781" y2="54444"/>
                        <a14:foregroundMark x1="44844" y1="57130" x2="37969" y2="64537"/>
                        <a14:foregroundMark x1="42188" y1="56111" x2="31927" y2="59259"/>
                        <a14:foregroundMark x1="33698" y1="58611" x2="32708" y2="69537"/>
                        <a14:foregroundMark x1="32708" y1="69630" x2="33750" y2="77963"/>
                        <a14:foregroundMark x1="31875" y1="66204" x2="29948" y2="75463"/>
                        <a14:foregroundMark x1="30104" y1="56296" x2="31302" y2="58426"/>
                        <a14:foregroundMark x1="37396" y1="74537" x2="36458" y2="76111"/>
                        <a14:foregroundMark x1="34583" y1="64630" x2="36667" y2="66481"/>
                        <a14:foregroundMark x1="41198" y1="66389" x2="41302" y2="78148"/>
                        <a14:foregroundMark x1="52083" y1="42222" x2="52135" y2="43241"/>
                        <a14:foregroundMark x1="52031" y1="45093" x2="52969" y2="45741"/>
                        <a14:foregroundMark x1="57813" y1="65833" x2="59167" y2="66759"/>
                        <a14:foregroundMark x1="59115" y1="66389" x2="59062" y2="65556"/>
                        <a14:foregroundMark x1="67031" y1="63241" x2="68177" y2="63519"/>
                        <a14:foregroundMark x1="69583" y1="46667" x2="70990" y2="51574"/>
                        <a14:foregroundMark x1="70990" y1="51574" x2="71771" y2="56481"/>
                        <a14:foregroundMark x1="47813" y1="52593" x2="47813" y2="54167"/>
                        <a14:foregroundMark x1="45573" y1="48241" x2="46510" y2="50370"/>
                        <a14:foregroundMark x1="46510" y1="50370" x2="47865" y2="51296"/>
                        <a14:foregroundMark x1="47865" y1="51296" x2="48438" y2="52778"/>
                        <a14:foregroundMark x1="48438" y1="52778" x2="48073" y2="54352"/>
                        <a14:foregroundMark x1="48333" y1="54630" x2="46771" y2="55185"/>
                        <a14:foregroundMark x1="46771" y1="55185" x2="45990" y2="56389"/>
                        <a14:foregroundMark x1="45990" y1="56389" x2="45417" y2="58519"/>
                        <a14:foregroundMark x1="45417" y1="58519" x2="44115" y2="62685"/>
                        <a14:foregroundMark x1="44115" y1="62685" x2="42760" y2="65463"/>
                        <a14:foregroundMark x1="42708" y1="65463" x2="42188" y2="69074"/>
                        <a14:foregroundMark x1="42188" y1="69074" x2="42135" y2="75185"/>
                        <a14:foregroundMark x1="42083" y1="75185" x2="42344" y2="77778"/>
                        <a14:foregroundMark x1="31354" y1="57130" x2="33021" y2="54815"/>
                        <a14:foregroundMark x1="33021" y1="54815" x2="35000" y2="54167"/>
                        <a14:foregroundMark x1="35000" y1="54167" x2="38177" y2="54444"/>
                        <a14:foregroundMark x1="38177" y1="54444" x2="42031" y2="53889"/>
                        <a14:foregroundMark x1="40417" y1="67037" x2="40938" y2="76296"/>
                        <a14:foregroundMark x1="40365" y1="67778" x2="39219" y2="75185"/>
                        <a14:foregroundMark x1="39375" y1="74815" x2="36250" y2="77130"/>
                        <a14:backgroundMark x1="48906" y1="48611" x2="54375" y2="78426"/>
                        <a14:backgroundMark x1="61823" y1="52778" x2="62604" y2="74444"/>
                        <a14:backgroundMark x1="48646" y1="57593" x2="44271" y2="76389"/>
                        <a14:backgroundMark x1="47917" y1="56481" x2="45313" y2="62593"/>
                        <a14:backgroundMark x1="46823" y1="55278" x2="43438" y2="66204"/>
                        <a14:backgroundMark x1="42865" y1="65648" x2="42396" y2="69537"/>
                        <a14:backgroundMark x1="42448" y1="69074" x2="42188" y2="75278"/>
                        <a14:backgroundMark x1="34531" y1="52685" x2="41510" y2="53426"/>
                        <a14:backgroundMark x1="46146" y1="48704" x2="48021" y2="50463"/>
                        <a14:backgroundMark x1="40260" y1="68889" x2="40000" y2="75926"/>
                        <a14:backgroundMark x1="39948" y1="67963" x2="39948" y2="71204"/>
                        <a14:backgroundMark x1="40417" y1="67500" x2="40677" y2="68704"/>
                        <a14:backgroundMark x1="40156" y1="67315" x2="40781" y2="71019"/>
                        <a14:backgroundMark x1="39740" y1="70556" x2="39479" y2="73889"/>
                        <a14:backgroundMark x1="39479" y1="74537" x2="38177" y2="75648"/>
                        <a14:backgroundMark x1="39583" y1="74444" x2="36823" y2="77037"/>
                        <a14:backgroundMark x1="35365" y1="54444" x2="42396" y2="54259"/>
                        <a14:backgroundMark x1="42396" y1="54259" x2="37500" y2="54444"/>
                      </a14:backgroundRemoval>
                    </a14:imgEffect>
                  </a14:imgLayer>
                </a14:imgProps>
              </a:ext>
            </a:extLst>
          </a:blip>
          <a:srcRect l="28137" t="33922" r="50239" b="19280"/>
          <a:stretch/>
        </p:blipFill>
        <p:spPr>
          <a:xfrm>
            <a:off x="319261" y="3232273"/>
            <a:ext cx="3187700" cy="3880581"/>
          </a:xfrm>
          <a:prstGeom prst="rect">
            <a:avLst/>
          </a:prstGeom>
        </p:spPr>
      </p:pic>
      <p:sp>
        <p:nvSpPr>
          <p:cNvPr id="12" name="TextBox 11"/>
          <p:cNvSpPr txBox="1"/>
          <p:nvPr/>
        </p:nvSpPr>
        <p:spPr>
          <a:xfrm>
            <a:off x="2244443" y="178047"/>
            <a:ext cx="8366078" cy="615489"/>
          </a:xfrm>
          <a:prstGeom prst="rect">
            <a:avLst/>
          </a:prstGeom>
          <a:noFill/>
        </p:spPr>
        <p:txBody>
          <a:bodyPr wrap="square" lIns="121855" tIns="60928" rIns="121855" bIns="60928" rtlCol="0">
            <a:spAutoFit/>
          </a:bodyPr>
          <a:lstStyle/>
          <a:p>
            <a:pPr algn="ctr"/>
            <a:r>
              <a:rPr lang="en-US" sz="3200" b="1" dirty="0" smtClean="0">
                <a:solidFill>
                  <a:srgbClr val="FF6600"/>
                </a:solidFill>
                <a:latin typeface="Times New Roman" pitchFamily="18" charset="0"/>
                <a:ea typeface="Arial-Rounded" panose="020B0500000000000000" pitchFamily="34" charset="0"/>
                <a:cs typeface="Times New Roman" pitchFamily="18" charset="0"/>
              </a:rPr>
              <a:t>GỌI </a:t>
            </a:r>
            <a:r>
              <a:rPr lang="en-US" sz="3200" b="1" dirty="0">
                <a:solidFill>
                  <a:srgbClr val="FF6600"/>
                </a:solidFill>
                <a:latin typeface="Times New Roman" pitchFamily="18" charset="0"/>
                <a:ea typeface="Arial-Rounded" panose="020B0500000000000000" pitchFamily="34" charset="0"/>
                <a:cs typeface="Times New Roman" pitchFamily="18" charset="0"/>
              </a:rPr>
              <a:t>BẠN</a:t>
            </a:r>
          </a:p>
        </p:txBody>
      </p:sp>
      <p:sp>
        <p:nvSpPr>
          <p:cNvPr id="13" name="TextBox 12"/>
          <p:cNvSpPr txBox="1"/>
          <p:nvPr/>
        </p:nvSpPr>
        <p:spPr>
          <a:xfrm>
            <a:off x="2085268" y="634226"/>
            <a:ext cx="4945464" cy="4431918"/>
          </a:xfrm>
          <a:prstGeom prst="rect">
            <a:avLst/>
          </a:prstGeom>
          <a:noFill/>
        </p:spPr>
        <p:txBody>
          <a:bodyPr wrap="square" lIns="121855" tIns="60928" rIns="121855" bIns="60928" numCol="1" rtlCol="0">
            <a:spAutoFit/>
          </a:bodyPr>
          <a:lstStyle/>
          <a:p>
            <a:pPr indent="463550" algn="just"/>
            <a:r>
              <a:rPr lang="en-US" sz="2800" dirty="0" err="1" smtClean="0">
                <a:solidFill>
                  <a:srgbClr val="002060"/>
                </a:solidFill>
                <a:latin typeface="Times New Roman" pitchFamily="18" charset="0"/>
                <a:ea typeface="Arial-Rounded" panose="020B0500000000000000" pitchFamily="34" charset="0"/>
                <a:cs typeface="Times New Roman" pitchFamily="18" charset="0"/>
              </a:rPr>
              <a:t>Tự</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xa</a:t>
            </a:r>
            <a:r>
              <a:rPr lang="en-US" sz="2800" dirty="0" smtClean="0">
                <a:solidFill>
                  <a:srgbClr val="002060"/>
                </a:solidFill>
                <a:latin typeface="Times New Roman" pitchFamily="18" charset="0"/>
                <a:ea typeface="Arial-Rounded" panose="020B0500000000000000" pitchFamily="34" charset="0"/>
                <a:cs typeface="Times New Roman" pitchFamily="18" charset="0"/>
              </a:rPr>
              <a:t> x</a:t>
            </a:r>
            <a:r>
              <a:rPr lang="vi-VN" sz="2800" dirty="0" smtClean="0">
                <a:solidFill>
                  <a:srgbClr val="002060"/>
                </a:solidFill>
                <a:latin typeface="Times New Roman" pitchFamily="18" charset="0"/>
                <a:ea typeface="Arial-Rounded" panose="020B0500000000000000" pitchFamily="34" charset="0"/>
                <a:cs typeface="Times New Roman" pitchFamily="18" charset="0"/>
              </a:rPr>
              <a:t>ư</a:t>
            </a:r>
            <a:r>
              <a:rPr lang="en-US" sz="2800" dirty="0" smtClean="0">
                <a:solidFill>
                  <a:srgbClr val="002060"/>
                </a:solidFill>
                <a:latin typeface="Times New Roman" pitchFamily="18" charset="0"/>
                <a:ea typeface="Arial-Rounded" panose="020B0500000000000000" pitchFamily="34" charset="0"/>
                <a:cs typeface="Times New Roman" pitchFamily="18" charset="0"/>
              </a:rPr>
              <a:t>a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thu</a:t>
            </a:r>
            <a:r>
              <a:rPr lang="vi-VN" sz="2800" dirty="0" smtClean="0">
                <a:solidFill>
                  <a:srgbClr val="002060"/>
                </a:solidFill>
                <a:latin typeface="Times New Roman" pitchFamily="18" charset="0"/>
                <a:ea typeface="Arial-Rounded" panose="020B0500000000000000" pitchFamily="34" charset="0"/>
                <a:cs typeface="Times New Roman" pitchFamily="18" charset="0"/>
              </a:rPr>
              <a:t>ở</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nào</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Trong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rừng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xanh</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sâu</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thẳm</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Đôi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bạn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sống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bên</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nhau</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Bê</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vàng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và</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dê</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trắng</a:t>
            </a:r>
            <a:r>
              <a:rPr lang="en-US" sz="2800" dirty="0" smtClean="0">
                <a:solidFill>
                  <a:srgbClr val="002060"/>
                </a:solidFill>
                <a:latin typeface="Times New Roman" pitchFamily="18" charset="0"/>
                <a:ea typeface="Arial-Rounded" panose="020B0500000000000000" pitchFamily="34" charset="0"/>
                <a:cs typeface="Times New Roman" pitchFamily="18" charset="0"/>
              </a:rPr>
              <a:t>.</a:t>
            </a:r>
          </a:p>
          <a:p>
            <a:pPr indent="463550" algn="just"/>
            <a:endParaRPr lang="en-US" sz="2800" dirty="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smtClean="0">
                <a:solidFill>
                  <a:srgbClr val="002060"/>
                </a:solidFill>
                <a:latin typeface="Times New Roman" pitchFamily="18" charset="0"/>
                <a:ea typeface="Arial-Rounded" panose="020B0500000000000000" pitchFamily="34" charset="0"/>
                <a:cs typeface="Times New Roman" pitchFamily="18" charset="0"/>
              </a:rPr>
              <a:t>Một</a:t>
            </a:r>
            <a:r>
              <a:rPr lang="en-US" sz="2800" dirty="0" smtClean="0">
                <a:solidFill>
                  <a:srgbClr val="002060"/>
                </a:solidFill>
                <a:latin typeface="Times New Roman" pitchFamily="18" charset="0"/>
                <a:ea typeface="Arial-Rounded" panose="020B0500000000000000" pitchFamily="34" charset="0"/>
                <a:cs typeface="Times New Roman" pitchFamily="18" charset="0"/>
              </a:rPr>
              <a:t> n</a:t>
            </a:r>
            <a:r>
              <a:rPr lang="vi-VN" sz="2800" dirty="0" smtClean="0">
                <a:solidFill>
                  <a:srgbClr val="002060"/>
                </a:solidFill>
                <a:latin typeface="Times New Roman" pitchFamily="18" charset="0"/>
                <a:ea typeface="Arial-Rounded" panose="020B0500000000000000" pitchFamily="34" charset="0"/>
                <a:cs typeface="Times New Roman" pitchFamily="18" charset="0"/>
              </a:rPr>
              <a:t>ă</a:t>
            </a:r>
            <a:r>
              <a:rPr lang="en-US" sz="2800" dirty="0">
                <a:solidFill>
                  <a:srgbClr val="002060"/>
                </a:solidFill>
                <a:latin typeface="Times New Roman" pitchFamily="18" charset="0"/>
                <a:ea typeface="Arial-Rounded" panose="020B0500000000000000" pitchFamily="34" charset="0"/>
                <a:cs typeface="Times New Roman" pitchFamily="18" charset="0"/>
              </a:rPr>
              <a:t>m, </a:t>
            </a:r>
            <a:r>
              <a:rPr lang="en-US" sz="2800" dirty="0" err="1">
                <a:solidFill>
                  <a:srgbClr val="002060"/>
                </a:solidFill>
                <a:latin typeface="Times New Roman" pitchFamily="18" charset="0"/>
                <a:ea typeface="Arial-Rounded" panose="020B0500000000000000" pitchFamily="34" charset="0"/>
                <a:cs typeface="Times New Roman" pitchFamily="18" charset="0"/>
              </a:rPr>
              <a:t>trời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hạn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hán</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Suối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cạn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cỏ</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héo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khô</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Lấy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gì</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nuôi</a:t>
            </a:r>
            <a:r>
              <a:rPr lang="en-US" sz="2800" dirty="0" smtClean="0">
                <a:solidFill>
                  <a:srgbClr val="002060"/>
                </a:solidFill>
                <a:latin typeface="Times New Roman" pitchFamily="18" charset="0"/>
                <a:ea typeface="Arial-Rounded" panose="020B0500000000000000" pitchFamily="34" charset="0"/>
                <a:cs typeface="Times New Roman" pitchFamily="18" charset="0"/>
              </a:rPr>
              <a:t> </a:t>
            </a:r>
            <a:r>
              <a:rPr lang="vi-VN" sz="2800" dirty="0" smtClean="0">
                <a:solidFill>
                  <a:srgbClr val="002060"/>
                </a:solidFill>
                <a:latin typeface="Times New Roman" pitchFamily="18" charset="0"/>
                <a:ea typeface="Arial-Rounded" panose="020B0500000000000000" pitchFamily="34" charset="0"/>
                <a:cs typeface="Times New Roman" pitchFamily="18" charset="0"/>
              </a:rPr>
              <a:t>đô</a:t>
            </a:r>
            <a:r>
              <a:rPr lang="en-US" sz="2800" dirty="0" err="1">
                <a:solidFill>
                  <a:srgbClr val="002060"/>
                </a:solidFill>
                <a:latin typeface="Times New Roman" pitchFamily="18" charset="0"/>
                <a:ea typeface="Arial-Rounded" panose="020B0500000000000000" pitchFamily="34" charset="0"/>
                <a:cs typeface="Times New Roman" pitchFamily="18" charset="0"/>
              </a:rPr>
              <a:t>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bạn</a:t>
            </a:r>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smtClean="0">
                <a:solidFill>
                  <a:srgbClr val="002060"/>
                </a:solidFill>
                <a:latin typeface="Times New Roman" pitchFamily="18" charset="0"/>
                <a:ea typeface="Arial-Rounded" panose="020B0500000000000000" pitchFamily="34" charset="0"/>
                <a:cs typeface="Times New Roman" pitchFamily="18" charset="0"/>
              </a:rPr>
              <a:t>Chờ</a:t>
            </a:r>
            <a:r>
              <a:rPr lang="en-US" sz="2800" dirty="0" smtClean="0">
                <a:solidFill>
                  <a:srgbClr val="002060"/>
                </a:solidFill>
                <a:latin typeface="Times New Roman" pitchFamily="18" charset="0"/>
                <a:ea typeface="Arial-Rounded" panose="020B0500000000000000" pitchFamily="34" charset="0"/>
                <a:cs typeface="Times New Roman" pitchFamily="18" charset="0"/>
              </a:rPr>
              <a:t> m</a:t>
            </a:r>
            <a:r>
              <a:rPr lang="vi-VN" sz="2800" dirty="0" smtClean="0">
                <a:solidFill>
                  <a:srgbClr val="002060"/>
                </a:solidFill>
                <a:latin typeface="Times New Roman" pitchFamily="18" charset="0"/>
                <a:ea typeface="Arial-Rounded" panose="020B0500000000000000" pitchFamily="34" charset="0"/>
                <a:cs typeface="Times New Roman" pitchFamily="18" charset="0"/>
              </a:rPr>
              <a:t>ư</a:t>
            </a:r>
            <a:r>
              <a:rPr lang="en-US" sz="2800" dirty="0" smtClean="0">
                <a:solidFill>
                  <a:srgbClr val="002060"/>
                </a:solidFill>
                <a:latin typeface="Times New Roman" pitchFamily="18" charset="0"/>
                <a:ea typeface="Arial-Rounded" panose="020B0500000000000000" pitchFamily="34" charset="0"/>
                <a:cs typeface="Times New Roman" pitchFamily="18" charset="0"/>
              </a:rPr>
              <a:t>a </a:t>
            </a:r>
            <a:r>
              <a:rPr lang="vi-VN" sz="2800" dirty="0" smtClean="0">
                <a:solidFill>
                  <a:srgbClr val="002060"/>
                </a:solidFill>
                <a:latin typeface="Times New Roman" pitchFamily="18" charset="0"/>
                <a:ea typeface="Arial-Rounded" panose="020B0500000000000000" pitchFamily="34" charset="0"/>
                <a:cs typeface="Times New Roman" pitchFamily="18" charset="0"/>
              </a:rPr>
              <a:t>đế</a:t>
            </a:r>
            <a:r>
              <a:rPr lang="en-US" sz="2800" dirty="0">
                <a:solidFill>
                  <a:srgbClr val="002060"/>
                </a:solidFill>
                <a:latin typeface="Times New Roman" pitchFamily="18" charset="0"/>
                <a:ea typeface="Arial-Rounded" panose="020B0500000000000000" pitchFamily="34" charset="0"/>
                <a:cs typeface="Times New Roman" pitchFamily="18" charset="0"/>
              </a:rPr>
              <a:t>n </a:t>
            </a:r>
            <a:r>
              <a:rPr lang="en-US" sz="2800" dirty="0" err="1">
                <a:solidFill>
                  <a:srgbClr val="002060"/>
                </a:solidFill>
                <a:latin typeface="Times New Roman" pitchFamily="18" charset="0"/>
                <a:ea typeface="Arial-Rounded" panose="020B0500000000000000" pitchFamily="34" charset="0"/>
                <a:cs typeface="Times New Roman" pitchFamily="18" charset="0"/>
              </a:rPr>
              <a:t>bao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smtClean="0">
                <a:solidFill>
                  <a:srgbClr val="002060"/>
                </a:solidFill>
                <a:latin typeface="Times New Roman" pitchFamily="18" charset="0"/>
                <a:ea typeface="Arial-Rounded" panose="020B0500000000000000" pitchFamily="34" charset="0"/>
                <a:cs typeface="Times New Roman" pitchFamily="18" charset="0"/>
              </a:rPr>
              <a:t>giờ</a:t>
            </a:r>
            <a:r>
              <a:rPr lang="en-US" sz="2800" dirty="0" smtClean="0">
                <a:solidFill>
                  <a:srgbClr val="002060"/>
                </a:solidFill>
                <a:latin typeface="Times New Roman" pitchFamily="18" charset="0"/>
                <a:ea typeface="Arial-Rounded" panose="020B0500000000000000" pitchFamily="34" charset="0"/>
                <a:cs typeface="Times New Roman" pitchFamily="18" charset="0"/>
              </a:rPr>
              <a:t>?</a:t>
            </a:r>
          </a:p>
          <a:p>
            <a:pPr indent="463550" algn="just"/>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p:txBody>
      </p:sp>
      <p:sp>
        <p:nvSpPr>
          <p:cNvPr id="14" name="TextBox 13"/>
          <p:cNvSpPr txBox="1"/>
          <p:nvPr/>
        </p:nvSpPr>
        <p:spPr>
          <a:xfrm>
            <a:off x="6427482" y="1166336"/>
            <a:ext cx="4945464" cy="3139256"/>
          </a:xfrm>
          <a:prstGeom prst="rect">
            <a:avLst/>
          </a:prstGeom>
          <a:noFill/>
        </p:spPr>
        <p:txBody>
          <a:bodyPr wrap="square" lIns="121855" tIns="60928" rIns="121855" bIns="60928" numCol="1" rtlCol="0">
            <a:spAutoFit/>
          </a:bodyPr>
          <a:lstStyle/>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Bê</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vàng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vi-VN" sz="2800" dirty="0">
                <a:solidFill>
                  <a:srgbClr val="002060"/>
                </a:solidFill>
                <a:latin typeface="Times New Roman" pitchFamily="18" charset="0"/>
                <a:ea typeface="Arial-Rounded" panose="020B0500000000000000" pitchFamily="34" charset="0"/>
                <a:cs typeface="Times New Roman" pitchFamily="18" charset="0"/>
              </a:rPr>
              <a:t>đ</a:t>
            </a:r>
            <a:r>
              <a:rPr lang="en-US" sz="2800" dirty="0" err="1">
                <a:solidFill>
                  <a:srgbClr val="002060"/>
                </a:solidFill>
                <a:latin typeface="Times New Roman" pitchFamily="18" charset="0"/>
                <a:ea typeface="Arial-Rounded" panose="020B0500000000000000" pitchFamily="34" charset="0"/>
                <a:cs typeface="Times New Roman" pitchFamily="18" charset="0"/>
              </a:rPr>
              <a:t>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tìm</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cỏ</a:t>
            </a:r>
            <a:endParaRPr lang="en-US" sz="2800" dirty="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a:solidFill>
                  <a:srgbClr val="002060"/>
                </a:solidFill>
                <a:latin typeface="Times New Roman" pitchFamily="18" charset="0"/>
                <a:ea typeface="Arial-Rounded" panose="020B0500000000000000" pitchFamily="34" charset="0"/>
                <a:cs typeface="Times New Roman" pitchFamily="18" charset="0"/>
              </a:rPr>
              <a:t>Lang thang </a:t>
            </a:r>
            <a:r>
              <a:rPr lang="en-US" sz="2800" dirty="0" err="1">
                <a:solidFill>
                  <a:srgbClr val="002060"/>
                </a:solidFill>
                <a:latin typeface="Times New Roman" pitchFamily="18" charset="0"/>
                <a:ea typeface="Arial-Rounded" panose="020B0500000000000000" pitchFamily="34" charset="0"/>
                <a:cs typeface="Times New Roman" pitchFamily="18" charset="0"/>
              </a:rPr>
              <a:t>quên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vi-VN" sz="2800" dirty="0">
                <a:solidFill>
                  <a:srgbClr val="002060"/>
                </a:solidFill>
                <a:latin typeface="Times New Roman" pitchFamily="18" charset="0"/>
                <a:ea typeface="Arial-Rounded" panose="020B0500000000000000" pitchFamily="34" charset="0"/>
                <a:cs typeface="Times New Roman" pitchFamily="18" charset="0"/>
              </a:rPr>
              <a:t>đường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về</a:t>
            </a:r>
            <a:endParaRPr lang="en-US" sz="2800" dirty="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Dê</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trắng</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th</a:t>
            </a:r>
            <a:r>
              <a:rPr lang="vi-VN" sz="2800" dirty="0">
                <a:solidFill>
                  <a:srgbClr val="002060"/>
                </a:solidFill>
                <a:latin typeface="Times New Roman" pitchFamily="18" charset="0"/>
                <a:ea typeface="Arial-Rounded" panose="020B0500000000000000" pitchFamily="34" charset="0"/>
                <a:cs typeface="Times New Roman" pitchFamily="18" charset="0"/>
              </a:rPr>
              <a:t>ươn</a:t>
            </a:r>
            <a:r>
              <a:rPr lang="en-US" sz="2800" dirty="0">
                <a:solidFill>
                  <a:srgbClr val="002060"/>
                </a:solidFill>
                <a:latin typeface="Times New Roman" pitchFamily="18" charset="0"/>
                <a:ea typeface="Arial-Rounded" panose="020B0500000000000000" pitchFamily="34" charset="0"/>
                <a:cs typeface="Times New Roman" pitchFamily="18" charset="0"/>
              </a:rPr>
              <a:t>g ban </a:t>
            </a:r>
            <a:r>
              <a:rPr lang="en-US" sz="2800" dirty="0" err="1">
                <a:solidFill>
                  <a:srgbClr val="002060"/>
                </a:solidFill>
                <a:latin typeface="Times New Roman" pitchFamily="18" charset="0"/>
                <a:ea typeface="Arial-Rounded" panose="020B0500000000000000" pitchFamily="34" charset="0"/>
                <a:cs typeface="Times New Roman" pitchFamily="18" charset="0"/>
              </a:rPr>
              <a:t>quá</a:t>
            </a:r>
            <a:endParaRPr lang="en-US" sz="2800" dirty="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Chạy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khắp</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nẻo</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tìm</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bê</a:t>
            </a:r>
            <a:endParaRPr lang="en-US" sz="2800" dirty="0">
              <a:solidFill>
                <a:srgbClr val="002060"/>
              </a:solidFill>
              <a:latin typeface="Times New Roman" pitchFamily="18" charset="0"/>
              <a:ea typeface="Arial-Rounded" panose="020B0500000000000000" pitchFamily="34" charset="0"/>
              <a:cs typeface="Times New Roman" pitchFamily="18" charset="0"/>
            </a:endParaRP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Đến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bây</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giờ</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dê</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trắng</a:t>
            </a:r>
            <a:r>
              <a:rPr lang="en-US" sz="2800" dirty="0">
                <a:solidFill>
                  <a:srgbClr val="002060"/>
                </a:solidFill>
                <a:latin typeface="Times New Roman" pitchFamily="18" charset="0"/>
                <a:ea typeface="Arial-Rounded" panose="020B0500000000000000" pitchFamily="34" charset="0"/>
                <a:cs typeface="Times New Roman" pitchFamily="18" charset="0"/>
              </a:rPr>
              <a:t> </a:t>
            </a:r>
          </a:p>
          <a:p>
            <a:pPr indent="463550" algn="just"/>
            <a:r>
              <a:rPr lang="en-US" sz="2800" dirty="0" err="1">
                <a:solidFill>
                  <a:srgbClr val="002060"/>
                </a:solidFill>
                <a:latin typeface="Times New Roman" pitchFamily="18" charset="0"/>
                <a:ea typeface="Arial-Rounded" panose="020B0500000000000000" pitchFamily="34" charset="0"/>
                <a:cs typeface="Times New Roman" pitchFamily="18" charset="0"/>
              </a:rPr>
              <a:t>Vẫn</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gọi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hoài</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Bê</a:t>
            </a:r>
            <a:r>
              <a:rPr lang="en-US" sz="2800" dirty="0">
                <a:solidFill>
                  <a:srgbClr val="002060"/>
                </a:solidFill>
                <a:latin typeface="Times New Roman" pitchFamily="18" charset="0"/>
                <a:ea typeface="Arial-Rounded" panose="020B0500000000000000" pitchFamily="34" charset="0"/>
                <a:cs typeface="Times New Roman" pitchFamily="18" charset="0"/>
              </a:rPr>
              <a:t>! </a:t>
            </a:r>
            <a:r>
              <a:rPr lang="en-US" sz="2800" dirty="0" err="1">
                <a:solidFill>
                  <a:srgbClr val="002060"/>
                </a:solidFill>
                <a:latin typeface="Times New Roman" pitchFamily="18" charset="0"/>
                <a:ea typeface="Arial-Rounded" panose="020B0500000000000000" pitchFamily="34" charset="0"/>
                <a:cs typeface="Times New Roman" pitchFamily="18" charset="0"/>
              </a:rPr>
              <a:t>Bê</a:t>
            </a:r>
            <a:r>
              <a:rPr lang="en-US" sz="2800" dirty="0">
                <a:solidFill>
                  <a:srgbClr val="002060"/>
                </a:solidFill>
                <a:latin typeface="Times New Roman" pitchFamily="18" charset="0"/>
                <a:ea typeface="Arial-Rounded" panose="020B0500000000000000" pitchFamily="34" charset="0"/>
                <a:cs typeface="Times New Roman" pitchFamily="18" charset="0"/>
              </a:rPr>
              <a:t>!”</a:t>
            </a:r>
          </a:p>
          <a:p>
            <a:pPr indent="463550" algn="just"/>
            <a:endParaRPr lang="en-US" sz="2800" dirty="0" smtClean="0">
              <a:solidFill>
                <a:srgbClr val="002060"/>
              </a:solidFill>
              <a:latin typeface="Times New Roman" pitchFamily="18" charset="0"/>
              <a:ea typeface="Arial-Rounded" panose="020B0500000000000000" pitchFamily="34" charset="0"/>
              <a:cs typeface="Times New Roman" pitchFamily="18" charset="0"/>
            </a:endParaRPr>
          </a:p>
        </p:txBody>
      </p:sp>
      <p:sp>
        <p:nvSpPr>
          <p:cNvPr id="15" name="Rounded Rectangle 14"/>
          <p:cNvSpPr/>
          <p:nvPr/>
        </p:nvSpPr>
        <p:spPr>
          <a:xfrm>
            <a:off x="4252435" y="5776464"/>
            <a:ext cx="4064000" cy="63001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err="1">
                <a:solidFill>
                  <a:srgbClr val="C00000"/>
                </a:solidFill>
                <a:latin typeface="Times New Roman" pitchFamily="18" charset="0"/>
                <a:ea typeface="Arial-Rounded" panose="020B0500000000000000" pitchFamily="34" charset="0"/>
                <a:cs typeface="Times New Roman" pitchFamily="18" charset="0"/>
              </a:rPr>
              <a:t>Luyện</a:t>
            </a:r>
            <a:r>
              <a:rPr lang="en-US" sz="3600" b="1" dirty="0">
                <a:solidFill>
                  <a:srgbClr val="C00000"/>
                </a:solidFill>
                <a:latin typeface="Times New Roman" pitchFamily="18" charset="0"/>
                <a:ea typeface="Arial-Rounded" panose="020B0500000000000000" pitchFamily="34" charset="0"/>
                <a:cs typeface="Times New Roman" pitchFamily="18" charset="0"/>
              </a:rPr>
              <a:t> </a:t>
            </a:r>
            <a:r>
              <a:rPr lang="en-US" sz="3600" b="1" dirty="0" err="1">
                <a:solidFill>
                  <a:srgbClr val="C00000"/>
                </a:solidFill>
                <a:latin typeface="Times New Roman" pitchFamily="18" charset="0"/>
                <a:ea typeface="Arial-Rounded" panose="020B0500000000000000" pitchFamily="34" charset="0"/>
                <a:cs typeface="Times New Roman" pitchFamily="18" charset="0"/>
              </a:rPr>
              <a:t>đọc</a:t>
            </a:r>
            <a:r>
              <a:rPr lang="en-US" sz="3600" b="1" dirty="0">
                <a:solidFill>
                  <a:srgbClr val="C00000"/>
                </a:solidFill>
                <a:latin typeface="Times New Roman" pitchFamily="18" charset="0"/>
                <a:ea typeface="Arial-Rounded" panose="020B0500000000000000" pitchFamily="34" charset="0"/>
                <a:cs typeface="Times New Roman" pitchFamily="18" charset="0"/>
              </a:rPr>
              <a:t> </a:t>
            </a:r>
            <a:r>
              <a:rPr lang="en-US" sz="3600" b="1" dirty="0" err="1" smtClean="0">
                <a:solidFill>
                  <a:srgbClr val="C00000"/>
                </a:solidFill>
                <a:latin typeface="Times New Roman" pitchFamily="18" charset="0"/>
                <a:ea typeface="Arial-Rounded" panose="020B0500000000000000" pitchFamily="34" charset="0"/>
                <a:cs typeface="Times New Roman" pitchFamily="18" charset="0"/>
              </a:rPr>
              <a:t>nối</a:t>
            </a:r>
            <a:r>
              <a:rPr lang="en-US" sz="3600" b="1" dirty="0" smtClean="0">
                <a:solidFill>
                  <a:srgbClr val="C00000"/>
                </a:solidFill>
                <a:latin typeface="Times New Roman" pitchFamily="18" charset="0"/>
                <a:ea typeface="Arial-Rounded" panose="020B0500000000000000" pitchFamily="34" charset="0"/>
                <a:cs typeface="Times New Roman" pitchFamily="18" charset="0"/>
              </a:rPr>
              <a:t> </a:t>
            </a:r>
            <a:r>
              <a:rPr lang="en-US" sz="3600" b="1" dirty="0" err="1" smtClean="0">
                <a:solidFill>
                  <a:srgbClr val="C00000"/>
                </a:solidFill>
                <a:latin typeface="Times New Roman" pitchFamily="18" charset="0"/>
                <a:ea typeface="Arial-Rounded" panose="020B0500000000000000" pitchFamily="34" charset="0"/>
                <a:cs typeface="Times New Roman" pitchFamily="18" charset="0"/>
              </a:rPr>
              <a:t>tiếp</a:t>
            </a:r>
            <a:endParaRPr lang="en-US" sz="3600" b="1" dirty="0">
              <a:solidFill>
                <a:srgbClr val="C00000"/>
              </a:solidFill>
              <a:latin typeface="Times New Roman" pitchFamily="18" charset="0"/>
              <a:ea typeface="Arial-Rounded" panose="020B0500000000000000" pitchFamily="34" charset="0"/>
              <a:cs typeface="Times New Roman" pitchFamily="18" charset="0"/>
            </a:endParaRPr>
          </a:p>
        </p:txBody>
      </p:sp>
      <p:cxnSp>
        <p:nvCxnSpPr>
          <p:cNvPr id="16" name="Straight Connector 15"/>
          <p:cNvCxnSpPr/>
          <p:nvPr/>
        </p:nvCxnSpPr>
        <p:spPr>
          <a:xfrm flipV="1">
            <a:off x="4110028" y="574684"/>
            <a:ext cx="142407" cy="57401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V="1">
            <a:off x="5194349" y="995675"/>
            <a:ext cx="142407" cy="57401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V="1">
            <a:off x="3822749" y="1423594"/>
            <a:ext cx="142407" cy="57401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flipV="1">
            <a:off x="5732924" y="1880794"/>
            <a:ext cx="142407" cy="57401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V="1">
            <a:off x="4059112" y="2735964"/>
            <a:ext cx="142407" cy="57401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flipV="1">
            <a:off x="3983136" y="3167112"/>
            <a:ext cx="142407" cy="57401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V="1">
            <a:off x="5519900" y="3499567"/>
            <a:ext cx="142407" cy="57401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V="1">
            <a:off x="6071970" y="4009768"/>
            <a:ext cx="142407" cy="57401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flipV="1">
            <a:off x="8277473" y="1017902"/>
            <a:ext cx="142407" cy="57401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flipV="1">
            <a:off x="8657663" y="1540635"/>
            <a:ext cx="142407" cy="57401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flipV="1">
            <a:off x="8277472" y="1983745"/>
            <a:ext cx="142407" cy="57401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flipV="1">
            <a:off x="9179321" y="2406919"/>
            <a:ext cx="153350" cy="52292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flipV="1">
            <a:off x="8798500" y="2794029"/>
            <a:ext cx="142407" cy="57401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flipV="1">
            <a:off x="8933372" y="3212562"/>
            <a:ext cx="142407" cy="57401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2964356041"/>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up)">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up)">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up)">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up)">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up)">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wipe(up)">
                                      <p:cBhvr>
                                        <p:cTn id="9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4194</TotalTime>
  <Words>941</Words>
  <Application>Microsoft Office PowerPoint</Application>
  <PresentationFormat>Custom</PresentationFormat>
  <Paragraphs>126</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Yêu cầu cần đạt</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Windows 7</cp:lastModifiedBy>
  <cp:revision>170</cp:revision>
  <dcterms:created xsi:type="dcterms:W3CDTF">2021-06-17T09:40:01Z</dcterms:created>
  <dcterms:modified xsi:type="dcterms:W3CDTF">2022-11-06T21:44:18Z</dcterms:modified>
</cp:coreProperties>
</file>