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5" r:id="rId13"/>
    <p:sldId id="263" r:id="rId14"/>
    <p:sldId id="267" r:id="rId15"/>
    <p:sldId id="268" r:id="rId16"/>
    <p:sldId id="269" r:id="rId17"/>
    <p:sldId id="270" r:id="rId18"/>
    <p:sldId id="271" r:id="rId19"/>
    <p:sldId id="418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55C78-DB2A-CA88-8280-66158065E93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6" y="1277905"/>
            <a:ext cx="10884520" cy="1009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89270-7B80-3D9B-3726-804767D3DE0B}"/>
              </a:ext>
            </a:extLst>
          </p:cNvPr>
          <p:cNvSpPr txBox="1"/>
          <p:nvPr/>
        </p:nvSpPr>
        <p:spPr>
          <a:xfrm>
            <a:off x="8133923" y="36170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7B5C26E-3C7B-E7EE-F0A3-054E5604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4939442"/>
            <a:ext cx="634779" cy="10368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ECBB-4699-9347-AB00-DF04AE7D37F7}"/>
              </a:ext>
            </a:extLst>
          </p:cNvPr>
          <p:cNvGrpSpPr/>
          <p:nvPr/>
        </p:nvGrpSpPr>
        <p:grpSpPr>
          <a:xfrm>
            <a:off x="370792" y="2412125"/>
            <a:ext cx="2572521" cy="1631502"/>
            <a:chOff x="413254" y="1441024"/>
            <a:chExt cx="196817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9D24C6DD-663B-030D-657D-3B287B60F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1114DC22-F7A3-0333-766C-9A76FD0EF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2239BB34-E8FE-A9E3-AF7C-500A7E046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5DEC22-6133-30E1-6625-18E0E500B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132D284-56C4-30C0-BCDE-789D6D1E7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C0F755-9C72-E264-2826-3351C99AEC1E}"/>
              </a:ext>
            </a:extLst>
          </p:cNvPr>
          <p:cNvSpPr txBox="1"/>
          <p:nvPr/>
        </p:nvSpPr>
        <p:spPr>
          <a:xfrm>
            <a:off x="1710338" y="3265662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5CCD1-FB25-BADC-889C-8E92A1892A50}"/>
              </a:ext>
            </a:extLst>
          </p:cNvPr>
          <p:cNvSpPr txBox="1"/>
          <p:nvPr/>
        </p:nvSpPr>
        <p:spPr>
          <a:xfrm>
            <a:off x="388390" y="30286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B8F4-B8F2-D00F-D620-725C0AFDA461}"/>
              </a:ext>
            </a:extLst>
          </p:cNvPr>
          <p:cNvSpPr txBox="1"/>
          <p:nvPr/>
        </p:nvSpPr>
        <p:spPr>
          <a:xfrm>
            <a:off x="754421" y="30299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CE62-57DD-9BFA-4BD1-6E14DA7472E2}"/>
              </a:ext>
            </a:extLst>
          </p:cNvPr>
          <p:cNvSpPr txBox="1"/>
          <p:nvPr/>
        </p:nvSpPr>
        <p:spPr>
          <a:xfrm>
            <a:off x="1973621" y="3269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AB845-5F2B-D1E5-C486-D6405531EBF6}"/>
              </a:ext>
            </a:extLst>
          </p:cNvPr>
          <p:cNvSpPr txBox="1"/>
          <p:nvPr/>
        </p:nvSpPr>
        <p:spPr>
          <a:xfrm>
            <a:off x="754421" y="3500782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EC68B-ADAB-F8C4-47EE-9071E43A56DE}"/>
              </a:ext>
            </a:extLst>
          </p:cNvPr>
          <p:cNvSpPr txBox="1"/>
          <p:nvPr/>
        </p:nvSpPr>
        <p:spPr>
          <a:xfrm>
            <a:off x="222671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250B4-DBF2-16A9-888C-81065F6FD751}"/>
              </a:ext>
            </a:extLst>
          </p:cNvPr>
          <p:cNvSpPr txBox="1"/>
          <p:nvPr/>
        </p:nvSpPr>
        <p:spPr>
          <a:xfrm>
            <a:off x="1010235" y="34967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17347-9070-B0CC-9F44-79BF41CF7046}"/>
              </a:ext>
            </a:extLst>
          </p:cNvPr>
          <p:cNvSpPr txBox="1"/>
          <p:nvPr/>
        </p:nvSpPr>
        <p:spPr>
          <a:xfrm>
            <a:off x="1004792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ED464-D4A3-9522-AB2F-4776958D7F86}"/>
              </a:ext>
            </a:extLst>
          </p:cNvPr>
          <p:cNvSpPr txBox="1"/>
          <p:nvPr/>
        </p:nvSpPr>
        <p:spPr>
          <a:xfrm>
            <a:off x="1281017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902F5-AFF0-12DE-3D34-25FDD134F462}"/>
              </a:ext>
            </a:extLst>
          </p:cNvPr>
          <p:cNvSpPr txBox="1"/>
          <p:nvPr/>
        </p:nvSpPr>
        <p:spPr>
          <a:xfrm>
            <a:off x="247436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0E0B-7E01-6164-12AB-2E98CE872CF0}"/>
              </a:ext>
            </a:extLst>
          </p:cNvPr>
          <p:cNvSpPr txBox="1"/>
          <p:nvPr/>
        </p:nvSpPr>
        <p:spPr>
          <a:xfrm>
            <a:off x="1300067" y="44587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C49CBF-4A53-E163-A82C-6B1B044DD5CC}"/>
              </a:ext>
            </a:extLst>
          </p:cNvPr>
          <p:cNvGrpSpPr/>
          <p:nvPr/>
        </p:nvGrpSpPr>
        <p:grpSpPr>
          <a:xfrm>
            <a:off x="3378769" y="2442035"/>
            <a:ext cx="2572521" cy="1631502"/>
            <a:chOff x="413254" y="1441024"/>
            <a:chExt cx="1968173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E598FDCD-4C27-C866-C22A-1D240C484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2C4D373-23E2-388E-9588-951747C78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ED8CB298-FFFA-EDD3-79D5-68D50442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38986B-5A4B-CF51-59F4-F93349170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0D78E6E-DE56-8F4A-5AC6-9EA2CABD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BCF916-1E24-4EA8-1605-FDF1BDF61ED7}"/>
              </a:ext>
            </a:extLst>
          </p:cNvPr>
          <p:cNvSpPr txBox="1"/>
          <p:nvPr/>
        </p:nvSpPr>
        <p:spPr>
          <a:xfrm>
            <a:off x="4692901" y="30730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98C00-E15C-5176-C66B-D26FC2DC2E52}"/>
              </a:ext>
            </a:extLst>
          </p:cNvPr>
          <p:cNvSpPr txBox="1"/>
          <p:nvPr/>
        </p:nvSpPr>
        <p:spPr>
          <a:xfrm>
            <a:off x="3732903" y="2836048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4245DB-E745-F8FD-6AC6-05FDF6C52CE5}"/>
              </a:ext>
            </a:extLst>
          </p:cNvPr>
          <p:cNvSpPr txBox="1"/>
          <p:nvPr/>
        </p:nvSpPr>
        <p:spPr>
          <a:xfrm>
            <a:off x="4022734" y="28374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ECF4F-5DF1-CC02-A9A0-675CD9006877}"/>
              </a:ext>
            </a:extLst>
          </p:cNvPr>
          <p:cNvSpPr txBox="1"/>
          <p:nvPr/>
        </p:nvSpPr>
        <p:spPr>
          <a:xfrm>
            <a:off x="4965709" y="306602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D3639-28B1-73AD-4746-CB0AFE78288C}"/>
              </a:ext>
            </a:extLst>
          </p:cNvPr>
          <p:cNvSpPr txBox="1"/>
          <p:nvPr/>
        </p:nvSpPr>
        <p:spPr>
          <a:xfrm>
            <a:off x="4032259" y="3260590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6EFF1-90BD-C5D9-D277-72F409A2B0CB}"/>
              </a:ext>
            </a:extLst>
          </p:cNvPr>
          <p:cNvSpPr txBox="1"/>
          <p:nvPr/>
        </p:nvSpPr>
        <p:spPr>
          <a:xfrm>
            <a:off x="5209277" y="3078255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CD1E2-DA17-6F25-C58B-16482C424382}"/>
              </a:ext>
            </a:extLst>
          </p:cNvPr>
          <p:cNvSpPr txBox="1"/>
          <p:nvPr/>
        </p:nvSpPr>
        <p:spPr>
          <a:xfrm>
            <a:off x="4301680" y="32565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560E8C-DA1E-EEB5-1012-CD029CE81904}"/>
              </a:ext>
            </a:extLst>
          </p:cNvPr>
          <p:cNvSpPr txBox="1"/>
          <p:nvPr/>
        </p:nvSpPr>
        <p:spPr>
          <a:xfrm>
            <a:off x="4273105" y="376133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178FD80-6913-267A-5BD6-3E068134D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3" y="4051703"/>
            <a:ext cx="634779" cy="103680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F82137-D75F-89ED-E04D-A72BC18AE3E5}"/>
              </a:ext>
            </a:extLst>
          </p:cNvPr>
          <p:cNvGrpSpPr/>
          <p:nvPr/>
        </p:nvGrpSpPr>
        <p:grpSpPr>
          <a:xfrm>
            <a:off x="6453242" y="2443548"/>
            <a:ext cx="2572521" cy="1631502"/>
            <a:chOff x="413254" y="1441024"/>
            <a:chExt cx="1968173" cy="1631502"/>
          </a:xfrm>
        </p:grpSpPr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902F56E4-B3D1-0C9F-C13F-B1CCF28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Box 49">
              <a:extLst>
                <a:ext uri="{FF2B5EF4-FFF2-40B4-BE49-F238E27FC236}">
                  <a16:creationId xmlns:a16="http://schemas.microsoft.com/office/drawing/2014/main" id="{AF6BF9DB-C934-0468-BA49-8F5ECF25D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B3D56AF4-740A-44F9-5566-551E20A4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4A5CCE-0B7D-202C-660F-9A3A348D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CB97D39-360E-8E8E-9094-D583257E1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5E6578E-DF31-816C-1E58-C7F4BE23EFD1}"/>
              </a:ext>
            </a:extLst>
          </p:cNvPr>
          <p:cNvSpPr txBox="1"/>
          <p:nvPr/>
        </p:nvSpPr>
        <p:spPr>
          <a:xfrm>
            <a:off x="7767374" y="3074608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143337-9C99-0BBA-A267-48C4BB5BF5EA}"/>
              </a:ext>
            </a:extLst>
          </p:cNvPr>
          <p:cNvSpPr txBox="1"/>
          <p:nvPr/>
        </p:nvSpPr>
        <p:spPr>
          <a:xfrm>
            <a:off x="6445426" y="2837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165F6-2064-A09F-DCFD-C077983D3818}"/>
              </a:ext>
            </a:extLst>
          </p:cNvPr>
          <p:cNvSpPr txBox="1"/>
          <p:nvPr/>
        </p:nvSpPr>
        <p:spPr>
          <a:xfrm>
            <a:off x="6811457" y="28389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1845FE-7DBB-FC3E-CCC2-90ED41420A42}"/>
              </a:ext>
            </a:extLst>
          </p:cNvPr>
          <p:cNvSpPr txBox="1"/>
          <p:nvPr/>
        </p:nvSpPr>
        <p:spPr>
          <a:xfrm>
            <a:off x="8030657" y="3078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253A0C-4393-C9B6-7C2F-A68D66776A91}"/>
              </a:ext>
            </a:extLst>
          </p:cNvPr>
          <p:cNvSpPr txBox="1"/>
          <p:nvPr/>
        </p:nvSpPr>
        <p:spPr>
          <a:xfrm>
            <a:off x="6811457" y="330972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D436E-3052-FFB5-D79F-DFCF32480FB8}"/>
              </a:ext>
            </a:extLst>
          </p:cNvPr>
          <p:cNvSpPr txBox="1"/>
          <p:nvPr/>
        </p:nvSpPr>
        <p:spPr>
          <a:xfrm>
            <a:off x="828375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B9325D-90E4-99A1-C598-795CA5FBCA44}"/>
              </a:ext>
            </a:extLst>
          </p:cNvPr>
          <p:cNvSpPr txBox="1"/>
          <p:nvPr/>
        </p:nvSpPr>
        <p:spPr>
          <a:xfrm>
            <a:off x="7067271" y="33056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03608-94FF-86A6-B17D-7CD370FC6AB5}"/>
              </a:ext>
            </a:extLst>
          </p:cNvPr>
          <p:cNvSpPr txBox="1"/>
          <p:nvPr/>
        </p:nvSpPr>
        <p:spPr>
          <a:xfrm>
            <a:off x="7061828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464052-300B-5D88-056A-2B3E2B7B51ED}"/>
              </a:ext>
            </a:extLst>
          </p:cNvPr>
          <p:cNvSpPr txBox="1"/>
          <p:nvPr/>
        </p:nvSpPr>
        <p:spPr>
          <a:xfrm>
            <a:off x="7338053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06412-361A-B286-2EA5-02CE4E3CFB9E}"/>
              </a:ext>
            </a:extLst>
          </p:cNvPr>
          <p:cNvSpPr txBox="1"/>
          <p:nvPr/>
        </p:nvSpPr>
        <p:spPr>
          <a:xfrm>
            <a:off x="853140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8A62F-7E36-72B8-410D-F74452D03924}"/>
              </a:ext>
            </a:extLst>
          </p:cNvPr>
          <p:cNvSpPr txBox="1"/>
          <p:nvPr/>
        </p:nvSpPr>
        <p:spPr>
          <a:xfrm>
            <a:off x="7357103" y="42676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4ED4D-29F4-954A-4FDA-CD7CC6AC05D1}"/>
              </a:ext>
            </a:extLst>
          </p:cNvPr>
          <p:cNvGrpSpPr/>
          <p:nvPr/>
        </p:nvGrpSpPr>
        <p:grpSpPr>
          <a:xfrm>
            <a:off x="9471798" y="2646909"/>
            <a:ext cx="2572521" cy="1631502"/>
            <a:chOff x="413254" y="1441024"/>
            <a:chExt cx="1968173" cy="1631502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5ADF6320-3478-4E13-4144-085DC91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EF7EBB96-F9CC-6E0A-13A6-1E0BA02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3AACD8A5-1F47-C70A-B5A1-223978223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EEEE9A-726A-EFB5-80AB-8FCA0315E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4D6553-22E4-6DFE-BA2A-678503D33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21B21F0-14B2-5A5B-8F17-643C8CFC8552}"/>
              </a:ext>
            </a:extLst>
          </p:cNvPr>
          <p:cNvSpPr txBox="1"/>
          <p:nvPr/>
        </p:nvSpPr>
        <p:spPr>
          <a:xfrm>
            <a:off x="10785930" y="327796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AA8A3D-A76B-BB7F-050B-4BA1EC195202}"/>
              </a:ext>
            </a:extLst>
          </p:cNvPr>
          <p:cNvSpPr txBox="1"/>
          <p:nvPr/>
        </p:nvSpPr>
        <p:spPr>
          <a:xfrm>
            <a:off x="9825932" y="3040922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0AF948-BA18-FFB2-AF0A-E2B8A5470430}"/>
              </a:ext>
            </a:extLst>
          </p:cNvPr>
          <p:cNvSpPr txBox="1"/>
          <p:nvPr/>
        </p:nvSpPr>
        <p:spPr>
          <a:xfrm>
            <a:off x="10115763" y="3042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E0E811-3BC6-CAA7-F76D-5112DBC234D9}"/>
              </a:ext>
            </a:extLst>
          </p:cNvPr>
          <p:cNvSpPr txBox="1"/>
          <p:nvPr/>
        </p:nvSpPr>
        <p:spPr>
          <a:xfrm>
            <a:off x="11049213" y="328176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50BA95-6B41-474F-FBC3-FE6CA2409285}"/>
              </a:ext>
            </a:extLst>
          </p:cNvPr>
          <p:cNvSpPr txBox="1"/>
          <p:nvPr/>
        </p:nvSpPr>
        <p:spPr>
          <a:xfrm>
            <a:off x="10125288" y="346546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01C700-305D-5131-52D0-2A48FDEBEC09}"/>
              </a:ext>
            </a:extLst>
          </p:cNvPr>
          <p:cNvSpPr txBox="1"/>
          <p:nvPr/>
        </p:nvSpPr>
        <p:spPr>
          <a:xfrm>
            <a:off x="11302306" y="328312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8F46A6-39CE-698B-6A94-A8339345F48F}"/>
              </a:ext>
            </a:extLst>
          </p:cNvPr>
          <p:cNvSpPr txBox="1"/>
          <p:nvPr/>
        </p:nvSpPr>
        <p:spPr>
          <a:xfrm>
            <a:off x="10394709" y="3461383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ACBCC-8F1F-0702-1CB3-E20F814EC7F2}"/>
              </a:ext>
            </a:extLst>
          </p:cNvPr>
          <p:cNvSpPr txBox="1"/>
          <p:nvPr/>
        </p:nvSpPr>
        <p:spPr>
          <a:xfrm>
            <a:off x="10366134" y="3966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1346D27-4DCA-6F42-DEC3-7266C1FC84B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1B5F-1580-6873-3720-E1ED09A5C57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4341296" y="3487002"/>
            <a:ext cx="4461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7000 : 7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9000 : 3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8000 :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1F82-89E1-69AB-34F4-236C307D01FD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F3C1-5820-3B13-5B76-2639420B250F}"/>
              </a:ext>
            </a:extLst>
          </p:cNvPr>
          <p:cNvSpPr txBox="1"/>
          <p:nvPr/>
        </p:nvSpPr>
        <p:spPr>
          <a:xfrm>
            <a:off x="7231889" y="3442648"/>
            <a:ext cx="305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40DE9-FD3F-33A2-68BD-3B4C044FAF43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FB3AC8-0F5C-233F-E1F4-D91E20BEC39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0" y="-46091"/>
            <a:ext cx="3128641" cy="106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A19A2-87FE-4803-9646-2F33748435BB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1942-E21F-AF1E-1E8A-ACC6B8F645E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7809FE-CFED-AA16-6FF1-B1B0EDDE6E9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F8272-A457-BC00-3C4F-E45040100EB4}"/>
              </a:ext>
            </a:extLst>
          </p:cNvPr>
          <p:cNvSpPr txBox="1"/>
          <p:nvPr/>
        </p:nvSpPr>
        <p:spPr>
          <a:xfrm>
            <a:off x="8206407" y="-3935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26101-55FE-0AF2-AA8B-E1C8F384F932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996A8-9B71-0D88-9035-593ADC6A7B0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</a:t>
              </a: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vòng </a:t>
              </a:r>
              <a:r>
                <a:rPr kumimoji="0" 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A69853-0457-134B-5A80-FB2E344E3DB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9FBA9-C3C4-12BF-5DEF-3BEA3643076D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EE9050-65A8-E062-CBDA-326BA6DD34A0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EE22D-6466-1EC0-4B8C-DDCA50AE94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7F0FF-5A4B-0362-8411-0A35D84D508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1DC4-DBD0-6DFE-A9F5-3FB61350448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E459-C462-C46F-C397-307C7F2FE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1ED0C-C837-CE1C-9D42-E31BDE737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57B0-FA80-FBB1-5D53-3746188F5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2E907-DBC9-9A71-F50D-78565709E7C6}"/>
              </a:ext>
            </a:extLst>
          </p:cNvPr>
          <p:cNvSpPr/>
          <p:nvPr/>
        </p:nvSpPr>
        <p:spPr>
          <a:xfrm>
            <a:off x="-1572126" y="217697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9D100E-103D-6CBC-688C-5AC823A0BF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531</Words>
  <Application>Microsoft Office PowerPoint</Application>
  <PresentationFormat>Widescreen</PresentationFormat>
  <Paragraphs>135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46</cp:revision>
  <dcterms:created xsi:type="dcterms:W3CDTF">2022-11-23T06:34:09Z</dcterms:created>
  <dcterms:modified xsi:type="dcterms:W3CDTF">2023-03-07T03:44:37Z</dcterms:modified>
</cp:coreProperties>
</file>