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0" r:id="rId2"/>
    <p:sldMasterId id="2147483698" r:id="rId3"/>
  </p:sldMasterIdLst>
  <p:notesMasterIdLst>
    <p:notesMasterId r:id="rId25"/>
  </p:notesMasterIdLst>
  <p:sldIdLst>
    <p:sldId id="279" r:id="rId4"/>
    <p:sldId id="258" r:id="rId5"/>
    <p:sldId id="278" r:id="rId6"/>
    <p:sldId id="259" r:id="rId7"/>
    <p:sldId id="260" r:id="rId8"/>
    <p:sldId id="261" r:id="rId9"/>
    <p:sldId id="2636" r:id="rId10"/>
    <p:sldId id="263" r:id="rId11"/>
    <p:sldId id="280" r:id="rId12"/>
    <p:sldId id="281" r:id="rId13"/>
    <p:sldId id="2637" r:id="rId14"/>
    <p:sldId id="262" r:id="rId15"/>
    <p:sldId id="266" r:id="rId16"/>
    <p:sldId id="267" r:id="rId17"/>
    <p:sldId id="271" r:id="rId18"/>
    <p:sldId id="273" r:id="rId19"/>
    <p:sldId id="269" r:id="rId20"/>
    <p:sldId id="275" r:id="rId21"/>
    <p:sldId id="2638" r:id="rId22"/>
    <p:sldId id="276" r:id="rId23"/>
    <p:sldId id="263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4" d="100"/>
          <a:sy n="94" d="100"/>
        </p:scale>
        <p:origin x="5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t>‹#›</a:t>
            </a:fld>
            <a:endParaRPr lang="en-US"/>
          </a:p>
        </p:txBody>
      </p:sp>
    </p:spTree>
    <p:extLst>
      <p:ext uri="{BB962C8B-B14F-4D97-AF65-F5344CB8AC3E}">
        <p14:creationId xmlns:p14="http://schemas.microsoft.com/office/powerpoint/2010/main" val="28776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64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27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992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51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89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8687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167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026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038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94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5877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31053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2512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2318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8626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2199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05113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773394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41624940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422208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753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542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70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1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123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351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3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3.png"/><Relationship Id="rId4" Type="http://schemas.openxmlformats.org/officeDocument/2006/relationships/slideLayout" Target="../slideLayouts/slideLayout2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62420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28655269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072B5552-F682-4791-9A8D-87F46937542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1650" y="247650"/>
            <a:ext cx="1428452" cy="1428452"/>
          </a:xfrm>
          <a:prstGeom prst="rect">
            <a:avLst/>
          </a:prstGeom>
        </p:spPr>
      </p:pic>
    </p:spTree>
    <p:extLst>
      <p:ext uri="{BB962C8B-B14F-4D97-AF65-F5344CB8AC3E}">
        <p14:creationId xmlns:p14="http://schemas.microsoft.com/office/powerpoint/2010/main" val="24848032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4.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39.sv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46.png"/><Relationship Id="rId3" Type="http://schemas.openxmlformats.org/officeDocument/2006/relationships/notesSlide" Target="../notesSlides/notesSlide1.xml"/><Relationship Id="rId7" Type="http://schemas.openxmlformats.org/officeDocument/2006/relationships/image" Target="../media/image43.png"/><Relationship Id="rId12" Type="http://schemas.openxmlformats.org/officeDocument/2006/relationships/image" Target="../media/image52.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6.sv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openxmlformats.org/officeDocument/2006/relationships/image" Target="../media/image50.svg"/><Relationship Id="rId4" Type="http://schemas.openxmlformats.org/officeDocument/2006/relationships/image" Target="../media/image24.png"/><Relationship Id="rId9" Type="http://schemas.openxmlformats.org/officeDocument/2006/relationships/image" Target="../media/image44.png"/><Relationship Id="rId14" Type="http://schemas.openxmlformats.org/officeDocument/2006/relationships/image" Target="../media/image54.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50.png"/><Relationship Id="rId5" Type="http://schemas.openxmlformats.org/officeDocument/2006/relationships/image" Target="../media/image24.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2.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83D5597A-18B3-4F65-A82B-366333F7FF96}"/>
              </a:ext>
            </a:extLst>
          </p:cNvPr>
          <p:cNvPicPr>
            <a:picLocks noChangeAspect="1"/>
          </p:cNvPicPr>
          <p:nvPr/>
        </p:nvPicPr>
        <p:blipFill>
          <a:blip r:embed="rId5"/>
          <a:stretch>
            <a:fillRect/>
          </a:stretch>
        </p:blipFill>
        <p:spPr>
          <a:xfrm>
            <a:off x="3911948" y="2057320"/>
            <a:ext cx="3682303" cy="1828959"/>
          </a:xfrm>
          <a:prstGeom prst="rect">
            <a:avLst/>
          </a:prstGeom>
        </p:spPr>
      </p:pic>
      <p:pic>
        <p:nvPicPr>
          <p:cNvPr id="9" name="Picture 8">
            <a:extLst>
              <a:ext uri="{FF2B5EF4-FFF2-40B4-BE49-F238E27FC236}">
                <a16:creationId xmlns:a16="http://schemas.microsoft.com/office/drawing/2014/main" id="{3244CB31-47AF-457B-851A-E8A0493F292D}"/>
              </a:ext>
            </a:extLst>
          </p:cNvPr>
          <p:cNvPicPr>
            <a:picLocks noChangeAspect="1"/>
          </p:cNvPicPr>
          <p:nvPr/>
        </p:nvPicPr>
        <p:blipFill>
          <a:blip r:embed="rId6"/>
          <a:stretch>
            <a:fillRect/>
          </a:stretch>
        </p:blipFill>
        <p:spPr>
          <a:xfrm>
            <a:off x="2076500" y="3311192"/>
            <a:ext cx="7638950" cy="1816765"/>
          </a:xfrm>
          <a:prstGeom prst="rect">
            <a:avLst/>
          </a:prstGeom>
        </p:spPr>
      </p:pic>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0492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giũ</a:t>
            </a:r>
            <a:r>
              <a:rPr kumimoji="0" lang="en-US" sz="60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3371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endParaRPr>
          </a:p>
        </p:txBody>
      </p:sp>
      <p:sp>
        <p:nvSpPr>
          <p:cNvPr id="38" name="Google Shape;5317;p41"/>
          <p:cNvSpPr txBox="1">
            <a:spLocks/>
          </p:cNvSpPr>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39" name="Google Shape;5317;p41"/>
          <p:cNvSpPr txBox="1">
            <a:spLocks/>
          </p:cNvSpPr>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651" y="5226746"/>
            <a:ext cx="1306026" cy="919597"/>
          </a:xfrm>
          <a:prstGeom prst="rect">
            <a:avLst/>
          </a:prstGeom>
        </p:spPr>
      </p:pic>
    </p:spTree>
    <p:extLst>
      <p:ext uri="{BB962C8B-B14F-4D97-AF65-F5344CB8AC3E}">
        <p14:creationId xmlns:p14="http://schemas.microsoft.com/office/powerpoint/2010/main" val="39649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12">
            <a:extLst>
              <a:ext uri="{FF2B5EF4-FFF2-40B4-BE49-F238E27FC236}">
                <a16:creationId xmlns:a16="http://schemas.microsoft.com/office/drawing/2014/main" id="{5E18BB88-9D42-4063-9912-19CD6107D161}"/>
              </a:ext>
            </a:extLst>
          </p:cNvPr>
          <p:cNvPicPr>
            <a:picLocks noChangeAspect="1"/>
          </p:cNvPicPr>
          <p:nvPr/>
        </p:nvPicPr>
        <p:blipFill>
          <a:blip r:embed="rId4">
            <a:duotone>
              <a:srgbClr val="70AD47">
                <a:shade val="45000"/>
                <a:satMod val="135000"/>
              </a:srgbClr>
              <a:prstClr val="white"/>
            </a:duotone>
          </a:blip>
          <a:stretch>
            <a:fillRect/>
          </a:stretch>
        </p:blipFill>
        <p:spPr>
          <a:xfrm>
            <a:off x="1975420" y="2967275"/>
            <a:ext cx="1152114" cy="537654"/>
          </a:xfrm>
          <a:prstGeom prst="rect">
            <a:avLst/>
          </a:prstGeom>
        </p:spPr>
      </p:pic>
      <p:sp>
        <p:nvSpPr>
          <p:cNvPr id="14" name="Rectangle 13">
            <a:extLst>
              <a:ext uri="{FF2B5EF4-FFF2-40B4-BE49-F238E27FC236}">
                <a16:creationId xmlns:a16="http://schemas.microsoft.com/office/drawing/2014/main" id="{3741C3E8-5881-4873-99E9-00BA30E60A54}"/>
              </a:ext>
            </a:extLst>
          </p:cNvPr>
          <p:cNvSpPr/>
          <p:nvPr/>
        </p:nvSpPr>
        <p:spPr>
          <a:xfrm>
            <a:off x="775666" y="3687972"/>
            <a:ext cx="2693783" cy="584775"/>
          </a:xfrm>
          <a:prstGeom prst="rect">
            <a:avLst/>
          </a:prstGeom>
        </p:spPr>
        <p:txBody>
          <a:bodyPr wrap="square">
            <a:spAutoFit/>
          </a:bodyPr>
          <a:lstStyle/>
          <a:p>
            <a:pPr algn="ctr" defTabSz="457200"/>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Lùi</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vào</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3200" b="1" dirty="0" smtClean="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1 </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ô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ly</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p>
        </p:txBody>
      </p:sp>
      <p:pic>
        <p:nvPicPr>
          <p:cNvPr id="15" name="Picture 14">
            <a:extLst>
              <a:ext uri="{FF2B5EF4-FFF2-40B4-BE49-F238E27FC236}">
                <a16:creationId xmlns:a16="http://schemas.microsoft.com/office/drawing/2014/main" id="{791AE74C-DFD3-4C23-83CC-40519F5713CD}"/>
              </a:ext>
            </a:extLst>
          </p:cNvPr>
          <p:cNvPicPr>
            <a:picLocks noChangeAspect="1"/>
          </p:cNvPicPr>
          <p:nvPr/>
        </p:nvPicPr>
        <p:blipFill>
          <a:blip r:embed="rId5"/>
          <a:stretch>
            <a:fillRect/>
          </a:stretch>
        </p:blipFill>
        <p:spPr>
          <a:xfrm>
            <a:off x="3478106" y="2567093"/>
            <a:ext cx="5556648" cy="3775684"/>
          </a:xfrm>
          <a:prstGeom prst="rect">
            <a:avLst/>
          </a:prstGeom>
        </p:spPr>
      </p:pic>
      <p:pic>
        <p:nvPicPr>
          <p:cNvPr id="16" name="Picture 15">
            <a:extLst>
              <a:ext uri="{FF2B5EF4-FFF2-40B4-BE49-F238E27FC236}">
                <a16:creationId xmlns:a16="http://schemas.microsoft.com/office/drawing/2014/main" id="{91072F64-1AF3-4A1F-AA3A-85AD4328761E}"/>
              </a:ext>
            </a:extLst>
          </p:cNvPr>
          <p:cNvPicPr>
            <a:picLocks noChangeAspect="1"/>
          </p:cNvPicPr>
          <p:nvPr/>
        </p:nvPicPr>
        <p:blipFill>
          <a:blip r:embed="rId6">
            <a:duotone>
              <a:prstClr val="black"/>
              <a:schemeClr val="accent6">
                <a:tint val="45000"/>
                <a:satMod val="400000"/>
              </a:schemeClr>
            </a:duotone>
          </a:blip>
          <a:stretch>
            <a:fillRect/>
          </a:stretch>
        </p:blipFill>
        <p:spPr>
          <a:xfrm>
            <a:off x="3505582" y="3022034"/>
            <a:ext cx="475529" cy="428137"/>
          </a:xfrm>
          <a:prstGeom prst="rect">
            <a:avLst/>
          </a:prstGeom>
          <a:solidFill>
            <a:schemeClr val="accent6">
              <a:lumMod val="20000"/>
              <a:lumOff val="80000"/>
            </a:schemeClr>
          </a:solidFill>
        </p:spPr>
      </p:pic>
      <p:pic>
        <p:nvPicPr>
          <p:cNvPr id="2" name="Picture 1">
            <a:extLst>
              <a:ext uri="{FF2B5EF4-FFF2-40B4-BE49-F238E27FC236}">
                <a16:creationId xmlns:a16="http://schemas.microsoft.com/office/drawing/2014/main" id="{CE86DF9F-6083-48DB-B799-ABBF5A0A54C3}"/>
              </a:ext>
            </a:extLst>
          </p:cNvPr>
          <p:cNvPicPr>
            <a:picLocks noChangeAspect="1"/>
          </p:cNvPicPr>
          <p:nvPr/>
        </p:nvPicPr>
        <p:blipFill>
          <a:blip r:embed="rId7"/>
          <a:stretch>
            <a:fillRect/>
          </a:stretch>
        </p:blipFill>
        <p:spPr>
          <a:xfrm>
            <a:off x="1763269" y="374057"/>
            <a:ext cx="8760711" cy="1956986"/>
          </a:xfrm>
          <a:prstGeom prst="rect">
            <a:avLst/>
          </a:prstGeom>
        </p:spPr>
      </p:pic>
      <p:sp>
        <p:nvSpPr>
          <p:cNvPr id="3" name="TextBox 2">
            <a:extLst>
              <a:ext uri="{FF2B5EF4-FFF2-40B4-BE49-F238E27FC236}">
                <a16:creationId xmlns:a16="http://schemas.microsoft.com/office/drawing/2014/main" id="{6E09F98F-DA74-483D-B50C-9882CD094A9A}"/>
              </a:ext>
            </a:extLst>
          </p:cNvPr>
          <p:cNvSpPr txBox="1"/>
          <p:nvPr/>
        </p:nvSpPr>
        <p:spPr>
          <a:xfrm>
            <a:off x="3911600" y="3078480"/>
            <a:ext cx="3999864" cy="442317"/>
          </a:xfrm>
          <a:prstGeom prst="rect">
            <a:avLst/>
          </a:prstGeom>
          <a:noFill/>
        </p:spPr>
        <p:txBody>
          <a:bodyPr wrap="square" rtlCol="0">
            <a:spAutoFit/>
          </a:bodyPr>
          <a:lstStyle/>
          <a:p>
            <a:r>
              <a:rPr lang="en-US" sz="2200" b="1" dirty="0" err="1">
                <a:latin typeface="Times New Roman" panose="02020603050405020304" pitchFamily="18" charset="0"/>
                <a:cs typeface="Times New Roman" panose="02020603050405020304" pitchFamily="18" charset="0"/>
              </a:rPr>
              <a:t>Bẵng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một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tuần</a:t>
            </a:r>
            <a:endParaRPr lang="en-US"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Rectangle: Rounded Corners 7">
            <a:extLst>
              <a:ext uri="{FF2B5EF4-FFF2-40B4-BE49-F238E27FC236}">
                <a16:creationId xmlns:a16="http://schemas.microsoft.com/office/drawing/2014/main" id="{19CCA3D1-E0FD-48D6-91A2-E58884340565}"/>
              </a:ext>
            </a:extLst>
          </p:cNvPr>
          <p:cNvSpPr/>
          <p:nvPr/>
        </p:nvSpPr>
        <p:spPr>
          <a:xfrm>
            <a:off x="294968" y="-596676"/>
            <a:ext cx="11602064" cy="6607277"/>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02E2B9F3-3BEE-44A3-82F5-F0CEC24F0D77}"/>
              </a:ext>
            </a:extLst>
          </p:cNvPr>
          <p:cNvPicPr>
            <a:picLocks noChangeAspect="1"/>
          </p:cNvPicPr>
          <p:nvPr/>
        </p:nvPicPr>
        <p:blipFill>
          <a:blip r:embed="rId4"/>
          <a:stretch>
            <a:fillRect/>
          </a:stretch>
        </p:blipFill>
        <p:spPr>
          <a:xfrm>
            <a:off x="378494" y="1489991"/>
            <a:ext cx="4148492" cy="2433942"/>
          </a:xfrm>
          <a:prstGeom prst="rect">
            <a:avLst/>
          </a:prstGeom>
          <a:effectLst>
            <a:glow rad="127000">
              <a:srgbClr val="F79646">
                <a:lumMod val="20000"/>
                <a:lumOff val="80000"/>
              </a:srgbClr>
            </a:glow>
          </a:effectLst>
        </p:spPr>
      </p:pic>
      <p:pic>
        <p:nvPicPr>
          <p:cNvPr id="19" name="Picture 12">
            <a:extLst>
              <a:ext uri="{FF2B5EF4-FFF2-40B4-BE49-F238E27FC236}">
                <a16:creationId xmlns:a16="http://schemas.microsoft.com/office/drawing/2014/main" id="{539A0D85-C82E-4CD2-9F3E-6CBA302B80C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14805" y="1206201"/>
            <a:ext cx="5078675" cy="1228116"/>
          </a:xfrm>
          <a:prstGeom prst="rect">
            <a:avLst/>
          </a:prstGeom>
        </p:spPr>
      </p:pic>
      <p:pic>
        <p:nvPicPr>
          <p:cNvPr id="20" name="Picture 12">
            <a:extLst>
              <a:ext uri="{FF2B5EF4-FFF2-40B4-BE49-F238E27FC236}">
                <a16:creationId xmlns:a16="http://schemas.microsoft.com/office/drawing/2014/main" id="{019B1B3E-5EA5-4EED-B9C7-9453E9C8F26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00894" y="3033300"/>
            <a:ext cx="5078675" cy="1228116"/>
          </a:xfrm>
          <a:prstGeom prst="rect">
            <a:avLst/>
          </a:prstGeom>
        </p:spPr>
      </p:pic>
      <p:pic>
        <p:nvPicPr>
          <p:cNvPr id="21" name="Picture 12">
            <a:extLst>
              <a:ext uri="{FF2B5EF4-FFF2-40B4-BE49-F238E27FC236}">
                <a16:creationId xmlns:a16="http://schemas.microsoft.com/office/drawing/2014/main" id="{0857DF07-4FB6-467B-B4F9-209E12CF1A9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875118" y="4626598"/>
            <a:ext cx="5078675" cy="1228116"/>
          </a:xfrm>
          <a:prstGeom prst="rect">
            <a:avLst/>
          </a:prstGeom>
        </p:spPr>
      </p:pic>
      <p:sp>
        <p:nvSpPr>
          <p:cNvPr id="22" name="TextBox 21">
            <a:extLst>
              <a:ext uri="{FF2B5EF4-FFF2-40B4-BE49-F238E27FC236}">
                <a16:creationId xmlns:a16="http://schemas.microsoft.com/office/drawing/2014/main" id="{A5A85FCC-9AAA-4D03-BF1A-235A7AFA7739}"/>
              </a:ext>
            </a:extLst>
          </p:cNvPr>
          <p:cNvSpPr txBox="1"/>
          <p:nvPr/>
        </p:nvSpPr>
        <p:spPr>
          <a:xfrm>
            <a:off x="6542036" y="1158539"/>
            <a:ext cx="4390488" cy="1323439"/>
          </a:xfrm>
          <a:prstGeom prst="rect">
            <a:avLst/>
          </a:prstGeom>
          <a:noFill/>
        </p:spPr>
        <p:txBody>
          <a:bodyPr wrap="square">
            <a:spAutoFit/>
          </a:bodyPr>
          <a:lstStyle/>
          <a:p>
            <a:pPr algn="ct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Thẳng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lưng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chân</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đặt</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đúng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vị</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trí</a:t>
            </a:r>
            <a:endParaRPr lang="en-US" sz="2800" dirty="0">
              <a:solidFill>
                <a:schemeClr val="accent6">
                  <a:lumMod val="50000"/>
                </a:schemeClr>
              </a:solidFill>
            </a:endParaRPr>
          </a:p>
        </p:txBody>
      </p:sp>
      <p:pic>
        <p:nvPicPr>
          <p:cNvPr id="23" name="Picture 7">
            <a:extLst>
              <a:ext uri="{FF2B5EF4-FFF2-40B4-BE49-F238E27FC236}">
                <a16:creationId xmlns:a16="http://schemas.microsoft.com/office/drawing/2014/main" id="{3221A12F-6B55-4E77-A867-8DBC35949C4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19699">
            <a:off x="5620888" y="1663462"/>
            <a:ext cx="950223" cy="1264155"/>
          </a:xfrm>
          <a:prstGeom prst="rect">
            <a:avLst/>
          </a:prstGeom>
          <a:effectLst>
            <a:glow rad="139700">
              <a:schemeClr val="accent2">
                <a:lumMod val="40000"/>
                <a:lumOff val="60000"/>
                <a:alpha val="40000"/>
              </a:schemeClr>
            </a:glow>
          </a:effectLst>
        </p:spPr>
      </p:pic>
      <p:pic>
        <p:nvPicPr>
          <p:cNvPr id="25" name="Picture 6">
            <a:extLst>
              <a:ext uri="{FF2B5EF4-FFF2-40B4-BE49-F238E27FC236}">
                <a16:creationId xmlns:a16="http://schemas.microsoft.com/office/drawing/2014/main" id="{709614EB-F7C2-4343-B4EA-CA7B622CFE47}"/>
              </a:ext>
            </a:extLst>
          </p:cNvPr>
          <p:cNvPicPr>
            <a:picLocks noChangeAspect="1"/>
          </p:cNvPicPr>
          <p:nvPr/>
        </p:nvPicPr>
        <p:blipFill>
          <a:blip r:embed="rId9"/>
          <a:srcRect/>
          <a:stretch>
            <a:fillRect/>
          </a:stretch>
        </p:blipFill>
        <p:spPr>
          <a:xfrm>
            <a:off x="4835942" y="3672976"/>
            <a:ext cx="806163" cy="1176880"/>
          </a:xfrm>
          <a:prstGeom prst="rect">
            <a:avLst/>
          </a:prstGeom>
          <a:effectLst>
            <a:glow rad="139700">
              <a:schemeClr val="accent2">
                <a:lumMod val="40000"/>
                <a:lumOff val="60000"/>
                <a:alpha val="40000"/>
              </a:schemeClr>
            </a:glow>
          </a:effectLst>
        </p:spPr>
      </p:pic>
      <p:sp>
        <p:nvSpPr>
          <p:cNvPr id="26" name="TextBox 25">
            <a:extLst>
              <a:ext uri="{FF2B5EF4-FFF2-40B4-BE49-F238E27FC236}">
                <a16:creationId xmlns:a16="http://schemas.microsoft.com/office/drawing/2014/main" id="{F9383A29-1F27-4581-92F0-5E9638CEF836}"/>
              </a:ext>
            </a:extLst>
          </p:cNvPr>
          <p:cNvSpPr txBox="1"/>
          <p:nvPr/>
        </p:nvSpPr>
        <p:spPr>
          <a:xfrm>
            <a:off x="5584355" y="3050342"/>
            <a:ext cx="4399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27" name="Picture 7">
            <a:extLst>
              <a:ext uri="{FF2B5EF4-FFF2-40B4-BE49-F238E27FC236}">
                <a16:creationId xmlns:a16="http://schemas.microsoft.com/office/drawing/2014/main" id="{4B5A0C07-5E21-4686-AA4F-5B4C5C739749}"/>
              </a:ext>
            </a:extLst>
          </p:cNvPr>
          <p:cNvPicPr>
            <a:picLocks noChangeAspect="1"/>
          </p:cNvPicPr>
          <p:nvPr/>
        </p:nvPicPr>
        <p:blipFill>
          <a:blip r:embed="rId10"/>
          <a:srcRect/>
          <a:stretch>
            <a:fillRect/>
          </a:stretch>
        </p:blipFill>
        <p:spPr>
          <a:xfrm>
            <a:off x="2485987" y="5106451"/>
            <a:ext cx="631658" cy="1496525"/>
          </a:xfrm>
          <a:prstGeom prst="rect">
            <a:avLst/>
          </a:prstGeom>
          <a:effectLst>
            <a:glow rad="139700">
              <a:schemeClr val="accent2">
                <a:lumMod val="40000"/>
                <a:lumOff val="60000"/>
                <a:alpha val="40000"/>
              </a:schemeClr>
            </a:glow>
          </a:effectLst>
        </p:spPr>
      </p:pic>
      <p:sp>
        <p:nvSpPr>
          <p:cNvPr id="28" name="TextBox 27">
            <a:extLst>
              <a:ext uri="{FF2B5EF4-FFF2-40B4-BE49-F238E27FC236}">
                <a16:creationId xmlns:a16="http://schemas.microsoft.com/office/drawing/2014/main" id="{8504FB23-FF3D-497E-93B4-AFB2380DB395}"/>
              </a:ext>
            </a:extLst>
          </p:cNvPr>
          <p:cNvSpPr txBox="1"/>
          <p:nvPr/>
        </p:nvSpPr>
        <p:spPr>
          <a:xfrm>
            <a:off x="3174233" y="4674382"/>
            <a:ext cx="46599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cầm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viết</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giữ</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trang</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vở</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4E7AF92C-DC53-407D-9AC7-EBDD0D4B3001}"/>
              </a:ext>
            </a:extLst>
          </p:cNvPr>
          <p:cNvPicPr>
            <a:picLocks noChangeAspect="1"/>
          </p:cNvPicPr>
          <p:nvPr/>
        </p:nvPicPr>
        <p:blipFill>
          <a:blip r:embed="rId11"/>
          <a:stretch>
            <a:fillRect/>
          </a:stretch>
        </p:blipFill>
        <p:spPr>
          <a:xfrm>
            <a:off x="1647055" y="-202379"/>
            <a:ext cx="8974090" cy="1566808"/>
          </a:xfrm>
          <a:prstGeom prst="rect">
            <a:avLst/>
          </a:prstGeom>
        </p:spPr>
      </p:pic>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id="{21E061FD-14C8-412B-84CD-86A44126A1F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id="{9CB49F8A-633D-4F2A-8092-DBF5AB454FC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id="{245DE0E6-1F74-4F83-9B1D-B32E598E332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id="{B940098F-7611-4975-B59D-1676AFD96CA0}"/>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id="{84922FE0-4E9A-41CA-A0B9-A29A6CADDB15}"/>
              </a:ext>
            </a:extLst>
          </p:cNvPr>
          <p:cNvSpPr/>
          <p:nvPr/>
        </p:nvSpPr>
        <p:spPr>
          <a:xfrm>
            <a:off x="1164543" y="1729607"/>
            <a:ext cx="3881191" cy="584775"/>
          </a:xfrm>
          <a:prstGeom prst="rect">
            <a:avLst/>
          </a:prstGeom>
          <a:noFill/>
          <a:ln w="28575">
            <a:noFill/>
            <a:prstDash val="dash"/>
          </a:ln>
        </p:spPr>
        <p:txBody>
          <a:bodyPr wrap="none">
            <a:spAutoFit/>
          </a:bodyPr>
          <a:lstStyle/>
          <a:p>
            <a:pPr>
              <a:defRPr/>
            </a:pPr>
            <a:r>
              <a:rPr lang="fi-FI" sz="3200" b="1" kern="0" dirty="0">
                <a:solidFill>
                  <a:srgbClr val="E53238">
                    <a:lumMod val="75000"/>
                  </a:srgbClr>
                </a:solidFill>
                <a:latin typeface="Source Han Sans Regular"/>
                <a:ea typeface="微软雅黑"/>
                <a:cs typeface="Calibri" panose="020F0502020204030204" pitchFamily="34" charset="0"/>
              </a:rPr>
              <a:t>1. Sai không quá 5 lỗi </a:t>
            </a:r>
          </a:p>
        </p:txBody>
      </p:sp>
      <p:sp>
        <p:nvSpPr>
          <p:cNvPr id="30" name="Rectangle 29">
            <a:extLst>
              <a:ext uri="{FF2B5EF4-FFF2-40B4-BE49-F238E27FC236}">
                <a16:creationId xmlns:a16="http://schemas.microsoft.com/office/drawing/2014/main" id="{9125CCDD-9C9D-4331-9AC5-D262A26C38F2}"/>
              </a:ext>
            </a:extLst>
          </p:cNvPr>
          <p:cNvSpPr/>
          <p:nvPr/>
        </p:nvSpPr>
        <p:spPr>
          <a:xfrm>
            <a:off x="1164543" y="2631769"/>
            <a:ext cx="5048562" cy="584775"/>
          </a:xfrm>
          <a:prstGeom prst="rect">
            <a:avLst/>
          </a:prstGeom>
          <a:noFill/>
          <a:ln w="28575">
            <a:noFill/>
            <a:prstDash val="dash"/>
          </a:ln>
        </p:spPr>
        <p:txBody>
          <a:bodyPr wrap="none">
            <a:spAutoFit/>
          </a:bodyPr>
          <a:lstStyle/>
          <a:p>
            <a:r>
              <a:rPr lang="en-US" sz="3200" b="1" dirty="0">
                <a:solidFill>
                  <a:srgbClr val="0064D2">
                    <a:lumMod val="75000"/>
                  </a:srgbClr>
                </a:solidFill>
                <a:latin typeface="Source Han Sans Regular"/>
                <a:ea typeface="微软雅黑"/>
                <a:cs typeface="Calibri" panose="020F0502020204030204" pitchFamily="34" charset="0"/>
              </a:rPr>
              <a:t>2. </a:t>
            </a:r>
            <a:r>
              <a:rPr lang="en-US" sz="3200" b="1" dirty="0" err="1">
                <a:solidFill>
                  <a:srgbClr val="0064D2">
                    <a:lumMod val="75000"/>
                  </a:srgbClr>
                </a:solidFill>
                <a:latin typeface="Source Han Sans Regular"/>
                <a:ea typeface="微软雅黑"/>
                <a:cs typeface="Calibri" panose="020F0502020204030204" pitchFamily="34" charset="0"/>
              </a:rPr>
              <a:t>Chữ</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viết</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rõ</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ràng</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sạch</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đẹp</a:t>
            </a:r>
            <a:endParaRPr lang="en-US" sz="3200" b="1" dirty="0">
              <a:solidFill>
                <a:srgbClr val="0064D2">
                  <a:lumMod val="75000"/>
                </a:srgbClr>
              </a:solidFill>
              <a:latin typeface="Source Han Sans Regular"/>
              <a:ea typeface="微软雅黑"/>
              <a:cs typeface="Calibri" panose="020F0502020204030204" pitchFamily="34" charset="0"/>
            </a:endParaRPr>
          </a:p>
        </p:txBody>
      </p:sp>
      <p:sp>
        <p:nvSpPr>
          <p:cNvPr id="31" name="Rectangle 30">
            <a:extLst>
              <a:ext uri="{FF2B5EF4-FFF2-40B4-BE49-F238E27FC236}">
                <a16:creationId xmlns:a16="http://schemas.microsoft.com/office/drawing/2014/main" id="{2AFF19A8-94AC-4BF7-BE23-F31EF9AB08B7}"/>
              </a:ext>
            </a:extLst>
          </p:cNvPr>
          <p:cNvSpPr/>
          <p:nvPr/>
        </p:nvSpPr>
        <p:spPr>
          <a:xfrm>
            <a:off x="1164543" y="3603262"/>
            <a:ext cx="4870629" cy="584775"/>
          </a:xfrm>
          <a:prstGeom prst="rect">
            <a:avLst/>
          </a:prstGeom>
          <a:noFill/>
          <a:ln w="28575">
            <a:noFill/>
            <a:prstDash val="dash"/>
          </a:ln>
        </p:spPr>
        <p:txBody>
          <a:bodyPr wrap="none">
            <a:spAutoFit/>
          </a:bodyPr>
          <a:lstStyle/>
          <a:p>
            <a:pPr>
              <a:defRPr/>
            </a:pPr>
            <a:r>
              <a:rPr lang="en-US" sz="3200" b="1" kern="0" dirty="0">
                <a:solidFill>
                  <a:srgbClr val="00B050"/>
                </a:solidFill>
                <a:latin typeface="Source Han Sans Regular"/>
                <a:ea typeface="微软雅黑"/>
                <a:cs typeface="Calibri" panose="020F0502020204030204" pitchFamily="34" charset="0"/>
              </a:rPr>
              <a:t>3. </a:t>
            </a:r>
            <a:r>
              <a:rPr lang="en-US" sz="3200" b="1" kern="0" dirty="0" err="1">
                <a:solidFill>
                  <a:srgbClr val="00B050"/>
                </a:solidFill>
                <a:latin typeface="Source Han Sans Regular"/>
                <a:ea typeface="微软雅黑"/>
                <a:cs typeface="Calibri" panose="020F0502020204030204" pitchFamily="34" charset="0"/>
              </a:rPr>
              <a:t>Trình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bày</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đúng</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hình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thức</a:t>
            </a:r>
            <a:endParaRPr lang="en-US" sz="3200" b="1" kern="0" dirty="0">
              <a:solidFill>
                <a:srgbClr val="00B050"/>
              </a:solidFill>
              <a:latin typeface="Source Han Sans Regular"/>
              <a:ea typeface="微软雅黑"/>
              <a:cs typeface="Calibri" panose="020F0502020204030204" pitchFamily="34" charset="0"/>
            </a:endParaRPr>
          </a:p>
        </p:txBody>
      </p:sp>
      <p:pic>
        <p:nvPicPr>
          <p:cNvPr id="32" name="Picture 2">
            <a:extLst>
              <a:ext uri="{FF2B5EF4-FFF2-40B4-BE49-F238E27FC236}">
                <a16:creationId xmlns:a16="http://schemas.microsoft.com/office/drawing/2014/main" id="{623448C6-EC9B-4D9C-9FF3-66F1BA5BA320}"/>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id="{6CEE349D-8A61-49EC-8963-625AFE545EF9}"/>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id="{60DC4415-BE3A-4F9B-94B7-846EE0FFFDBB}"/>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id="{D05D6382-7425-4D7C-8327-5D5061F0C929}"/>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id="{42938802-B622-46D6-8895-25DEDDFA12AE}"/>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750EB9F9-5F6B-42C1-B10B-2DEC3BBCE5FA}"/>
              </a:ext>
            </a:extLst>
          </p:cNvPr>
          <p:cNvPicPr>
            <a:picLocks noChangeAspect="1"/>
          </p:cNvPicPr>
          <p:nvPr/>
        </p:nvPicPr>
        <p:blipFill>
          <a:blip r:embed="rId4"/>
          <a:stretch>
            <a:fillRect/>
          </a:stretch>
        </p:blipFill>
        <p:spPr>
          <a:xfrm>
            <a:off x="1975874" y="3303581"/>
            <a:ext cx="8602202" cy="1603387"/>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4EB1CF3-7F06-47E7-A4E9-33E37D2AAD44}"/>
              </a:ext>
            </a:extLst>
          </p:cNvPr>
          <p:cNvSpPr/>
          <p:nvPr/>
        </p:nvSpPr>
        <p:spPr>
          <a:xfrm>
            <a:off x="308113" y="1048323"/>
            <a:ext cx="11608904" cy="5401226"/>
          </a:xfrm>
          <a:custGeom>
            <a:avLst/>
            <a:gdLst>
              <a:gd name="connsiteX0" fmla="*/ 0 w 11608904"/>
              <a:gd name="connsiteY0" fmla="*/ 0 h 5401226"/>
              <a:gd name="connsiteX1" fmla="*/ 915055 w 11608904"/>
              <a:gd name="connsiteY1" fmla="*/ 0 h 5401226"/>
              <a:gd name="connsiteX2" fmla="*/ 1365753 w 11608904"/>
              <a:gd name="connsiteY2" fmla="*/ 0 h 5401226"/>
              <a:gd name="connsiteX3" fmla="*/ 1700363 w 11608904"/>
              <a:gd name="connsiteY3" fmla="*/ 0 h 5401226"/>
              <a:gd name="connsiteX4" fmla="*/ 2499329 w 11608904"/>
              <a:gd name="connsiteY4" fmla="*/ 0 h 5401226"/>
              <a:gd name="connsiteX5" fmla="*/ 3066116 w 11608904"/>
              <a:gd name="connsiteY5" fmla="*/ 0 h 5401226"/>
              <a:gd name="connsiteX6" fmla="*/ 3516815 w 11608904"/>
              <a:gd name="connsiteY6" fmla="*/ 0 h 5401226"/>
              <a:gd name="connsiteX7" fmla="*/ 4199692 w 11608904"/>
              <a:gd name="connsiteY7" fmla="*/ 0 h 5401226"/>
              <a:gd name="connsiteX8" fmla="*/ 4998657 w 11608904"/>
              <a:gd name="connsiteY8" fmla="*/ 0 h 5401226"/>
              <a:gd name="connsiteX9" fmla="*/ 5449356 w 11608904"/>
              <a:gd name="connsiteY9" fmla="*/ 0 h 5401226"/>
              <a:gd name="connsiteX10" fmla="*/ 5783966 w 11608904"/>
              <a:gd name="connsiteY10" fmla="*/ 0 h 5401226"/>
              <a:gd name="connsiteX11" fmla="*/ 6699020 w 11608904"/>
              <a:gd name="connsiteY11" fmla="*/ 0 h 5401226"/>
              <a:gd name="connsiteX12" fmla="*/ 7381897 w 11608904"/>
              <a:gd name="connsiteY12" fmla="*/ 0 h 5401226"/>
              <a:gd name="connsiteX13" fmla="*/ 8064774 w 11608904"/>
              <a:gd name="connsiteY13" fmla="*/ 0 h 5401226"/>
              <a:gd name="connsiteX14" fmla="*/ 8631562 w 11608904"/>
              <a:gd name="connsiteY14" fmla="*/ 0 h 5401226"/>
              <a:gd name="connsiteX15" fmla="*/ 8966171 w 11608904"/>
              <a:gd name="connsiteY15" fmla="*/ 0 h 5401226"/>
              <a:gd name="connsiteX16" fmla="*/ 9765137 w 11608904"/>
              <a:gd name="connsiteY16" fmla="*/ 0 h 5401226"/>
              <a:gd name="connsiteX17" fmla="*/ 10215836 w 11608904"/>
              <a:gd name="connsiteY17" fmla="*/ 0 h 5401226"/>
              <a:gd name="connsiteX18" fmla="*/ 10666534 w 11608904"/>
              <a:gd name="connsiteY18" fmla="*/ 0 h 5401226"/>
              <a:gd name="connsiteX19" fmla="*/ 11608904 w 11608904"/>
              <a:gd name="connsiteY19" fmla="*/ 0 h 5401226"/>
              <a:gd name="connsiteX20" fmla="*/ 11608904 w 11608904"/>
              <a:gd name="connsiteY20" fmla="*/ 621141 h 5401226"/>
              <a:gd name="connsiteX21" fmla="*/ 11608904 w 11608904"/>
              <a:gd name="connsiteY21" fmla="*/ 1134257 h 5401226"/>
              <a:gd name="connsiteX22" fmla="*/ 11608904 w 11608904"/>
              <a:gd name="connsiteY22" fmla="*/ 1809411 h 5401226"/>
              <a:gd name="connsiteX23" fmla="*/ 11608904 w 11608904"/>
              <a:gd name="connsiteY23" fmla="*/ 2322527 h 5401226"/>
              <a:gd name="connsiteX24" fmla="*/ 11608904 w 11608904"/>
              <a:gd name="connsiteY24" fmla="*/ 3105705 h 5401226"/>
              <a:gd name="connsiteX25" fmla="*/ 11608904 w 11608904"/>
              <a:gd name="connsiteY25" fmla="*/ 3618821 h 5401226"/>
              <a:gd name="connsiteX26" fmla="*/ 11608904 w 11608904"/>
              <a:gd name="connsiteY26" fmla="*/ 4401999 h 5401226"/>
              <a:gd name="connsiteX27" fmla="*/ 11608904 w 11608904"/>
              <a:gd name="connsiteY27" fmla="*/ 5401226 h 5401226"/>
              <a:gd name="connsiteX28" fmla="*/ 11042116 w 11608904"/>
              <a:gd name="connsiteY28" fmla="*/ 5401226 h 5401226"/>
              <a:gd name="connsiteX29" fmla="*/ 10127062 w 11608904"/>
              <a:gd name="connsiteY29" fmla="*/ 5401226 h 5401226"/>
              <a:gd name="connsiteX30" fmla="*/ 9560274 w 11608904"/>
              <a:gd name="connsiteY30" fmla="*/ 5401226 h 5401226"/>
              <a:gd name="connsiteX31" fmla="*/ 9109575 w 11608904"/>
              <a:gd name="connsiteY31" fmla="*/ 5401226 h 5401226"/>
              <a:gd name="connsiteX32" fmla="*/ 8774966 w 11608904"/>
              <a:gd name="connsiteY32" fmla="*/ 5401226 h 5401226"/>
              <a:gd name="connsiteX33" fmla="*/ 7859911 w 11608904"/>
              <a:gd name="connsiteY33" fmla="*/ 5401226 h 5401226"/>
              <a:gd name="connsiteX34" fmla="*/ 7060945 w 11608904"/>
              <a:gd name="connsiteY34" fmla="*/ 5401226 h 5401226"/>
              <a:gd name="connsiteX35" fmla="*/ 6494157 w 11608904"/>
              <a:gd name="connsiteY35" fmla="*/ 5401226 h 5401226"/>
              <a:gd name="connsiteX36" fmla="*/ 5811281 w 11608904"/>
              <a:gd name="connsiteY36" fmla="*/ 5401226 h 5401226"/>
              <a:gd name="connsiteX37" fmla="*/ 5360582 w 11608904"/>
              <a:gd name="connsiteY37" fmla="*/ 5401226 h 5401226"/>
              <a:gd name="connsiteX38" fmla="*/ 4445527 w 11608904"/>
              <a:gd name="connsiteY38" fmla="*/ 5401226 h 5401226"/>
              <a:gd name="connsiteX39" fmla="*/ 3646562 w 11608904"/>
              <a:gd name="connsiteY39" fmla="*/ 5401226 h 5401226"/>
              <a:gd name="connsiteX40" fmla="*/ 2963685 w 11608904"/>
              <a:gd name="connsiteY40" fmla="*/ 5401226 h 5401226"/>
              <a:gd name="connsiteX41" fmla="*/ 2280808 w 11608904"/>
              <a:gd name="connsiteY41" fmla="*/ 5401226 h 5401226"/>
              <a:gd name="connsiteX42" fmla="*/ 1830110 w 11608904"/>
              <a:gd name="connsiteY42" fmla="*/ 5401226 h 5401226"/>
              <a:gd name="connsiteX43" fmla="*/ 1379411 w 11608904"/>
              <a:gd name="connsiteY43" fmla="*/ 5401226 h 5401226"/>
              <a:gd name="connsiteX44" fmla="*/ 0 w 11608904"/>
              <a:gd name="connsiteY44" fmla="*/ 5401226 h 5401226"/>
              <a:gd name="connsiteX45" fmla="*/ 0 w 11608904"/>
              <a:gd name="connsiteY45" fmla="*/ 4672060 h 5401226"/>
              <a:gd name="connsiteX46" fmla="*/ 0 w 11608904"/>
              <a:gd name="connsiteY46" fmla="*/ 4104932 h 5401226"/>
              <a:gd name="connsiteX47" fmla="*/ 0 w 11608904"/>
              <a:gd name="connsiteY47" fmla="*/ 3375766 h 5401226"/>
              <a:gd name="connsiteX48" fmla="*/ 0 w 11608904"/>
              <a:gd name="connsiteY48" fmla="*/ 2700613 h 5401226"/>
              <a:gd name="connsiteX49" fmla="*/ 0 w 11608904"/>
              <a:gd name="connsiteY49" fmla="*/ 2025460 h 5401226"/>
              <a:gd name="connsiteX50" fmla="*/ 0 w 11608904"/>
              <a:gd name="connsiteY50" fmla="*/ 1296294 h 5401226"/>
              <a:gd name="connsiteX51" fmla="*/ 0 w 11608904"/>
              <a:gd name="connsiteY51" fmla="*/ 783178 h 5401226"/>
              <a:gd name="connsiteX52" fmla="*/ 0 w 11608904"/>
              <a:gd name="connsiteY52" fmla="*/ 0 h 5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8904" h="5401226" fill="none" extrusionOk="0">
                <a:moveTo>
                  <a:pt x="0" y="0"/>
                </a:moveTo>
                <a:cubicBezTo>
                  <a:pt x="302376" y="-21136"/>
                  <a:pt x="684210" y="15553"/>
                  <a:pt x="915055" y="0"/>
                </a:cubicBezTo>
                <a:cubicBezTo>
                  <a:pt x="1145901" y="-15553"/>
                  <a:pt x="1169775" y="-9622"/>
                  <a:pt x="1365753" y="0"/>
                </a:cubicBezTo>
                <a:cubicBezTo>
                  <a:pt x="1561731" y="9622"/>
                  <a:pt x="1554169" y="15863"/>
                  <a:pt x="1700363" y="0"/>
                </a:cubicBezTo>
                <a:cubicBezTo>
                  <a:pt x="1846557" y="-15863"/>
                  <a:pt x="2210431" y="14739"/>
                  <a:pt x="2499329" y="0"/>
                </a:cubicBezTo>
                <a:cubicBezTo>
                  <a:pt x="2788227" y="-14739"/>
                  <a:pt x="2919196" y="-19358"/>
                  <a:pt x="3066116" y="0"/>
                </a:cubicBezTo>
                <a:cubicBezTo>
                  <a:pt x="3213036" y="19358"/>
                  <a:pt x="3332975" y="8439"/>
                  <a:pt x="3516815" y="0"/>
                </a:cubicBezTo>
                <a:cubicBezTo>
                  <a:pt x="3700655" y="-8439"/>
                  <a:pt x="4055239" y="-19370"/>
                  <a:pt x="4199692" y="0"/>
                </a:cubicBezTo>
                <a:cubicBezTo>
                  <a:pt x="4344145" y="19370"/>
                  <a:pt x="4665265" y="12178"/>
                  <a:pt x="4998657" y="0"/>
                </a:cubicBezTo>
                <a:cubicBezTo>
                  <a:pt x="5332050" y="-12178"/>
                  <a:pt x="5291530" y="19676"/>
                  <a:pt x="5449356" y="0"/>
                </a:cubicBezTo>
                <a:cubicBezTo>
                  <a:pt x="5607182" y="-19676"/>
                  <a:pt x="5620394" y="11783"/>
                  <a:pt x="5783966" y="0"/>
                </a:cubicBezTo>
                <a:cubicBezTo>
                  <a:pt x="5947538" y="-11783"/>
                  <a:pt x="6497424" y="43914"/>
                  <a:pt x="6699020" y="0"/>
                </a:cubicBezTo>
                <a:cubicBezTo>
                  <a:pt x="6900616" y="-43914"/>
                  <a:pt x="7229510" y="-305"/>
                  <a:pt x="7381897" y="0"/>
                </a:cubicBezTo>
                <a:cubicBezTo>
                  <a:pt x="7534284" y="305"/>
                  <a:pt x="7766997" y="-30270"/>
                  <a:pt x="8064774" y="0"/>
                </a:cubicBezTo>
                <a:cubicBezTo>
                  <a:pt x="8362551" y="30270"/>
                  <a:pt x="8477066" y="4575"/>
                  <a:pt x="8631562" y="0"/>
                </a:cubicBezTo>
                <a:cubicBezTo>
                  <a:pt x="8786058" y="-4575"/>
                  <a:pt x="8842385" y="-6708"/>
                  <a:pt x="8966171" y="0"/>
                </a:cubicBezTo>
                <a:cubicBezTo>
                  <a:pt x="9089957" y="6708"/>
                  <a:pt x="9456292" y="-9166"/>
                  <a:pt x="9765137" y="0"/>
                </a:cubicBezTo>
                <a:cubicBezTo>
                  <a:pt x="10073982" y="9166"/>
                  <a:pt x="10037170" y="-4686"/>
                  <a:pt x="10215836" y="0"/>
                </a:cubicBezTo>
                <a:cubicBezTo>
                  <a:pt x="10394502" y="4686"/>
                  <a:pt x="10570123" y="-4101"/>
                  <a:pt x="10666534" y="0"/>
                </a:cubicBezTo>
                <a:cubicBezTo>
                  <a:pt x="10762945" y="4101"/>
                  <a:pt x="11340018" y="15713"/>
                  <a:pt x="11608904" y="0"/>
                </a:cubicBezTo>
                <a:cubicBezTo>
                  <a:pt x="11628611" y="239512"/>
                  <a:pt x="11630561" y="413808"/>
                  <a:pt x="11608904" y="621141"/>
                </a:cubicBezTo>
                <a:cubicBezTo>
                  <a:pt x="11587247" y="828474"/>
                  <a:pt x="11610676" y="1024458"/>
                  <a:pt x="11608904" y="1134257"/>
                </a:cubicBezTo>
                <a:cubicBezTo>
                  <a:pt x="11607132" y="1244056"/>
                  <a:pt x="11608891" y="1587845"/>
                  <a:pt x="11608904" y="1809411"/>
                </a:cubicBezTo>
                <a:cubicBezTo>
                  <a:pt x="11608917" y="2030977"/>
                  <a:pt x="11595748" y="2087652"/>
                  <a:pt x="11608904" y="2322527"/>
                </a:cubicBezTo>
                <a:cubicBezTo>
                  <a:pt x="11622060" y="2557402"/>
                  <a:pt x="11627055" y="2821799"/>
                  <a:pt x="11608904" y="3105705"/>
                </a:cubicBezTo>
                <a:cubicBezTo>
                  <a:pt x="11590753" y="3389611"/>
                  <a:pt x="11601882" y="3394741"/>
                  <a:pt x="11608904" y="3618821"/>
                </a:cubicBezTo>
                <a:cubicBezTo>
                  <a:pt x="11615926" y="3842901"/>
                  <a:pt x="11626526" y="4132225"/>
                  <a:pt x="11608904" y="4401999"/>
                </a:cubicBezTo>
                <a:cubicBezTo>
                  <a:pt x="11591282" y="4671773"/>
                  <a:pt x="11639118" y="4961066"/>
                  <a:pt x="11608904" y="5401226"/>
                </a:cubicBezTo>
                <a:cubicBezTo>
                  <a:pt x="11458043" y="5405402"/>
                  <a:pt x="11267954" y="5396330"/>
                  <a:pt x="11042116" y="5401226"/>
                </a:cubicBezTo>
                <a:cubicBezTo>
                  <a:pt x="10816278" y="5406122"/>
                  <a:pt x="10562075" y="5389112"/>
                  <a:pt x="10127062" y="5401226"/>
                </a:cubicBezTo>
                <a:cubicBezTo>
                  <a:pt x="9692049" y="5413340"/>
                  <a:pt x="9705698" y="5387312"/>
                  <a:pt x="9560274" y="5401226"/>
                </a:cubicBezTo>
                <a:cubicBezTo>
                  <a:pt x="9414850" y="5415140"/>
                  <a:pt x="9325322" y="5390207"/>
                  <a:pt x="9109575" y="5401226"/>
                </a:cubicBezTo>
                <a:cubicBezTo>
                  <a:pt x="8893828" y="5412245"/>
                  <a:pt x="8936693" y="5416384"/>
                  <a:pt x="8774966" y="5401226"/>
                </a:cubicBezTo>
                <a:cubicBezTo>
                  <a:pt x="8613239" y="5386068"/>
                  <a:pt x="8317415" y="5416498"/>
                  <a:pt x="7859911" y="5401226"/>
                </a:cubicBezTo>
                <a:cubicBezTo>
                  <a:pt x="7402408" y="5385954"/>
                  <a:pt x="7334261" y="5413331"/>
                  <a:pt x="7060945" y="5401226"/>
                </a:cubicBezTo>
                <a:cubicBezTo>
                  <a:pt x="6787629" y="5389121"/>
                  <a:pt x="6685931" y="5409069"/>
                  <a:pt x="6494157" y="5401226"/>
                </a:cubicBezTo>
                <a:cubicBezTo>
                  <a:pt x="6302383" y="5393383"/>
                  <a:pt x="5997734" y="5395235"/>
                  <a:pt x="5811281" y="5401226"/>
                </a:cubicBezTo>
                <a:cubicBezTo>
                  <a:pt x="5624828" y="5407217"/>
                  <a:pt x="5470539" y="5403149"/>
                  <a:pt x="5360582" y="5401226"/>
                </a:cubicBezTo>
                <a:cubicBezTo>
                  <a:pt x="5250625" y="5399303"/>
                  <a:pt x="4767270" y="5432315"/>
                  <a:pt x="4445527" y="5401226"/>
                </a:cubicBezTo>
                <a:cubicBezTo>
                  <a:pt x="4123784" y="5370137"/>
                  <a:pt x="3844528" y="5422490"/>
                  <a:pt x="3646562" y="5401226"/>
                </a:cubicBezTo>
                <a:cubicBezTo>
                  <a:pt x="3448597" y="5379962"/>
                  <a:pt x="3285328" y="5387876"/>
                  <a:pt x="2963685" y="5401226"/>
                </a:cubicBezTo>
                <a:cubicBezTo>
                  <a:pt x="2642042" y="5414576"/>
                  <a:pt x="2445716" y="5432517"/>
                  <a:pt x="2280808" y="5401226"/>
                </a:cubicBezTo>
                <a:cubicBezTo>
                  <a:pt x="2115900" y="5369935"/>
                  <a:pt x="1943330" y="5399266"/>
                  <a:pt x="1830110" y="5401226"/>
                </a:cubicBezTo>
                <a:cubicBezTo>
                  <a:pt x="1716890" y="5403186"/>
                  <a:pt x="1496576" y="5380295"/>
                  <a:pt x="1379411" y="5401226"/>
                </a:cubicBezTo>
                <a:cubicBezTo>
                  <a:pt x="1262246" y="5422157"/>
                  <a:pt x="519273" y="5457068"/>
                  <a:pt x="0" y="5401226"/>
                </a:cubicBezTo>
                <a:cubicBezTo>
                  <a:pt x="-14848" y="5231925"/>
                  <a:pt x="-13888" y="4885366"/>
                  <a:pt x="0" y="4672060"/>
                </a:cubicBezTo>
                <a:cubicBezTo>
                  <a:pt x="13888" y="4458754"/>
                  <a:pt x="-26468" y="4284994"/>
                  <a:pt x="0" y="4104932"/>
                </a:cubicBezTo>
                <a:cubicBezTo>
                  <a:pt x="26468" y="3924870"/>
                  <a:pt x="34393" y="3560303"/>
                  <a:pt x="0" y="3375766"/>
                </a:cubicBezTo>
                <a:cubicBezTo>
                  <a:pt x="-34393" y="3191229"/>
                  <a:pt x="17284" y="2945706"/>
                  <a:pt x="0" y="2700613"/>
                </a:cubicBezTo>
                <a:cubicBezTo>
                  <a:pt x="-17284" y="2455520"/>
                  <a:pt x="-29590" y="2208432"/>
                  <a:pt x="0" y="2025460"/>
                </a:cubicBezTo>
                <a:cubicBezTo>
                  <a:pt x="29590" y="1842488"/>
                  <a:pt x="31646" y="1563261"/>
                  <a:pt x="0" y="1296294"/>
                </a:cubicBezTo>
                <a:cubicBezTo>
                  <a:pt x="-31646" y="1029327"/>
                  <a:pt x="-13744" y="971729"/>
                  <a:pt x="0" y="783178"/>
                </a:cubicBezTo>
                <a:cubicBezTo>
                  <a:pt x="13744" y="594627"/>
                  <a:pt x="-33091" y="379298"/>
                  <a:pt x="0" y="0"/>
                </a:cubicBezTo>
                <a:close/>
              </a:path>
              <a:path w="11608904" h="5401226" stroke="0" extrusionOk="0">
                <a:moveTo>
                  <a:pt x="0" y="0"/>
                </a:moveTo>
                <a:cubicBezTo>
                  <a:pt x="346669" y="-25788"/>
                  <a:pt x="568502" y="-17200"/>
                  <a:pt x="798966" y="0"/>
                </a:cubicBezTo>
                <a:cubicBezTo>
                  <a:pt x="1029430" y="17200"/>
                  <a:pt x="1141680" y="18988"/>
                  <a:pt x="1249664" y="0"/>
                </a:cubicBezTo>
                <a:cubicBezTo>
                  <a:pt x="1357648" y="-18988"/>
                  <a:pt x="1579050" y="14047"/>
                  <a:pt x="1816452" y="0"/>
                </a:cubicBezTo>
                <a:cubicBezTo>
                  <a:pt x="2053854" y="-14047"/>
                  <a:pt x="2428102" y="-40332"/>
                  <a:pt x="2731507" y="0"/>
                </a:cubicBezTo>
                <a:cubicBezTo>
                  <a:pt x="3034913" y="40332"/>
                  <a:pt x="3330245" y="15978"/>
                  <a:pt x="3530473" y="0"/>
                </a:cubicBezTo>
                <a:cubicBezTo>
                  <a:pt x="3730701" y="-15978"/>
                  <a:pt x="3847399" y="-1957"/>
                  <a:pt x="3981171" y="0"/>
                </a:cubicBezTo>
                <a:cubicBezTo>
                  <a:pt x="4114943" y="1957"/>
                  <a:pt x="4365002" y="-22213"/>
                  <a:pt x="4547959" y="0"/>
                </a:cubicBezTo>
                <a:cubicBezTo>
                  <a:pt x="4730916" y="22213"/>
                  <a:pt x="5029108" y="7461"/>
                  <a:pt x="5230836" y="0"/>
                </a:cubicBezTo>
                <a:cubicBezTo>
                  <a:pt x="5432564" y="-7461"/>
                  <a:pt x="5586392" y="5744"/>
                  <a:pt x="5681534" y="0"/>
                </a:cubicBezTo>
                <a:cubicBezTo>
                  <a:pt x="5776676" y="-5744"/>
                  <a:pt x="6211070" y="3823"/>
                  <a:pt x="6480500" y="0"/>
                </a:cubicBezTo>
                <a:cubicBezTo>
                  <a:pt x="6749930" y="-3823"/>
                  <a:pt x="6831595" y="22612"/>
                  <a:pt x="7163377" y="0"/>
                </a:cubicBezTo>
                <a:cubicBezTo>
                  <a:pt x="7495159" y="-22612"/>
                  <a:pt x="7578524" y="-648"/>
                  <a:pt x="7846253" y="0"/>
                </a:cubicBezTo>
                <a:cubicBezTo>
                  <a:pt x="8113982" y="648"/>
                  <a:pt x="8303426" y="-12300"/>
                  <a:pt x="8529130" y="0"/>
                </a:cubicBezTo>
                <a:cubicBezTo>
                  <a:pt x="8754834" y="12300"/>
                  <a:pt x="9022060" y="10107"/>
                  <a:pt x="9212007" y="0"/>
                </a:cubicBezTo>
                <a:cubicBezTo>
                  <a:pt x="9401954" y="-10107"/>
                  <a:pt x="9549564" y="17713"/>
                  <a:pt x="9778794" y="0"/>
                </a:cubicBezTo>
                <a:cubicBezTo>
                  <a:pt x="10008024" y="-17713"/>
                  <a:pt x="10360225" y="30732"/>
                  <a:pt x="10577760" y="0"/>
                </a:cubicBezTo>
                <a:cubicBezTo>
                  <a:pt x="10795295" y="-30732"/>
                  <a:pt x="11291938" y="13671"/>
                  <a:pt x="11608904" y="0"/>
                </a:cubicBezTo>
                <a:cubicBezTo>
                  <a:pt x="11624253" y="196433"/>
                  <a:pt x="11625542" y="374638"/>
                  <a:pt x="11608904" y="621141"/>
                </a:cubicBezTo>
                <a:cubicBezTo>
                  <a:pt x="11592266" y="867644"/>
                  <a:pt x="11620397" y="1027948"/>
                  <a:pt x="11608904" y="1350307"/>
                </a:cubicBezTo>
                <a:cubicBezTo>
                  <a:pt x="11597411" y="1672666"/>
                  <a:pt x="11628669" y="1727265"/>
                  <a:pt x="11608904" y="1917435"/>
                </a:cubicBezTo>
                <a:cubicBezTo>
                  <a:pt x="11589139" y="2107605"/>
                  <a:pt x="11615152" y="2391738"/>
                  <a:pt x="11608904" y="2700613"/>
                </a:cubicBezTo>
                <a:cubicBezTo>
                  <a:pt x="11602656" y="3009488"/>
                  <a:pt x="11630291" y="3022740"/>
                  <a:pt x="11608904" y="3267742"/>
                </a:cubicBezTo>
                <a:cubicBezTo>
                  <a:pt x="11587517" y="3512744"/>
                  <a:pt x="11592384" y="3784476"/>
                  <a:pt x="11608904" y="3942895"/>
                </a:cubicBezTo>
                <a:cubicBezTo>
                  <a:pt x="11625424" y="4101314"/>
                  <a:pt x="11585347" y="4421922"/>
                  <a:pt x="11608904" y="4618048"/>
                </a:cubicBezTo>
                <a:cubicBezTo>
                  <a:pt x="11632461" y="4814174"/>
                  <a:pt x="11615553" y="5115147"/>
                  <a:pt x="11608904" y="5401226"/>
                </a:cubicBezTo>
                <a:cubicBezTo>
                  <a:pt x="11486177" y="5399494"/>
                  <a:pt x="11357614" y="5389878"/>
                  <a:pt x="11274294" y="5401226"/>
                </a:cubicBezTo>
                <a:cubicBezTo>
                  <a:pt x="11190974" y="5412575"/>
                  <a:pt x="10787214" y="5379098"/>
                  <a:pt x="10359240" y="5401226"/>
                </a:cubicBezTo>
                <a:cubicBezTo>
                  <a:pt x="9931266" y="5423354"/>
                  <a:pt x="9923252" y="5409438"/>
                  <a:pt x="9676363" y="5401226"/>
                </a:cubicBezTo>
                <a:cubicBezTo>
                  <a:pt x="9429474" y="5393014"/>
                  <a:pt x="8972037" y="5363546"/>
                  <a:pt x="8761308" y="5401226"/>
                </a:cubicBezTo>
                <a:cubicBezTo>
                  <a:pt x="8550580" y="5438906"/>
                  <a:pt x="8297642" y="5359073"/>
                  <a:pt x="7846253" y="5401226"/>
                </a:cubicBezTo>
                <a:cubicBezTo>
                  <a:pt x="7394864" y="5443379"/>
                  <a:pt x="7512231" y="5410527"/>
                  <a:pt x="7395555" y="5401226"/>
                </a:cubicBezTo>
                <a:cubicBezTo>
                  <a:pt x="7278879" y="5391925"/>
                  <a:pt x="6956179" y="5404238"/>
                  <a:pt x="6596589" y="5401226"/>
                </a:cubicBezTo>
                <a:cubicBezTo>
                  <a:pt x="6236999" y="5398214"/>
                  <a:pt x="6259894" y="5406405"/>
                  <a:pt x="6029801" y="5401226"/>
                </a:cubicBezTo>
                <a:cubicBezTo>
                  <a:pt x="5799708" y="5396047"/>
                  <a:pt x="5356271" y="5431710"/>
                  <a:pt x="5114747" y="5401226"/>
                </a:cubicBezTo>
                <a:cubicBezTo>
                  <a:pt x="4873223" y="5370742"/>
                  <a:pt x="4704056" y="5423812"/>
                  <a:pt x="4431870" y="5401226"/>
                </a:cubicBezTo>
                <a:cubicBezTo>
                  <a:pt x="4159684" y="5378640"/>
                  <a:pt x="3913150" y="5384905"/>
                  <a:pt x="3516815" y="5401226"/>
                </a:cubicBezTo>
                <a:cubicBezTo>
                  <a:pt x="3120481" y="5417547"/>
                  <a:pt x="2955760" y="5407150"/>
                  <a:pt x="2717849" y="5401226"/>
                </a:cubicBezTo>
                <a:cubicBezTo>
                  <a:pt x="2479938" y="5395302"/>
                  <a:pt x="2240502" y="5427032"/>
                  <a:pt x="1802795" y="5401226"/>
                </a:cubicBezTo>
                <a:cubicBezTo>
                  <a:pt x="1365088" y="5375420"/>
                  <a:pt x="1605747" y="5414258"/>
                  <a:pt x="1468185" y="5401226"/>
                </a:cubicBezTo>
                <a:cubicBezTo>
                  <a:pt x="1330623" y="5388195"/>
                  <a:pt x="929850" y="5375157"/>
                  <a:pt x="669219" y="5401226"/>
                </a:cubicBezTo>
                <a:cubicBezTo>
                  <a:pt x="408588" y="5427295"/>
                  <a:pt x="319227" y="5421489"/>
                  <a:pt x="0" y="5401226"/>
                </a:cubicBezTo>
                <a:cubicBezTo>
                  <a:pt x="1350" y="5194051"/>
                  <a:pt x="20803" y="4977166"/>
                  <a:pt x="0" y="4726073"/>
                </a:cubicBezTo>
                <a:cubicBezTo>
                  <a:pt x="-20803" y="4474980"/>
                  <a:pt x="38094" y="4286008"/>
                  <a:pt x="0" y="3942895"/>
                </a:cubicBezTo>
                <a:cubicBezTo>
                  <a:pt x="-38094" y="3599782"/>
                  <a:pt x="23531" y="3553043"/>
                  <a:pt x="0" y="3267742"/>
                </a:cubicBezTo>
                <a:cubicBezTo>
                  <a:pt x="-23531" y="2982441"/>
                  <a:pt x="-10298" y="3010727"/>
                  <a:pt x="0" y="2754625"/>
                </a:cubicBezTo>
                <a:cubicBezTo>
                  <a:pt x="10298" y="2498523"/>
                  <a:pt x="6379" y="2391364"/>
                  <a:pt x="0" y="2241509"/>
                </a:cubicBezTo>
                <a:cubicBezTo>
                  <a:pt x="-6379" y="2091654"/>
                  <a:pt x="-22964" y="1965027"/>
                  <a:pt x="0" y="1728392"/>
                </a:cubicBezTo>
                <a:cubicBezTo>
                  <a:pt x="22964" y="1491757"/>
                  <a:pt x="23962" y="1327046"/>
                  <a:pt x="0" y="1107251"/>
                </a:cubicBezTo>
                <a:cubicBezTo>
                  <a:pt x="-23962" y="887456"/>
                  <a:pt x="53422" y="506943"/>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ask="http://schemas.microsoft.com/office/drawing/2018/sketchyshapes" xmln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sp>
        <p:nvSpPr>
          <p:cNvPr id="17" name="Rectangle 16">
            <a:extLst>
              <a:ext uri="{FF2B5EF4-FFF2-40B4-BE49-F238E27FC236}">
                <a16:creationId xmlns:a16="http://schemas.microsoft.com/office/drawing/2014/main" id="{0CDCAC52-2741-4CCD-92A2-76CE15C23CC3}"/>
              </a:ext>
            </a:extLst>
          </p:cNvPr>
          <p:cNvSpPr/>
          <p:nvPr/>
        </p:nvSpPr>
        <p:spPr>
          <a:xfrm>
            <a:off x="1179803" y="328937"/>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pitchFamily="34" charset="0"/>
                <a:cs typeface="Calibri" panose="020F0502020204030204" pitchFamily="34" charset="0"/>
              </a:rPr>
              <a:t>a. Chọn iu hoặc ưu thay vào cho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mỗi</a:t>
            </a:r>
            <a:endParaRPr lang="vi-VN" sz="4400" b="1" dirty="0">
              <a:solidFill>
                <a:prstClr val="black"/>
              </a:solidFill>
              <a:latin typeface="Calibri" panose="020F0502020204030204" pitchFamily="34" charset="0"/>
              <a:cs typeface="Calibri" panose="020F0502020204030204" pitchFamily="34" charset="0"/>
            </a:endParaRPr>
          </a:p>
        </p:txBody>
      </p:sp>
      <p:pic>
        <p:nvPicPr>
          <p:cNvPr id="18" name="Picture 6" descr="Ghim trên Cartoons">
            <a:extLst>
              <a:ext uri="{FF2B5EF4-FFF2-40B4-BE49-F238E27FC236}">
                <a16:creationId xmlns:a16="http://schemas.microsoft.com/office/drawing/2014/main" id="{FCC1194C-959A-4B10-8E24-95874F7142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1992" y="614701"/>
            <a:ext cx="597488" cy="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35F31C-BA1F-4371-87DC-3D5DAF51CAFB}"/>
              </a:ext>
            </a:extLst>
          </p:cNvPr>
          <p:cNvSpPr txBox="1"/>
          <p:nvPr/>
        </p:nvSpPr>
        <p:spPr>
          <a:xfrm>
            <a:off x="1228725" y="1762125"/>
            <a:ext cx="8705850" cy="3690241"/>
          </a:xfrm>
          <a:prstGeom prst="rect">
            <a:avLst/>
          </a:prstGeom>
          <a:noFill/>
        </p:spPr>
        <p:txBody>
          <a:bodyPr wrap="square" rtlCol="0">
            <a:spAutoFit/>
          </a:bodyPr>
          <a:lstStyle/>
          <a:p>
            <a:pPr>
              <a:lnSpc>
                <a:spcPct val="150000"/>
              </a:lnSpc>
            </a:pPr>
            <a:r>
              <a:rPr lang="vi-VN" sz="4000" dirty="0">
                <a:latin typeface="Calibri" panose="020F0502020204030204" pitchFamily="34" charset="0"/>
                <a:cs typeface="Calibri" panose="020F0502020204030204" pitchFamily="34" charset="0"/>
              </a:rPr>
              <a:t>- Gió hiu hiu thổi.</a:t>
            </a:r>
          </a:p>
          <a:p>
            <a:pPr>
              <a:lnSpc>
                <a:spcPct val="150000"/>
              </a:lnSpc>
            </a:pPr>
            <a:r>
              <a:rPr lang="vi-VN" sz="4000" dirty="0">
                <a:latin typeface="Calibri" panose="020F0502020204030204" pitchFamily="34" charset="0"/>
                <a:cs typeface="Calibri" panose="020F0502020204030204" pitchFamily="34" charset="0"/>
              </a:rPr>
              <a:t>- Chúng em lưu luyến chia tay cô giáo.</a:t>
            </a:r>
          </a:p>
          <a:p>
            <a:pPr>
              <a:lnSpc>
                <a:spcPct val="150000"/>
              </a:lnSpc>
            </a:pPr>
            <a:r>
              <a:rPr lang="vi-VN" sz="4000" dirty="0">
                <a:latin typeface="Calibri" panose="020F0502020204030204" pitchFamily="34" charset="0"/>
                <a:cs typeface="Calibri" panose="020F0502020204030204" pitchFamily="34" charset="0"/>
              </a:rPr>
              <a:t>- Lửa cháy liu riu.</a:t>
            </a:r>
          </a:p>
          <a:p>
            <a:pPr>
              <a:lnSpc>
                <a:spcPct val="150000"/>
              </a:lnSpc>
            </a:pPr>
            <a:r>
              <a:rPr lang="vi-VN" sz="4000" dirty="0">
                <a:latin typeface="Calibri" panose="020F0502020204030204" pitchFamily="34" charset="0"/>
                <a:cs typeface="Calibri" panose="020F0502020204030204" pitchFamily="34" charset="0"/>
              </a:rPr>
              <a:t>- Ông em có bộ sưu tập tem thư.</a:t>
            </a:r>
          </a:p>
        </p:txBody>
      </p:sp>
      <p:pic>
        <p:nvPicPr>
          <p:cNvPr id="61" name="Picture 6" descr="Ghim trên Cartoons">
            <a:extLst>
              <a:ext uri="{FF2B5EF4-FFF2-40B4-BE49-F238E27FC236}">
                <a16:creationId xmlns:a16="http://schemas.microsoft.com/office/drawing/2014/main" id="{39766EDC-29CB-43BB-BE64-0C0FF06F5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32147">
            <a:off x="2601567" y="214822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him trên Cartoons">
            <a:extLst>
              <a:ext uri="{FF2B5EF4-FFF2-40B4-BE49-F238E27FC236}">
                <a16:creationId xmlns:a16="http://schemas.microsoft.com/office/drawing/2014/main" id="{7605D6FD-E4CB-4CE3-B38B-7FFDD4457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3282">
            <a:off x="3392143" y="209107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him trên Cartoons">
            <a:extLst>
              <a:ext uri="{FF2B5EF4-FFF2-40B4-BE49-F238E27FC236}">
                <a16:creationId xmlns:a16="http://schemas.microsoft.com/office/drawing/2014/main" id="{4D37FAE0-A215-4C9F-8A35-5495932D7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77586">
            <a:off x="3895725" y="3024525"/>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him trên Cartoons">
            <a:extLst>
              <a:ext uri="{FF2B5EF4-FFF2-40B4-BE49-F238E27FC236}">
                <a16:creationId xmlns:a16="http://schemas.microsoft.com/office/drawing/2014/main" id="{C5CD327B-9F13-4A69-BEC5-606CD90D3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725" y="3977026"/>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him trên Cartoons">
            <a:extLst>
              <a:ext uri="{FF2B5EF4-FFF2-40B4-BE49-F238E27FC236}">
                <a16:creationId xmlns:a16="http://schemas.microsoft.com/office/drawing/2014/main" id="{5C5C4E1D-F6DA-4F6C-9F6D-E13D644CC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862851"/>
            <a:ext cx="695325" cy="51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2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nodeType="clickEffect">
                                  <p:stCondLst>
                                    <p:cond delay="0"/>
                                  </p:stCondLst>
                                  <p:childTnLst>
                                    <p:animEffect transition="out" filter="wheel(1)">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64"/>
                                        </p:tgtEl>
                                      </p:cBhvr>
                                    </p:animEffect>
                                    <p:set>
                                      <p:cBhvr>
                                        <p:cTn id="51" dur="1" fill="hold">
                                          <p:stCondLst>
                                            <p:cond delay="19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65"/>
                                        </p:tgtEl>
                                      </p:cBhvr>
                                    </p:animEffect>
                                    <p:set>
                                      <p:cBhvr>
                                        <p:cTn id="56"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104900"/>
            <a:ext cx="11963400" cy="544724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876659"/>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b. Chọn tiếng phù hợp thay cho ô vuông.</a:t>
              </a:r>
            </a:p>
          </p:txBody>
        </p:sp>
      </p:grpSp>
      <p:pic>
        <p:nvPicPr>
          <p:cNvPr id="18" name="Picture 17">
            <a:extLst>
              <a:ext uri="{FF2B5EF4-FFF2-40B4-BE49-F238E27FC236}">
                <a16:creationId xmlns:a16="http://schemas.microsoft.com/office/drawing/2014/main" id="{BAEFA801-C49F-4993-AB09-FAA4BA2B2139}"/>
              </a:ext>
            </a:extLst>
          </p:cNvPr>
          <p:cNvPicPr>
            <a:picLocks noChangeAspect="1"/>
          </p:cNvPicPr>
          <p:nvPr/>
        </p:nvPicPr>
        <p:blipFill>
          <a:blip r:embed="rId6"/>
          <a:stretch>
            <a:fillRect/>
          </a:stretch>
        </p:blipFill>
        <p:spPr>
          <a:xfrm>
            <a:off x="490537" y="1628775"/>
            <a:ext cx="10560513" cy="3524250"/>
          </a:xfrm>
          <a:prstGeom prst="rect">
            <a:avLst/>
          </a:prstGeom>
        </p:spPr>
      </p:pic>
      <p:sp>
        <p:nvSpPr>
          <p:cNvPr id="19" name="Oval 18">
            <a:extLst>
              <a:ext uri="{FF2B5EF4-FFF2-40B4-BE49-F238E27FC236}">
                <a16:creationId xmlns:a16="http://schemas.microsoft.com/office/drawing/2014/main" id="{BEE6558C-8DF1-4732-9A37-47B9E0FD611D}"/>
              </a:ext>
            </a:extLst>
          </p:cNvPr>
          <p:cNvSpPr/>
          <p:nvPr/>
        </p:nvSpPr>
        <p:spPr>
          <a:xfrm>
            <a:off x="1781175" y="1619250"/>
            <a:ext cx="1343025"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F07708-7438-4ABD-8C4F-04011C719A14}"/>
              </a:ext>
            </a:extLst>
          </p:cNvPr>
          <p:cNvSpPr/>
          <p:nvPr/>
        </p:nvSpPr>
        <p:spPr>
          <a:xfrm>
            <a:off x="1743075" y="2962275"/>
            <a:ext cx="1343025" cy="1085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53E265-D671-4754-8A4E-F3C83A2F2669}"/>
              </a:ext>
            </a:extLst>
          </p:cNvPr>
          <p:cNvSpPr/>
          <p:nvPr/>
        </p:nvSpPr>
        <p:spPr>
          <a:xfrm>
            <a:off x="1714500" y="4143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9107399-1A32-4826-9DD4-1834CDF3A64D}"/>
              </a:ext>
            </a:extLst>
          </p:cNvPr>
          <p:cNvSpPr/>
          <p:nvPr/>
        </p:nvSpPr>
        <p:spPr>
          <a:xfrm>
            <a:off x="7391400" y="180022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ACD296-8319-43D5-802F-D228826977BA}"/>
              </a:ext>
            </a:extLst>
          </p:cNvPr>
          <p:cNvSpPr/>
          <p:nvPr/>
        </p:nvSpPr>
        <p:spPr>
          <a:xfrm>
            <a:off x="7372350" y="3000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3BF0DB8-9D00-4CE3-BEF6-37837EDBEFBC}"/>
              </a:ext>
            </a:extLst>
          </p:cNvPr>
          <p:cNvSpPr/>
          <p:nvPr/>
        </p:nvSpPr>
        <p:spPr>
          <a:xfrm>
            <a:off x="7372350" y="4095750"/>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Lưu đồ: Điểm Kết Thúc 1">
            <a:extLst>
              <a:ext uri="{FF2B5EF4-FFF2-40B4-BE49-F238E27FC236}">
                <a16:creationId xmlns:a16="http://schemas.microsoft.com/office/drawing/2014/main" id="{1AC53912-BCC4-43DF-9301-E2F53A862E3C}"/>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5" name="Picture 2" descr="Cartoon Happy Kids Reading Book: Vector có sẵn (miễn phí bản quyền) 1560276260 | Shutterstock">
            <a:extLst>
              <a:ext uri="{FF2B5EF4-FFF2-40B4-BE49-F238E27FC236}">
                <a16:creationId xmlns:a16="http://schemas.microsoft.com/office/drawing/2014/main" id="{59CEDB54-99DB-4195-AAE1-DAE8A46C1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2554545"/>
          </a:xfrm>
          <a:prstGeom prst="rect">
            <a:avLst/>
          </a:prstGeom>
          <a:noFill/>
        </p:spPr>
        <p:txBody>
          <a:bodyPr wrap="square" rtlCol="0">
            <a:spAutoFit/>
          </a:bodyPr>
          <a:lstStyle/>
          <a:p>
            <a:pPr lvl="0"/>
            <a:r>
              <a:rPr lang="en-US" sz="4000" b="1" dirty="0">
                <a:solidFill>
                  <a:srgbClr val="336753"/>
                </a:solidFill>
                <a:latin typeface="Cambria" panose="02040503050406030204" pitchFamily="18" charset="0"/>
                <a:ea typeface="Cambria" panose="02040503050406030204" pitchFamily="18" charset="0"/>
              </a:rPr>
              <a:t>M:</a:t>
            </a:r>
          </a:p>
          <a:p>
            <a:pPr lvl="0"/>
            <a:r>
              <a:rPr lang="vi-VN" sz="4000" b="1" dirty="0">
                <a:solidFill>
                  <a:srgbClr val="336753"/>
                </a:solidFill>
                <a:latin typeface="Cambria" panose="02040503050406030204" pitchFamily="18" charset="0"/>
                <a:ea typeface="Cambria" panose="02040503050406030204" pitchFamily="18" charset="0"/>
              </a:rPr>
              <a:t>- Em đã được </a:t>
            </a:r>
            <a:r>
              <a:rPr lang="vi-VN" sz="4000" b="1" dirty="0">
                <a:solidFill>
                  <a:srgbClr val="FF0000"/>
                </a:solidFill>
                <a:latin typeface="Cambria" panose="02040503050406030204" pitchFamily="18" charset="0"/>
                <a:ea typeface="Cambria" panose="02040503050406030204" pitchFamily="18" charset="0"/>
              </a:rPr>
              <a:t>tiêm phòng </a:t>
            </a:r>
            <a:r>
              <a:rPr lang="vi-VN" sz="4000" b="1" dirty="0">
                <a:solidFill>
                  <a:srgbClr val="336753"/>
                </a:solidFill>
                <a:latin typeface="Cambria" panose="02040503050406030204" pitchFamily="18" charset="0"/>
                <a:ea typeface="Cambria" panose="02040503050406030204" pitchFamily="18" charset="0"/>
              </a:rPr>
              <a:t>bệnh sởi.</a:t>
            </a:r>
          </a:p>
          <a:p>
            <a:pPr lvl="0"/>
            <a:r>
              <a:rPr lang="vi-VN" sz="4000" b="1" dirty="0">
                <a:solidFill>
                  <a:srgbClr val="336753"/>
                </a:solidFill>
                <a:latin typeface="Cambria" panose="02040503050406030204" pitchFamily="18" charset="0"/>
                <a:ea typeface="Cambria" panose="02040503050406030204" pitchFamily="18" charset="0"/>
              </a:rPr>
              <a:t>- Mặt trăng hình </a:t>
            </a:r>
            <a:r>
              <a:rPr lang="vi-VN" sz="4000" b="1" dirty="0">
                <a:solidFill>
                  <a:srgbClr val="FF0000"/>
                </a:solidFill>
                <a:latin typeface="Cambria" panose="02040503050406030204" pitchFamily="18" charset="0"/>
                <a:ea typeface="Cambria" panose="02040503050406030204" pitchFamily="18" charset="0"/>
              </a:rPr>
              <a:t>lưỡi liềm</a:t>
            </a:r>
            <a:r>
              <a:rPr lang="vi-VN" sz="4000" b="1" dirty="0">
                <a:solidFill>
                  <a:srgbClr val="33675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Luyện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các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endPar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A29573F3-780C-4C40-B0BD-121075EEF8C5}"/>
              </a:ext>
            </a:extLst>
          </p:cNvPr>
          <p:cNvSpPr/>
          <p:nvPr/>
        </p:nvSpPr>
        <p:spPr>
          <a:xfrm>
            <a:off x="5385506" y="600075"/>
            <a:ext cx="5958769"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9" descr="Ảnh có chứa đồ chơi, búp bê, đồ họa véc-tơ&#10;&#10;Mô tả được tạo tự động">
            <a:extLst>
              <a:ext uri="{FF2B5EF4-FFF2-40B4-BE49-F238E27FC236}">
                <a16:creationId xmlns:a16="http://schemas.microsoft.com/office/drawing/2014/main" id="{06BE6BD2-5BCE-4CAE-B48E-505C019CE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2662674" y="3062649"/>
            <a:ext cx="5482343" cy="3724171"/>
          </a:xfrm>
          <a:prstGeom prst="rect">
            <a:avLst/>
          </a:prstGeom>
        </p:spPr>
      </p:pic>
      <p:pic>
        <p:nvPicPr>
          <p:cNvPr id="8" name="Picture 7">
            <a:extLst>
              <a:ext uri="{FF2B5EF4-FFF2-40B4-BE49-F238E27FC236}">
                <a16:creationId xmlns:a16="http://schemas.microsoft.com/office/drawing/2014/main" id="{CA8F408A-1F86-4977-A30A-E88084AD47B4}"/>
              </a:ext>
            </a:extLst>
          </p:cNvPr>
          <p:cNvPicPr>
            <a:picLocks noChangeAspect="1"/>
          </p:cNvPicPr>
          <p:nvPr/>
        </p:nvPicPr>
        <p:blipFill>
          <a:blip r:embed="rId6"/>
          <a:stretch>
            <a:fillRect/>
          </a:stretch>
        </p:blipFill>
        <p:spPr>
          <a:xfrm>
            <a:off x="6196008" y="754677"/>
            <a:ext cx="4505334" cy="1938696"/>
          </a:xfrm>
          <a:prstGeom prst="rect">
            <a:avLst/>
          </a:prstGeom>
        </p:spPr>
      </p:pic>
    </p:spTree>
    <p:extLst>
      <p:ext uri="{BB962C8B-B14F-4D97-AF65-F5344CB8AC3E}">
        <p14:creationId xmlns:p14="http://schemas.microsoft.com/office/powerpoint/2010/main" val="9293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172519" y="304987"/>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588312" y="1658669"/>
            <a:ext cx="10917888" cy="2401683"/>
          </a:xfrm>
          <a:prstGeom prst="rect">
            <a:avLst/>
          </a:prstGeom>
        </p:spPr>
        <p:txBody>
          <a:bodyPr wrap="square">
            <a:spAutoFit/>
          </a:bodyPr>
          <a:lstStyle/>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chính tả một đoạn trong bài “ Chuyện bên cửa sổ ” (theo hình thức nghe – viết ) trong khoảng 15 phút.</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từ ngữ chứa vần ưu/iu hoặc vần im/iêm.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5" name="Picture 4">
            <a:extLst>
              <a:ext uri="{FF2B5EF4-FFF2-40B4-BE49-F238E27FC236}">
                <a16:creationId xmlns:a16="http://schemas.microsoft.com/office/drawing/2014/main" id="{FA44D789-A543-40A8-A820-E55F3367C449}"/>
              </a:ext>
            </a:extLst>
          </p:cNvPr>
          <p:cNvPicPr>
            <a:picLocks noChangeAspect="1"/>
          </p:cNvPicPr>
          <p:nvPr/>
        </p:nvPicPr>
        <p:blipFill>
          <a:blip r:embed="rId4"/>
          <a:stretch>
            <a:fillRect/>
          </a:stretch>
        </p:blipFill>
        <p:spPr>
          <a:xfrm>
            <a:off x="2085592" y="3446850"/>
            <a:ext cx="8839966" cy="131685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2554545"/>
          </a:xfrm>
          <a:prstGeom prst="rect">
            <a:avLst/>
          </a:prstGeom>
        </p:spPr>
        <p:txBody>
          <a:bodyPr wrap="square">
            <a:spAutoFit/>
          </a:bodyPr>
          <a:lstStyle/>
          <a:p>
            <a:pPr lvl="0" indent="361950" algn="just"/>
            <a:r>
              <a:rPr lang="vi-VN" sz="4000" dirty="0">
                <a:solidFill>
                  <a:srgbClr val="000000"/>
                </a:solidFill>
                <a:latin typeface="Cambria" panose="02040503050406030204" pitchFamily="18" charset="0"/>
                <a:ea typeface="Cambria" panose="02040503050406030204" pitchFamily="18" charset="0"/>
              </a:rPr>
              <a:t>Bẵng đi một vài tuần, chẳng may cậu bé bị ốm. Nhìn sang sân thượng nhà bên, cậu thấy có đàn chim sẻ léo nhéo đến là nhộn. Con bay, con nhảy, có con nằm lăn ra rũ cánh, rồi mổ đùa nhau… nom vui quá.</a:t>
            </a:r>
          </a:p>
        </p:txBody>
      </p:sp>
      <p:pic>
        <p:nvPicPr>
          <p:cNvPr id="3" name="Picture 2">
            <a:extLst>
              <a:ext uri="{FF2B5EF4-FFF2-40B4-BE49-F238E27FC236}">
                <a16:creationId xmlns:a16="http://schemas.microsoft.com/office/drawing/2014/main" id="{551F7072-9E9F-4252-BD1E-99F49D9F727A}"/>
              </a:ext>
            </a:extLst>
          </p:cNvPr>
          <p:cNvPicPr>
            <a:picLocks noChangeAspect="1"/>
          </p:cNvPicPr>
          <p:nvPr/>
        </p:nvPicPr>
        <p:blipFill>
          <a:blip r:embed="rId4"/>
          <a:stretch>
            <a:fillRect/>
          </a:stretch>
        </p:blipFill>
        <p:spPr>
          <a:xfrm>
            <a:off x="3799129" y="0"/>
            <a:ext cx="4669941" cy="1201016"/>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370975" y="421863"/>
            <a:ext cx="3152338"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lang="en-US" sz="2800" b="1" dirty="0" err="1">
                <a:solidFill>
                  <a:srgbClr val="FFFF00"/>
                </a:solidFill>
                <a:latin typeface="HP001 4 hàng" panose="020B0603050302020204" pitchFamily="34" charset="0"/>
              </a:rPr>
              <a:t>Chuyện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bên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cửa</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sổ</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2975" y="1004435"/>
            <a:ext cx="10967706"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Bẵng đi một vài tuần, chẳng may cậu bé bị ốm. Nhìn sang sân thượng nhà</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F7F8065-5D56-439D-97C2-34D3D5ED1785}"/>
              </a:ext>
            </a:extLst>
          </p:cNvPr>
          <p:cNvSpPr txBox="1"/>
          <p:nvPr/>
        </p:nvSpPr>
        <p:spPr>
          <a:xfrm>
            <a:off x="-82182" y="1537180"/>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nhà bên, cậu thấy có đàn chim sẻ léo nhéo đến là nhộn.</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bay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nhảy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3654BF0-CB13-41BC-B5CC-335A400E09BF}"/>
              </a:ext>
            </a:extLst>
          </p:cNvPr>
          <p:cNvSpPr txBox="1"/>
          <p:nvPr/>
        </p:nvSpPr>
        <p:spPr>
          <a:xfrm>
            <a:off x="-148858" y="2050875"/>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lăn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ũ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cánh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ồi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mổ</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đùa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nhau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nom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vui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quá</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307316" cy="1015663"/>
          </a:xfrm>
          <a:prstGeom prst="rect">
            <a:avLst/>
          </a:prstGeom>
          <a:noFill/>
        </p:spPr>
        <p:txBody>
          <a:bodyPr wrap="none" rtlCol="0">
            <a:spAutoFit/>
          </a:bodyPr>
          <a:lstStyle/>
          <a:p>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buồn</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quá</a:t>
            </a:r>
            <a:endPar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29770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léo</a:t>
            </a:r>
            <a:r>
              <a:rPr kumimoji="0" lang="en-US" sz="60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nhéo</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0380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27</TotalTime>
  <Words>368</Words>
  <Application>Microsoft Office PowerPoint</Application>
  <PresentationFormat>Widescreen</PresentationFormat>
  <Paragraphs>38</Paragraphs>
  <Slides>21</Slides>
  <Notes>4</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21</vt:i4>
      </vt:variant>
    </vt:vector>
  </HeadingPairs>
  <TitlesOfParts>
    <vt:vector size="37" baseType="lpstr">
      <vt:lpstr>微软雅黑</vt:lpstr>
      <vt:lpstr>Arial</vt:lpstr>
      <vt:lpstr>Arial-Rounded</vt:lpstr>
      <vt:lpstr>Calibri</vt:lpstr>
      <vt:lpstr>Cambria</vt:lpstr>
      <vt:lpstr>等线</vt:lpstr>
      <vt:lpstr>等线 Light</vt:lpstr>
      <vt:lpstr>Gloria Hallelujah</vt:lpstr>
      <vt:lpstr>HP001 4 hàng</vt:lpstr>
      <vt:lpstr>Source Han Sans Regular</vt:lpstr>
      <vt:lpstr>Times New Roman</vt:lpstr>
      <vt:lpstr>字魂59号-创粗黑</vt:lpstr>
      <vt:lpstr>字魂70号-灵悦黑体</vt:lpstr>
      <vt:lpstr>Office 主题​​</vt:lpstr>
      <vt:lpstr>1_千图网海量PPT模板www.58pic.com​​</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21</cp:revision>
  <dcterms:created xsi:type="dcterms:W3CDTF">2022-11-20T11:27:54Z</dcterms:created>
  <dcterms:modified xsi:type="dcterms:W3CDTF">2023-02-28T00:40:37Z</dcterms:modified>
</cp:coreProperties>
</file>