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9" d="100"/>
          <a:sy n="99"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3/9/2023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2.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27.png"/><Relationship Id="rId26" Type="http://schemas.openxmlformats.org/officeDocument/2006/relationships/image" Target="../media/image31.png"/><Relationship Id="rId39" Type="http://schemas.openxmlformats.org/officeDocument/2006/relationships/image" Target="../media/image39.png"/><Relationship Id="rId21" Type="http://schemas.openxmlformats.org/officeDocument/2006/relationships/image" Target="../media/image46.svg"/><Relationship Id="rId34" Type="http://schemas.openxmlformats.org/officeDocument/2006/relationships/image" Target="../media/image35.png"/><Relationship Id="rId7" Type="http://schemas.openxmlformats.org/officeDocument/2006/relationships/image" Target="../media/image32.svg"/><Relationship Id="rId12" Type="http://schemas.openxmlformats.org/officeDocument/2006/relationships/image" Target="../media/image24.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38.emf"/><Relationship Id="rId2" Type="http://schemas.openxmlformats.org/officeDocument/2006/relationships/image" Target="../media/image19.png"/><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svg"/><Relationship Id="rId24" Type="http://schemas.openxmlformats.org/officeDocument/2006/relationships/image" Target="../media/image30.png"/><Relationship Id="rId32" Type="http://schemas.openxmlformats.org/officeDocument/2006/relationships/image" Target="../media/image34.png"/><Relationship Id="rId37" Type="http://schemas.openxmlformats.org/officeDocument/2006/relationships/image" Target="../media/image37.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32.png"/><Relationship Id="rId36"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0.png"/><Relationship Id="rId9" Type="http://schemas.openxmlformats.org/officeDocument/2006/relationships/image" Target="../media/image34.svg"/><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52.svg"/><Relationship Id="rId30" Type="http://schemas.openxmlformats.org/officeDocument/2006/relationships/image" Target="../media/image33.png"/><Relationship Id="rId35" Type="http://schemas.openxmlformats.org/officeDocument/2006/relationships/image" Target="../media/image60.svg"/><Relationship Id="rId8" Type="http://schemas.openxmlformats.org/officeDocument/2006/relationships/image" Target="../media/image22.png"/><Relationship Id="rId3"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70.svg"/><Relationship Id="rId10" Type="http://schemas.openxmlformats.org/officeDocument/2006/relationships/image" Target="../media/image45.png"/><Relationship Id="rId4" Type="http://schemas.openxmlformats.org/officeDocument/2006/relationships/image" Target="../media/image43.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855196" y="1262156"/>
            <a:ext cx="5401524" cy="2280102"/>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r>
                  <a:rPr lang="vi-VN" sz="4000" b="0" i="0" dirty="0">
                    <a:solidFill>
                      <a:srgbClr val="000000"/>
                    </a:solidFill>
                    <a:effectLst/>
                    <a:latin typeface="Cambria" panose="02040503050406030204" pitchFamily="18" charset="0"/>
                    <a:ea typeface="Cambria" panose="02040503050406030204" pitchFamily="18" charset="0"/>
                  </a:rPr>
                  <a:t/>
                </a: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362</Words>
  <Application>Microsoft Office PowerPoint</Application>
  <PresentationFormat>Widescreen</PresentationFormat>
  <Paragraphs>30</Paragraphs>
  <Slides>14</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宋体</vt:lpstr>
      <vt:lpstr>Arial</vt:lpstr>
      <vt:lpstr>Calibri</vt:lpstr>
      <vt:lpstr>Calibri Light</vt:lpstr>
      <vt:lpstr>Cambria</vt:lpstr>
      <vt:lpstr>等线</vt:lpstr>
      <vt:lpstr>方正正中黑简体</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16</cp:revision>
  <dcterms:created xsi:type="dcterms:W3CDTF">2022-11-26T07:01:41Z</dcterms:created>
  <dcterms:modified xsi:type="dcterms:W3CDTF">2023-03-09T01:35:04Z</dcterms:modified>
</cp:coreProperties>
</file>