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430" r:id="rId3"/>
    <p:sldId id="306" r:id="rId4"/>
    <p:sldId id="258" r:id="rId5"/>
    <p:sldId id="421" r:id="rId6"/>
    <p:sldId id="272" r:id="rId7"/>
    <p:sldId id="431" r:id="rId8"/>
    <p:sldId id="425" r:id="rId9"/>
    <p:sldId id="259" r:id="rId10"/>
    <p:sldId id="260" r:id="rId11"/>
    <p:sldId id="276" r:id="rId12"/>
    <p:sldId id="261" r:id="rId13"/>
    <p:sldId id="427" r:id="rId14"/>
    <p:sldId id="428" r:id="rId15"/>
    <p:sldId id="414" r:id="rId16"/>
    <p:sldId id="432" r:id="rId17"/>
    <p:sldId id="280" r:id="rId18"/>
    <p:sldId id="298" r:id="rId19"/>
    <p:sldId id="281" r:id="rId20"/>
    <p:sldId id="434" r:id="rId21"/>
    <p:sldId id="293"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5987F-980B-452B-B1F5-35A46C86F2BB}"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24CA-B8A8-42BD-8EB4-B51AA06D5003}" type="slidenum">
              <a:rPr lang="en-US" smtClean="0"/>
              <a:t>‹#›</a:t>
            </a:fld>
            <a:endParaRPr lang="en-US"/>
          </a:p>
        </p:txBody>
      </p:sp>
    </p:spTree>
    <p:extLst>
      <p:ext uri="{BB962C8B-B14F-4D97-AF65-F5344CB8AC3E}">
        <p14:creationId xmlns:p14="http://schemas.microsoft.com/office/powerpoint/2010/main" val="18929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33473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233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11612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597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24494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3909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991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905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57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1744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870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04606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265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3536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8933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1/16/2023</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92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8057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7367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801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690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6006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2893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fld id="{1250AC77-99A2-4464-9970-5DBE03E42AAC}" type="datetimeFigureOut">
              <a:rPr lang="en-US" smtClean="0"/>
              <a:t>1/16/2023</a:t>
            </a:fld>
            <a:endParaRPr lang="en-US"/>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337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AC77-99A2-4464-9970-5DBE03E42AAC}" type="datetimeFigureOut">
              <a:rPr lang="en-US" smtClean="0"/>
              <a:t>1/16/2023</a:t>
            </a:fld>
            <a:endParaRPr lang="en-US"/>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B5CF-28EA-4896-8F77-84C7DF681C8D}" type="slidenum">
              <a:rPr lang="en-US" smtClean="0"/>
              <a:t>‹#›</a:t>
            </a:fld>
            <a:endParaRPr lang="en-US"/>
          </a:p>
        </p:txBody>
      </p:sp>
    </p:spTree>
    <p:extLst>
      <p:ext uri="{BB962C8B-B14F-4D97-AF65-F5344CB8AC3E}">
        <p14:creationId xmlns:p14="http://schemas.microsoft.com/office/powerpoint/2010/main" val="428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E1F647B-875C-4595-B74F-EC1E7B4A78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19225" y="276225"/>
            <a:ext cx="999827" cy="999827"/>
          </a:xfrm>
          <a:prstGeom prst="rect">
            <a:avLst/>
          </a:prstGeom>
        </p:spPr>
      </p:pic>
    </p:spTree>
    <p:extLst>
      <p:ext uri="{BB962C8B-B14F-4D97-AF65-F5344CB8AC3E}">
        <p14:creationId xmlns:p14="http://schemas.microsoft.com/office/powerpoint/2010/main" val="28461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9.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slide" Target="slide11.xml"/><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slide" Target="slide12.xml"/><Relationship Id="rId5" Type="http://schemas.openxmlformats.org/officeDocument/2006/relationships/image" Target="../media/image17.sv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68555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95014" y="751570"/>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VẬN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r>
              <a:rPr kumimoji="0" lang="en-US" sz="8000" b="1" i="0" u="none" strike="noStrike" kern="1200" cap="none" spc="0" normalizeH="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0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lvl="0" algn="just"/>
            <a:r>
              <a:rPr lang="vi-VN" sz="3200" dirty="0">
                <a:solidFill>
                  <a:prstClr val="black"/>
                </a:solidFill>
                <a:latin typeface="Calibri" panose="020F0502020204030204"/>
              </a:rPr>
              <a:t>Phát triển điểm mạnh, điểm yếu của bản thâ..</a:t>
            </a:r>
          </a:p>
        </p:txBody>
      </p:sp>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5E743F8-0477-495A-86AF-AEC27DD518BD}"/>
              </a:ext>
            </a:extLst>
          </p:cNvPr>
          <p:cNvPicPr>
            <a:picLocks noChangeAspect="1"/>
          </p:cNvPicPr>
          <p:nvPr/>
        </p:nvPicPr>
        <p:blipFill>
          <a:blip r:embed="rId2"/>
          <a:stretch>
            <a:fillRect/>
          </a:stretch>
        </p:blipFill>
        <p:spPr>
          <a:xfrm>
            <a:off x="4051878" y="2045380"/>
            <a:ext cx="4744112" cy="4105848"/>
          </a:xfrm>
          <a:prstGeom prst="rect">
            <a:avLst/>
          </a:prstGeom>
        </p:spPr>
      </p:pic>
      <p:sp>
        <p:nvSpPr>
          <p:cNvPr id="2" name="Rectangle 1">
            <a:extLst>
              <a:ext uri="{FF2B5EF4-FFF2-40B4-BE49-F238E27FC236}">
                <a16:creationId xmlns:a16="http://schemas.microsoft.com/office/drawing/2014/main" id="{6476B1A5-65CA-4E20-92C4-AB226C2194DE}"/>
              </a:ext>
            </a:extLst>
          </p:cNvPr>
          <p:cNvSpPr/>
          <p:nvPr/>
        </p:nvSpPr>
        <p:spPr>
          <a:xfrm>
            <a:off x="1153212" y="475720"/>
            <a:ext cx="10375769" cy="1384995"/>
          </a:xfrm>
          <a:prstGeom prst="rect">
            <a:avLst/>
          </a:prstGeom>
        </p:spPr>
        <p:txBody>
          <a:bodyPr wrap="square">
            <a:spAutoFit/>
          </a:bodyPr>
          <a:lstStyle/>
          <a:p>
            <a:pPr lvl="0" algn="just">
              <a:defRPr/>
            </a:pPr>
            <a:r>
              <a:rPr lang="en-US" sz="2800" b="1" dirty="0" err="1">
                <a:solidFill>
                  <a:srgbClr val="C00000"/>
                </a:solidFill>
                <a:latin typeface="Arial" panose="020B0604020202020204" pitchFamily="34" charset="0"/>
                <a:cs typeface="Arial" panose="020B0604020202020204" pitchFamily="34" charset="0"/>
              </a:rPr>
              <a:t>Hãy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những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sau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viết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dán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lên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Cây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2705493" y="999241"/>
            <a:ext cx="9360815" cy="3970318"/>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04" y="3695307"/>
            <a:ext cx="2874819" cy="3072364"/>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5"/>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852" y="2185050"/>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913" y="2331700"/>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634</Words>
  <Application>Microsoft Office PowerPoint</Application>
  <PresentationFormat>Widescreen</PresentationFormat>
  <Paragraphs>50</Paragraphs>
  <Slides>23</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#9Slide05 Phobia</vt:lpstr>
      <vt:lpstr>Arial</vt:lpstr>
      <vt:lpstr>Calibri</vt:lpstr>
      <vt:lpstr>Calibri Light</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Nguyen Hoang Quan</cp:lastModifiedBy>
  <cp:revision>16</cp:revision>
  <dcterms:created xsi:type="dcterms:W3CDTF">2023-01-08T05:24:25Z</dcterms:created>
  <dcterms:modified xsi:type="dcterms:W3CDTF">2023-01-16T14:09:10Z</dcterms:modified>
</cp:coreProperties>
</file>