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3"/>
  </p:notesMasterIdLst>
  <p:sldIdLst>
    <p:sldId id="259" r:id="rId6"/>
    <p:sldId id="284" r:id="rId7"/>
    <p:sldId id="258" r:id="rId8"/>
    <p:sldId id="330" r:id="rId9"/>
    <p:sldId id="326" r:id="rId10"/>
    <p:sldId id="327" r:id="rId11"/>
    <p:sldId id="329" r:id="rId12"/>
    <p:sldId id="478" r:id="rId13"/>
    <p:sldId id="331" r:id="rId14"/>
    <p:sldId id="260" r:id="rId15"/>
    <p:sldId id="261" r:id="rId16"/>
    <p:sldId id="265" r:id="rId17"/>
    <p:sldId id="477" r:id="rId18"/>
    <p:sldId id="263" r:id="rId19"/>
    <p:sldId id="332" r:id="rId20"/>
    <p:sldId id="267" r:id="rId21"/>
    <p:sldId id="333" r:id="rId22"/>
    <p:sldId id="334" r:id="rId23"/>
    <p:sldId id="269" r:id="rId24"/>
    <p:sldId id="335" r:id="rId25"/>
    <p:sldId id="272" r:id="rId26"/>
    <p:sldId id="336" r:id="rId27"/>
    <p:sldId id="339" r:id="rId28"/>
    <p:sldId id="303" r:id="rId29"/>
    <p:sldId id="287" r:id="rId30"/>
    <p:sldId id="340" r:id="rId31"/>
    <p:sldId id="34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9" d="100"/>
          <a:sy n="99" d="100"/>
        </p:scale>
        <p:origin x="13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2023/3/6</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3/6/2023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3/6/2023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3/6/2023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3/6/2023</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a:t>
            </a:r>
            <a:r>
              <a:rPr kumimoji="0" lang="vi-VN" sz="32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smtClean="0">
                <a:ln>
                  <a:noFill/>
                </a:ln>
                <a:solidFill>
                  <a:srgbClr val="002060"/>
                </a:solidFill>
                <a:effectLst/>
                <a:uLnTx/>
                <a:uFillTx/>
                <a:latin typeface="Calibri" panose="020F0502020204030204" pitchFamily="34" charset="0"/>
                <a:cs typeface="Calibri" panose="020F0502020204030204" pitchFamily="34" charset="0"/>
              </a:rPr>
              <a:t>sữa</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a:t>
            </a:r>
            <a:r>
              <a:rPr lang="vi-VN" sz="3200" b="1" dirty="0" smtClean="0">
                <a:solidFill>
                  <a:srgbClr val="002060"/>
                </a:solidFill>
                <a:latin typeface="Calibri" panose="020F0502020204030204" pitchFamily="34" charset="0"/>
                <a:cs typeface="Calibri" panose="020F0502020204030204" pitchFamily="34" charset="0"/>
              </a:rPr>
              <a:t>chiên, </a:t>
            </a:r>
            <a:r>
              <a:rPr lang="vi-VN" sz="3200" b="1" dirty="0">
                <a:solidFill>
                  <a:srgbClr val="002060"/>
                </a:solidFill>
                <a:latin typeface="Calibri" panose="020F0502020204030204" pitchFamily="34" charset="0"/>
                <a:cs typeface="Calibri" panose="020F0502020204030204" pitchFamily="34" charset="0"/>
              </a:rPr>
              <a:t>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7301971" y="1514397"/>
            <a:ext cx="4737630" cy="5063181"/>
          </a:xfrm>
          <a:prstGeom prst="rect">
            <a:avLst/>
          </a:prstGeom>
        </p:spPr>
      </p:pic>
      <p:sp>
        <p:nvSpPr>
          <p:cNvPr id="24" name="TextBox 23">
            <a:extLst>
              <a:ext uri="{FF2B5EF4-FFF2-40B4-BE49-F238E27FC236}">
                <a16:creationId xmlns:a16="http://schemas.microsoft.com/office/drawing/2014/main" id="{2412DB92-3747-C1D7-618D-1352272DE65C}"/>
              </a:ext>
            </a:extLst>
          </p:cNvPr>
          <p:cNvSpPr txBox="1"/>
          <p:nvPr/>
        </p:nvSpPr>
        <p:spPr>
          <a:xfrm>
            <a:off x="1408783" y="1750048"/>
            <a:ext cx="6369627" cy="954107"/>
          </a:xfrm>
          <a:prstGeom prst="rect">
            <a:avLst/>
          </a:prstGeom>
          <a:noFill/>
        </p:spPr>
        <p:txBody>
          <a:bodyPr wrap="square" rtlCol="0">
            <a:spAutoFit/>
          </a:bodyPr>
          <a:lstStyle/>
          <a:p>
            <a:pPr lvl="0" algn="ctr"/>
            <a:r>
              <a:rPr lang="en-US" sz="2800" b="1" noProof="0" dirty="0" err="1" smtClean="0">
                <a:latin typeface="Times New Roman" panose="02020603050405020304" pitchFamily="18" charset="0"/>
                <a:cs typeface="Times New Roman" panose="02020603050405020304" pitchFamily="18" charset="0"/>
              </a:rPr>
              <a:t>Áp</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dụng</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những</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việc</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vừa</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học</a:t>
            </a:r>
            <a:r>
              <a:rPr lang="en-US" sz="2800" b="1" noProof="0" dirty="0" smtClean="0">
                <a:latin typeface="Times New Roman" panose="02020603050405020304" pitchFamily="18" charset="0"/>
                <a:cs typeface="Times New Roman" panose="02020603050405020304" pitchFamily="18" charset="0"/>
              </a:rPr>
              <a:t> </a:t>
            </a:r>
            <a:r>
              <a:rPr lang="en-US" sz="2800" b="1" noProof="0" dirty="0" err="1" smtClean="0">
                <a:latin typeface="Times New Roman" panose="02020603050405020304" pitchFamily="18" charset="0"/>
                <a:cs typeface="Times New Roman" panose="02020603050405020304" pitchFamily="18" charset="0"/>
              </a:rPr>
              <a:t>để</a:t>
            </a:r>
            <a:r>
              <a:rPr lang="en-US" sz="2800" b="1" noProof="0" dirty="0" smtClean="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bảo vệ cơ quan tuần hoàn, bảo vệ tim mạch</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412DB92-3747-C1D7-618D-1352272DE65C}"/>
              </a:ext>
            </a:extLst>
          </p:cNvPr>
          <p:cNvSpPr txBox="1"/>
          <p:nvPr/>
        </p:nvSpPr>
        <p:spPr>
          <a:xfrm>
            <a:off x="779943" y="2876205"/>
            <a:ext cx="6369627" cy="523220"/>
          </a:xfrm>
          <a:prstGeom prst="rect">
            <a:avLst/>
          </a:prstGeom>
          <a:noFill/>
        </p:spPr>
        <p:txBody>
          <a:bodyPr wrap="square" rtlCol="0">
            <a:spAutoFit/>
          </a:bodyPr>
          <a:lstStyle/>
          <a:p>
            <a:pPr lvl="0" algn="ctr"/>
            <a:r>
              <a:rPr lang="en-US" sz="2800" b="1" dirty="0" err="1" smtClean="0">
                <a:latin typeface="Times New Roman" panose="02020603050405020304" pitchFamily="18" charset="0"/>
                <a:cs typeface="Times New Roman" panose="02020603050405020304" pitchFamily="18" charset="0"/>
              </a:rPr>
              <a:t>Đọc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trước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chuẩn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48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baseline="0" noProof="0" dirty="0" err="1" smtClean="0">
                <a:ln>
                  <a:noFill/>
                </a:ln>
                <a:solidFill>
                  <a:srgbClr val="002060"/>
                </a:solidFill>
                <a:effectLst/>
                <a:uLnTx/>
                <a:uFillTx/>
                <a:ea typeface="汉仪乐喵体W" panose="00020600040101010101" pitchFamily="18" charset="-122"/>
              </a:rPr>
              <a:t>Hỏi</a:t>
            </a:r>
            <a:r>
              <a:rPr kumimoji="0" lang="en-US" altLang="zh-CN" sz="4800" b="1" i="0" u="none" strike="noStrike" kern="1200" cap="none" spc="0" normalizeH="0" noProof="0" dirty="0" smtClean="0">
                <a:ln>
                  <a:noFill/>
                </a:ln>
                <a:solidFill>
                  <a:srgbClr val="002060"/>
                </a:solidFill>
                <a:effectLst/>
                <a:uLnTx/>
                <a:uFillTx/>
                <a:ea typeface="汉仪乐喵体W" panose="00020600040101010101" pitchFamily="18" charset="-122"/>
              </a:rPr>
              <a:t> </a:t>
            </a:r>
            <a:r>
              <a:rPr kumimoji="0" lang="en-US" altLang="zh-CN" sz="4800" b="1" i="0" u="none" strike="noStrike" kern="1200" cap="none" spc="0" normalizeH="0" noProof="0" dirty="0" err="1" smtClean="0">
                <a:ln>
                  <a:noFill/>
                </a:ln>
                <a:solidFill>
                  <a:srgbClr val="002060"/>
                </a:solidFill>
                <a:effectLst/>
                <a:uLnTx/>
                <a:uFillTx/>
                <a:ea typeface="汉仪乐喵体W" panose="00020600040101010101" pitchFamily="18" charset="-122"/>
              </a:rPr>
              <a:t>nhanh</a:t>
            </a:r>
            <a:r>
              <a:rPr lang="en-US" altLang="zh-CN" sz="4800" b="1" dirty="0">
                <a:solidFill>
                  <a:srgbClr val="002060"/>
                </a:solidFill>
                <a:ea typeface="汉仪乐喵体W" panose="00020600040101010101" pitchFamily="18" charset="-122"/>
              </a:rPr>
              <a:t> </a:t>
            </a:r>
            <a:r>
              <a:rPr lang="en-US" altLang="zh-CN" sz="4800" b="1" dirty="0" smtClean="0">
                <a:solidFill>
                  <a:srgbClr val="002060"/>
                </a:solidFill>
                <a:ea typeface="汉仪乐喵体W" panose="00020600040101010101" pitchFamily="18" charset="-122"/>
              </a:rPr>
              <a:t>– </a:t>
            </a:r>
            <a:r>
              <a:rPr lang="en-US" altLang="zh-CN" sz="4800" b="1" dirty="0" err="1" smtClean="0">
                <a:solidFill>
                  <a:srgbClr val="002060"/>
                </a:solidFill>
                <a:ea typeface="汉仪乐喵体W" panose="00020600040101010101" pitchFamily="18" charset="-122"/>
              </a:rPr>
              <a:t>Đáp</a:t>
            </a:r>
            <a:r>
              <a:rPr lang="en-US" altLang="zh-CN" sz="4800" b="1" dirty="0" smtClean="0">
                <a:solidFill>
                  <a:srgbClr val="002060"/>
                </a:solidFill>
                <a:ea typeface="汉仪乐喵体W" panose="00020600040101010101" pitchFamily="18" charset="-122"/>
              </a:rPr>
              <a:t> </a:t>
            </a:r>
            <a:r>
              <a:rPr lang="en-US" altLang="zh-CN" sz="4800" b="1" dirty="0" err="1" smtClean="0">
                <a:solidFill>
                  <a:srgbClr val="002060"/>
                </a:solidFill>
                <a:ea typeface="汉仪乐喵体W" panose="00020600040101010101" pitchFamily="18" charset="-122"/>
              </a:rPr>
              <a:t>nhanh</a:t>
            </a:r>
            <a:endParaRPr kumimoji="0" lang="zh-CN" altLang="en-US" sz="48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Tree>
    <p:extLst>
      <p:ext uri="{BB962C8B-B14F-4D97-AF65-F5344CB8AC3E}">
        <p14:creationId xmlns:p14="http://schemas.microsoft.com/office/powerpoint/2010/main" val="329526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752</Words>
  <Application>Microsoft Office PowerPoint</Application>
  <PresentationFormat>Widescreen</PresentationFormat>
  <Paragraphs>55</Paragraphs>
  <Slides>27</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Arial</vt:lpstr>
      <vt:lpstr>Calibri</vt:lpstr>
      <vt:lpstr>Calibri Light</vt:lpstr>
      <vt:lpstr>等线</vt:lpstr>
      <vt:lpstr>等线 Light</vt:lpstr>
      <vt:lpstr>Times New Roman</vt:lpstr>
      <vt:lpstr>UTM Cookies</vt:lpstr>
      <vt:lpstr>UVN Banh Mi</vt:lpstr>
      <vt:lpstr>印品黑体</vt:lpstr>
      <vt:lpstr>汉仪乐喵体W</vt:lpstr>
      <vt:lpstr>1_Office Theme</vt:lpstr>
      <vt:lpstr>3_Office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36</cp:revision>
  <dcterms:created xsi:type="dcterms:W3CDTF">2022-11-17T11:37:10Z</dcterms:created>
  <dcterms:modified xsi:type="dcterms:W3CDTF">2023-03-06T08:57:51Z</dcterms:modified>
</cp:coreProperties>
</file>