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3"/>
  </p:notesMasterIdLst>
  <p:sldIdLst>
    <p:sldId id="257" r:id="rId4"/>
    <p:sldId id="316" r:id="rId5"/>
    <p:sldId id="338" r:id="rId6"/>
    <p:sldId id="318" r:id="rId7"/>
    <p:sldId id="339" r:id="rId8"/>
    <p:sldId id="319" r:id="rId9"/>
    <p:sldId id="320" r:id="rId10"/>
    <p:sldId id="321" r:id="rId11"/>
    <p:sldId id="322" r:id="rId12"/>
    <p:sldId id="341" r:id="rId13"/>
    <p:sldId id="340" r:id="rId14"/>
    <p:sldId id="323" r:id="rId15"/>
    <p:sldId id="325" r:id="rId16"/>
    <p:sldId id="344" r:id="rId17"/>
    <p:sldId id="343" r:id="rId18"/>
    <p:sldId id="345" r:id="rId19"/>
    <p:sldId id="346" r:id="rId20"/>
    <p:sldId id="303" r:id="rId21"/>
    <p:sldId id="32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6" d="100"/>
          <a:sy n="96" d="100"/>
        </p:scale>
        <p:origin x="21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11FC6-20E0-44DA-A1E5-D4D83EAC7565}"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23247-2A6B-408B-A902-F92425814267}" type="slidenum">
              <a:rPr lang="en-US" smtClean="0"/>
              <a:t>‹#›</a:t>
            </a:fld>
            <a:endParaRPr lang="en-US"/>
          </a:p>
        </p:txBody>
      </p:sp>
    </p:spTree>
    <p:extLst>
      <p:ext uri="{BB962C8B-B14F-4D97-AF65-F5344CB8AC3E}">
        <p14:creationId xmlns:p14="http://schemas.microsoft.com/office/powerpoint/2010/main" val="324211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1351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7563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9327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2737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666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01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962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80748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2/27/2023</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928293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2/27/2023</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0465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2/27/2023</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8506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2/27/2023</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5783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2023/2/27</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3868292"/>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2023/2/27</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pic>
        <p:nvPicPr>
          <p:cNvPr id="8" name="Picture 7">
            <a:extLst>
              <a:ext uri="{FF2B5EF4-FFF2-40B4-BE49-F238E27FC236}">
                <a16:creationId xmlns:a16="http://schemas.microsoft.com/office/drawing/2014/main" id="{B6CF947D-0657-4631-86E7-807EAD0637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2113469588"/>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2023/2/27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545958397"/>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25902219"/>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968150"/>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2023/2/27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235788239"/>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2023/2/27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03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72752314"/>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2023/2/27</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77148508"/>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5620590"/>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81781228"/>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2/27/2023</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75757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2/27/2023</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27458831-37E3-A2C0-8857-F12970EB5B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67820" y="-306004"/>
            <a:ext cx="2667820" cy="2667820"/>
          </a:xfrm>
          <a:prstGeom prst="rect">
            <a:avLst/>
          </a:prstGeom>
        </p:spPr>
      </p:pic>
    </p:spTree>
    <p:extLst>
      <p:ext uri="{BB962C8B-B14F-4D97-AF65-F5344CB8AC3E}">
        <p14:creationId xmlns:p14="http://schemas.microsoft.com/office/powerpoint/2010/main" val="580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2/27/2023</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2915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2/27/2023</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75411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2/27/2023</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0704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2/27/2023</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534318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2/27/2023</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316763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ags" Target="../tags/tag1.xml"/><Relationship Id="rId2" Type="http://schemas.openxmlformats.org/officeDocument/2006/relationships/slideLayout" Target="../slideLayouts/slideLayout15.xml"/><Relationship Id="rId16"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5" Type="http://schemas.openxmlformats.org/officeDocument/2006/relationships/image" Target="../media/image4.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2023/2/27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2745A46A-C41D-4A7F-9252-FCD987A9E52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00176" y="180974"/>
            <a:ext cx="1095375" cy="1095375"/>
          </a:xfrm>
          <a:prstGeom prst="rect">
            <a:avLst/>
          </a:prstGeom>
        </p:spPr>
      </p:pic>
    </p:spTree>
    <p:extLst>
      <p:ext uri="{BB962C8B-B14F-4D97-AF65-F5344CB8AC3E}">
        <p14:creationId xmlns:p14="http://schemas.microsoft.com/office/powerpoint/2010/main" val="245210116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98450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2023/2/27</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a:extLst>
              <a:ext uri="{FF2B5EF4-FFF2-40B4-BE49-F238E27FC236}">
                <a16:creationId xmlns:a16="http://schemas.microsoft.com/office/drawing/2014/main" id="{FEB713ED-DA95-D453-8309-5B59ED11D77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0493495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6.png"/><Relationship Id="rId7" Type="http://schemas.openxmlformats.org/officeDocument/2006/relationships/image" Target="../media/image40.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6.png"/><Relationship Id="rId7"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 Id="rId5" Type="http://schemas.openxmlformats.org/officeDocument/2006/relationships/image" Target="../media/image47.sv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7.xml"/><Relationship Id="rId7" Type="http://schemas.openxmlformats.org/officeDocument/2006/relationships/image" Target="../media/image50.png"/><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1" name="Picture 10">
            <a:extLst>
              <a:ext uri="{FF2B5EF4-FFF2-40B4-BE49-F238E27FC236}">
                <a16:creationId xmlns:a16="http://schemas.microsoft.com/office/drawing/2014/main" id="{4DB5CD0A-6FB8-4872-830A-0E42E13EEC7C}"/>
              </a:ext>
            </a:extLst>
          </p:cNvPr>
          <p:cNvPicPr>
            <a:picLocks noChangeAspect="1"/>
          </p:cNvPicPr>
          <p:nvPr/>
        </p:nvPicPr>
        <p:blipFill>
          <a:blip r:embed="rId7"/>
          <a:stretch>
            <a:fillRect/>
          </a:stretch>
        </p:blipFill>
        <p:spPr>
          <a:xfrm>
            <a:off x="4674032" y="1805950"/>
            <a:ext cx="3212870" cy="646232"/>
          </a:xfrm>
          <a:prstGeom prst="rect">
            <a:avLst/>
          </a:prstGeom>
        </p:spPr>
      </p:pic>
      <p:pic>
        <p:nvPicPr>
          <p:cNvPr id="6" name="Picture 5">
            <a:extLst>
              <a:ext uri="{FF2B5EF4-FFF2-40B4-BE49-F238E27FC236}">
                <a16:creationId xmlns:a16="http://schemas.microsoft.com/office/drawing/2014/main" id="{E840B6E3-909B-41D9-B050-26B7CA178057}"/>
              </a:ext>
            </a:extLst>
          </p:cNvPr>
          <p:cNvPicPr>
            <a:picLocks noChangeAspect="1"/>
          </p:cNvPicPr>
          <p:nvPr/>
        </p:nvPicPr>
        <p:blipFill>
          <a:blip r:embed="rId8"/>
          <a:stretch>
            <a:fillRect/>
          </a:stretch>
        </p:blipFill>
        <p:spPr>
          <a:xfrm>
            <a:off x="1841370" y="2681434"/>
            <a:ext cx="8852159" cy="999831"/>
          </a:xfrm>
          <a:prstGeom prst="rect">
            <a:avLst/>
          </a:prstGeom>
        </p:spPr>
      </p:pic>
      <p:sp>
        <p:nvSpPr>
          <p:cNvPr id="7" name="TextBox 6">
            <a:extLst>
              <a:ext uri="{FF2B5EF4-FFF2-40B4-BE49-F238E27FC236}">
                <a16:creationId xmlns:a16="http://schemas.microsoft.com/office/drawing/2014/main" id="{926B88C5-5E50-4014-9F8B-261353E61375}"/>
              </a:ext>
            </a:extLst>
          </p:cNvPr>
          <p:cNvSpPr txBox="1"/>
          <p:nvPr/>
        </p:nvSpPr>
        <p:spPr>
          <a:xfrm>
            <a:off x="5743575" y="3609975"/>
            <a:ext cx="2105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barn(inVertical)">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áu và cơ quan tuần hoàn">
            <a:hlinkClick r:id="" action="ppaction://media"/>
            <a:extLst>
              <a:ext uri="{FF2B5EF4-FFF2-40B4-BE49-F238E27FC236}">
                <a16:creationId xmlns:a16="http://schemas.microsoft.com/office/drawing/2014/main" id="{6BB68FFD-7895-4B62-AEF1-F5559041D3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718641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17524" y="0"/>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sát hình 3 và cho biết chức năng từng bộ phận của cơ quan tuần hoàn.</a:t>
            </a:r>
            <a:endParaRPr kumimoji="0" lang="en-GB"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4D3623-9FCC-4FE0-9D92-B710B1358FE0}"/>
              </a:ext>
            </a:extLst>
          </p:cNvPr>
          <p:cNvPicPr>
            <a:picLocks noChangeAspect="1"/>
          </p:cNvPicPr>
          <p:nvPr/>
        </p:nvPicPr>
        <p:blipFill>
          <a:blip r:embed="rId7"/>
          <a:stretch>
            <a:fillRect/>
          </a:stretch>
        </p:blipFill>
        <p:spPr>
          <a:xfrm>
            <a:off x="962025" y="1358366"/>
            <a:ext cx="4910137" cy="4809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Picture 27">
            <a:extLst>
              <a:ext uri="{FF2B5EF4-FFF2-40B4-BE49-F238E27FC236}">
                <a16:creationId xmlns:a16="http://schemas.microsoft.com/office/drawing/2014/main" id="{20F43D68-E8A7-4AFC-AF25-82A918495E1F}"/>
              </a:ext>
            </a:extLst>
          </p:cNvPr>
          <p:cNvPicPr>
            <a:picLocks noChangeAspect="1"/>
          </p:cNvPicPr>
          <p:nvPr/>
        </p:nvPicPr>
        <p:blipFill>
          <a:blip r:embed="rId8"/>
          <a:stretch>
            <a:fillRect/>
          </a:stretch>
        </p:blipFill>
        <p:spPr>
          <a:xfrm>
            <a:off x="6753225" y="3001403"/>
            <a:ext cx="2952750" cy="3351771"/>
          </a:xfrm>
          <a:prstGeom prst="rect">
            <a:avLst/>
          </a:prstGeom>
        </p:spPr>
      </p:pic>
      <p:grpSp>
        <p:nvGrpSpPr>
          <p:cNvPr id="29" name="Group 28">
            <a:extLst>
              <a:ext uri="{FF2B5EF4-FFF2-40B4-BE49-F238E27FC236}">
                <a16:creationId xmlns:a16="http://schemas.microsoft.com/office/drawing/2014/main" id="{0B1E652B-F132-4843-9815-9B70C038A887}"/>
              </a:ext>
            </a:extLst>
          </p:cNvPr>
          <p:cNvGrpSpPr/>
          <p:nvPr/>
        </p:nvGrpSpPr>
        <p:grpSpPr>
          <a:xfrm>
            <a:off x="6067425" y="1435446"/>
            <a:ext cx="5446254" cy="1325563"/>
            <a:chOff x="4191454" y="1049107"/>
            <a:chExt cx="6246818" cy="1325563"/>
          </a:xfrm>
          <a:solidFill>
            <a:schemeClr val="accent6">
              <a:lumMod val="40000"/>
              <a:lumOff val="60000"/>
            </a:schemeClr>
          </a:solidFill>
        </p:grpSpPr>
        <p:sp>
          <p:nvSpPr>
            <p:cNvPr id="30" name="Rectangle: Rounded Corners 29">
              <a:extLst>
                <a:ext uri="{FF2B5EF4-FFF2-40B4-BE49-F238E27FC236}">
                  <a16:creationId xmlns:a16="http://schemas.microsoft.com/office/drawing/2014/main" id="{397B4643-A69B-44C5-8E6B-C17EEF3C630D}"/>
                </a:ext>
              </a:extLst>
            </p:cNvPr>
            <p:cNvSpPr/>
            <p:nvPr/>
          </p:nvSpPr>
          <p:spPr>
            <a:xfrm>
              <a:off x="4191454" y="1049107"/>
              <a:ext cx="6238240" cy="1325563"/>
            </a:xfrm>
            <a:prstGeom prst="roundRect">
              <a:avLst/>
            </a:prstGeom>
            <a:grp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5E0F83C8-223E-426B-B9C5-193F0B6716AC}"/>
                </a:ext>
              </a:extLst>
            </p:cNvPr>
            <p:cNvSpPr txBox="1"/>
            <p:nvPr/>
          </p:nvSpPr>
          <p:spPr>
            <a:xfrm>
              <a:off x="4431807" y="1230082"/>
              <a:ext cx="6006465" cy="856838"/>
            </a:xfrm>
            <a:prstGeom prst="rect">
              <a:avLst/>
            </a:prstGeom>
            <a:grpFill/>
            <a:ln>
              <a:noFill/>
            </a:ln>
          </p:spPr>
          <p:txBody>
            <a:bodyPr wrap="square" lIns="0" tIns="0" rIns="0" bIns="0" rtlCol="0">
              <a:spAutoFit/>
            </a:bodyPr>
            <a:lstStyle/>
            <a:p>
              <a:pPr marL="0" marR="0" algn="just">
                <a:lnSpc>
                  <a:spcPct val="120000"/>
                </a:lnSpc>
                <a:spcBef>
                  <a:spcPts val="0"/>
                </a:spcBef>
                <a:spcAft>
                  <a:spcPts val="0"/>
                </a:spcAft>
              </a:pPr>
              <a:r>
                <a:rPr lang="nl-NL"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 thông tin và lên chỉ vào động mạch, tĩnh mạch và mao mạch trên sơ đồ.</a:t>
              </a:r>
              <a:endParaRPr lang="en-US"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46632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6" name="Text Box 1">
            <a:extLst>
              <a:ext uri="{FF2B5EF4-FFF2-40B4-BE49-F238E27FC236}">
                <a16:creationId xmlns:a16="http://schemas.microsoft.com/office/drawing/2014/main" id="{804E1E76-B4AB-4790-9D3A-27538BD9F5E1}"/>
              </a:ext>
            </a:extLst>
          </p:cNvPr>
          <p:cNvSpPr txBox="1"/>
          <p:nvPr/>
        </p:nvSpPr>
        <p:spPr>
          <a:xfrm>
            <a:off x="5743575" y="1595393"/>
            <a:ext cx="5895975" cy="4154984"/>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Động mạch: đưa máu từ tim đến các cơ quan.</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Tĩnh mạch: đưa máu từ các cơ quan của cơ thể về tim.</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Mao mạch: nối động mạch với tĩnh mạch.</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Tim: co bóp, đẩy máu đi khắp cơ thể.</a:t>
            </a:r>
          </a:p>
        </p:txBody>
      </p:sp>
      <p:pic>
        <p:nvPicPr>
          <p:cNvPr id="37" name="Content Placeholder 4" descr="—Pngtree—finger previous_3549984">
            <a:extLst>
              <a:ext uri="{FF2B5EF4-FFF2-40B4-BE49-F238E27FC236}">
                <a16:creationId xmlns:a16="http://schemas.microsoft.com/office/drawing/2014/main" id="{669C6527-82A1-449E-AE9C-42C2A0FCC564}"/>
              </a:ext>
            </a:extLst>
          </p:cNvPr>
          <p:cNvPicPr>
            <a:picLocks noChangeAspect="1"/>
          </p:cNvPicPr>
          <p:nvPr/>
        </p:nvPicPr>
        <p:blipFill>
          <a:blip r:embed="rId7"/>
          <a:stretch>
            <a:fillRect/>
          </a:stretch>
        </p:blipFill>
        <p:spPr>
          <a:xfrm flipH="1">
            <a:off x="5753875" y="295275"/>
            <a:ext cx="1696085" cy="1713865"/>
          </a:xfrm>
          <a:prstGeom prst="rect">
            <a:avLst/>
          </a:prstGeom>
        </p:spPr>
      </p:pic>
      <p:pic>
        <p:nvPicPr>
          <p:cNvPr id="39" name="Picture 38">
            <a:extLst>
              <a:ext uri="{FF2B5EF4-FFF2-40B4-BE49-F238E27FC236}">
                <a16:creationId xmlns:a16="http://schemas.microsoft.com/office/drawing/2014/main" id="{63046AD3-41DA-400B-B64A-AB9B942EE47F}"/>
              </a:ext>
            </a:extLst>
          </p:cNvPr>
          <p:cNvPicPr>
            <a:picLocks noChangeAspect="1"/>
          </p:cNvPicPr>
          <p:nvPr/>
        </p:nvPicPr>
        <p:blipFill>
          <a:blip r:embed="rId8"/>
          <a:stretch>
            <a:fillRect/>
          </a:stretch>
        </p:blipFill>
        <p:spPr>
          <a:xfrm>
            <a:off x="847725" y="1120242"/>
            <a:ext cx="4576762" cy="4482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975337" y="392479"/>
            <a:ext cx="9003323"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cs typeface="Calibri" panose="020F0502020204030204" pitchFamily="34" charset="0"/>
                </a:rPr>
                <a:t>Nếu tim ngừng đập cơ thể sẽ như thế nào?</a:t>
              </a:r>
              <a:endParaRPr lang="vi-VN" sz="2800" dirty="0">
                <a:solidFill>
                  <a:schemeClr val="tx1"/>
                </a:solidFill>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3507343"/>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Nếu tim ngừng đập cơ thể mất tri giác và ngừng thở, mạch không bắt được, huyết áp không đo được, sẽ dẫn đến tử vong chỉ trong vòng vài phút.</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6" name="Picture 5">
            <a:extLst>
              <a:ext uri="{FF2B5EF4-FFF2-40B4-BE49-F238E27FC236}">
                <a16:creationId xmlns:a16="http://schemas.microsoft.com/office/drawing/2014/main" id="{42902C62-6602-4769-B590-3DE1D02343E4}"/>
              </a:ext>
            </a:extLst>
          </p:cNvPr>
          <p:cNvPicPr>
            <a:picLocks noChangeAspect="1"/>
          </p:cNvPicPr>
          <p:nvPr/>
        </p:nvPicPr>
        <p:blipFill>
          <a:blip r:embed="rId7"/>
          <a:stretch>
            <a:fillRect/>
          </a:stretch>
        </p:blipFill>
        <p:spPr>
          <a:xfrm>
            <a:off x="704850" y="1285875"/>
            <a:ext cx="10681368" cy="3238500"/>
          </a:xfrm>
          <a:prstGeom prst="rect">
            <a:avLst/>
          </a:prstGeom>
        </p:spPr>
      </p:pic>
    </p:spTree>
    <p:extLst>
      <p:ext uri="{BB962C8B-B14F-4D97-AF65-F5344CB8AC3E}">
        <p14:creationId xmlns:p14="http://schemas.microsoft.com/office/powerpoint/2010/main" val="3146120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447801" y="392479"/>
            <a:ext cx="9530860"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Cơ quan tuần hoàn có chức năng gì?</a:t>
              </a: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255389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800" dirty="0">
                <a:solidFill>
                  <a:prstClr val="black"/>
                </a:solidFill>
                <a:latin typeface="Calibri"/>
              </a:rPr>
              <a:t>Cơ quan tuần hoàn vận chuyển máu đi khắp cơ thể.</a:t>
            </a:r>
            <a:endParaRPr kumimoji="0" lang="en-US" sz="4800" b="0" i="1"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413656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A67C7983-0D3D-4F03-8B9F-23DBE240EC88}"/>
              </a:ext>
            </a:extLst>
          </p:cNvPr>
          <p:cNvPicPr>
            <a:picLocks noChangeAspect="1"/>
          </p:cNvPicPr>
          <p:nvPr/>
        </p:nvPicPr>
        <p:blipFill>
          <a:blip r:embed="rId7"/>
          <a:stretch>
            <a:fillRect/>
          </a:stretch>
        </p:blipFill>
        <p:spPr>
          <a:xfrm>
            <a:off x="2468224" y="2223448"/>
            <a:ext cx="8674033" cy="2158052"/>
          </a:xfrm>
          <a:prstGeom prst="rect">
            <a:avLst/>
          </a:prstGeom>
        </p:spPr>
      </p:pic>
    </p:spTree>
    <p:extLst>
      <p:ext uri="{BB962C8B-B14F-4D97-AF65-F5344CB8AC3E}">
        <p14:creationId xmlns:p14="http://schemas.microsoft.com/office/powerpoint/2010/main" val="168752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3"/>
            <a:stretch>
              <a:fillRect/>
            </a:stretch>
          </p:blipFill>
          <p:spPr>
            <a:xfrm>
              <a:off x="144" y="0"/>
              <a:ext cx="18912" cy="10800"/>
            </a:xfrm>
            <a:prstGeom prst="rect">
              <a:avLst/>
            </a:prstGeom>
          </p:spPr>
        </p:pic>
        <p:pic>
          <p:nvPicPr>
            <p:cNvPr id="2" name="图片 1" descr="组 3"/>
            <p:cNvPicPr>
              <a:picLocks noChangeAspect="1"/>
            </p:cNvPicPr>
            <p:nvPr/>
          </p:nvPicPr>
          <p:blipFill>
            <a:blip r:embed="rId4"/>
            <a:stretch>
              <a:fillRect/>
            </a:stretch>
          </p:blipFill>
          <p:spPr>
            <a:xfrm>
              <a:off x="0" y="0"/>
              <a:ext cx="19200" cy="10800"/>
            </a:xfrm>
            <a:prstGeom prst="rect">
              <a:avLst/>
            </a:prstGeom>
          </p:spPr>
        </p:pic>
        <p:pic>
          <p:nvPicPr>
            <p:cNvPr id="5" name="图片 4" descr="组 3"/>
            <p:cNvPicPr>
              <a:picLocks noChangeAspect="1"/>
            </p:cNvPicPr>
            <p:nvPr/>
          </p:nvPicPr>
          <p:blipFill>
            <a:blip r:embed="rId5"/>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3"/>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6"/>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1754326"/>
          </a:xfrm>
          <a:prstGeom prst="rect">
            <a:avLst/>
          </a:prstGeom>
          <a:noFill/>
        </p:spPr>
        <p:txBody>
          <a:bodyPr wrap="square">
            <a:spAutoFit/>
          </a:bodyPr>
          <a:lstStyle/>
          <a:p>
            <a:pPr algn="just"/>
            <a:r>
              <a:rPr lang="en-US" sz="3600" b="1" dirty="0" err="1">
                <a:latin typeface="Calibri" panose="020F0502020204030204" pitchFamily="34" charset="0"/>
                <a:ea typeface="Calibri" panose="020F0502020204030204" pitchFamily="34" charset="0"/>
                <a:cs typeface="Calibri" panose="020F0502020204030204" pitchFamily="34" charset="0"/>
              </a:rPr>
              <a:t>Em</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hãy</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nêu lại các bộ phận của cơ quan tuần hoàn.</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7"/>
          <a:srcRect l="50217" t="11916" r="24866" b="47222"/>
          <a:stretch/>
        </p:blipFill>
        <p:spPr>
          <a:xfrm>
            <a:off x="7810245" y="2105893"/>
            <a:ext cx="3127015" cy="3999979"/>
          </a:xfrm>
          <a:prstGeom prst="rect">
            <a:avLst/>
          </a:prstGeom>
        </p:spPr>
      </p:pic>
    </p:spTree>
    <p:extLst>
      <p:ext uri="{BB962C8B-B14F-4D97-AF65-F5344CB8AC3E}">
        <p14:creationId xmlns:p14="http://schemas.microsoft.com/office/powerpoint/2010/main" val="14354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sp>
        <p:nvSpPr>
          <p:cNvPr id="15" name="TextBox 7">
            <a:extLst>
              <a:ext uri="{FF2B5EF4-FFF2-40B4-BE49-F238E27FC236}">
                <a16:creationId xmlns:a16="http://schemas.microsoft.com/office/drawing/2014/main" id="{84771D71-1D4D-269E-C335-F67356614C04}"/>
              </a:ext>
            </a:extLst>
          </p:cNvPr>
          <p:cNvSpPr txBox="1"/>
          <p:nvPr/>
        </p:nvSpPr>
        <p:spPr>
          <a:xfrm>
            <a:off x="1876156" y="1806361"/>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Ghi</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nhớ</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bộ</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phận</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cơ</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hoàn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sp>
        <p:nvSpPr>
          <p:cNvPr id="17" name="TextBox 9">
            <a:extLst>
              <a:ext uri="{FF2B5EF4-FFF2-40B4-BE49-F238E27FC236}">
                <a16:creationId xmlns:a16="http://schemas.microsoft.com/office/drawing/2014/main" id="{0F70A14B-A384-B0C5-F05B-A18B0B8CD241}"/>
              </a:ext>
            </a:extLst>
          </p:cNvPr>
          <p:cNvSpPr txBox="1"/>
          <p:nvPr/>
        </p:nvSpPr>
        <p:spPr>
          <a:xfrm>
            <a:off x="1876156" y="2787373"/>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Ghi</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nhớ</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chức</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năng</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cơ</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hoàn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sp>
        <p:nvSpPr>
          <p:cNvPr id="19" name="TextBox 11">
            <a:extLst>
              <a:ext uri="{FF2B5EF4-FFF2-40B4-BE49-F238E27FC236}">
                <a16:creationId xmlns:a16="http://schemas.microsoft.com/office/drawing/2014/main" id="{8CE9932C-E6D0-D76D-2C94-7FC04D81E7E0}"/>
              </a:ext>
            </a:extLst>
          </p:cNvPr>
          <p:cNvSpPr txBox="1"/>
          <p:nvPr/>
        </p:nvSpPr>
        <p:spPr>
          <a:xfrm>
            <a:off x="1876156" y="3768385"/>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Tầm</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trọng</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cơ</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đối</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cơ</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thể</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2D370CA-4208-8AAC-5ADC-9BD6873D6707}"/>
              </a:ext>
            </a:extLst>
          </p:cNvPr>
          <p:cNvPicPr>
            <a:picLocks noChangeAspect="1"/>
          </p:cNvPicPr>
          <p:nvPr/>
        </p:nvPicPr>
        <p:blipFill>
          <a:blip r:embed="rId3"/>
          <a:stretch>
            <a:fillRect/>
          </a:stretch>
        </p:blipFill>
        <p:spPr>
          <a:xfrm rot="737208" flipH="1">
            <a:off x="684042" y="3685734"/>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9671868" y="1806361"/>
            <a:ext cx="1900427" cy="2031016"/>
          </a:xfrm>
          <a:prstGeom prst="rect">
            <a:avLst/>
          </a:prstGeom>
        </p:spPr>
      </p:pic>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3810" y="1942465"/>
            <a:ext cx="3473450" cy="4940300"/>
          </a:xfrm>
          <a:prstGeom prst="rect">
            <a:avLst/>
          </a:prstGeom>
        </p:spPr>
      </p:pic>
      <p:pic>
        <p:nvPicPr>
          <p:cNvPr id="6" name="图片 5" descr="6"/>
          <p:cNvPicPr>
            <a:picLocks noChangeAspect="1"/>
          </p:cNvPicPr>
          <p:nvPr/>
        </p:nvPicPr>
        <p:blipFill>
          <a:blip r:embed="rId4"/>
          <a:srcRect l="47449" t="21697"/>
          <a:stretch>
            <a:fillRect/>
          </a:stretch>
        </p:blipFill>
        <p:spPr>
          <a:xfrm>
            <a:off x="6098540" y="3528060"/>
            <a:ext cx="6092190" cy="3308985"/>
          </a:xfrm>
          <a:prstGeom prst="rect">
            <a:avLst/>
          </a:prstGeom>
        </p:spPr>
      </p:pic>
      <p:pic>
        <p:nvPicPr>
          <p:cNvPr id="7" name="图片 6" descr="6"/>
          <p:cNvPicPr>
            <a:picLocks noChangeAspect="1"/>
          </p:cNvPicPr>
          <p:nvPr/>
        </p:nvPicPr>
        <p:blipFill>
          <a:blip r:embed="rId4"/>
          <a:srcRect l="63422" r="20682" b="81749"/>
          <a:stretch>
            <a:fillRect/>
          </a:stretch>
        </p:blipFill>
        <p:spPr>
          <a:xfrm>
            <a:off x="10261600" y="19685"/>
            <a:ext cx="2041525" cy="854710"/>
          </a:xfrm>
          <a:prstGeom prst="rect">
            <a:avLst/>
          </a:prstGeom>
        </p:spPr>
      </p:pic>
      <p:pic>
        <p:nvPicPr>
          <p:cNvPr id="10" name="图片 9" descr="4"/>
          <p:cNvPicPr>
            <a:picLocks noChangeAspect="1"/>
          </p:cNvPicPr>
          <p:nvPr/>
        </p:nvPicPr>
        <p:blipFill>
          <a:blip r:embed="rId5"/>
          <a:stretch>
            <a:fillRect/>
          </a:stretch>
        </p:blipFill>
        <p:spPr>
          <a:xfrm>
            <a:off x="9474200" y="1296670"/>
            <a:ext cx="1916430" cy="1424940"/>
          </a:xfrm>
          <a:prstGeom prst="rect">
            <a:avLst/>
          </a:prstGeom>
        </p:spPr>
      </p:pic>
      <p:grpSp>
        <p:nvGrpSpPr>
          <p:cNvPr id="2" name="Group 1">
            <a:extLst>
              <a:ext uri="{FF2B5EF4-FFF2-40B4-BE49-F238E27FC236}">
                <a16:creationId xmlns:a16="http://schemas.microsoft.com/office/drawing/2014/main" id="{55774E18-6CA2-4C12-9E93-7D7B232269E7}"/>
              </a:ext>
            </a:extLst>
          </p:cNvPr>
          <p:cNvGrpSpPr/>
          <p:nvPr/>
        </p:nvGrpSpPr>
        <p:grpSpPr>
          <a:xfrm>
            <a:off x="1263412" y="-230811"/>
            <a:ext cx="8941673" cy="5991825"/>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a:extLst>
              <a:ext uri="{FF2B5EF4-FFF2-40B4-BE49-F238E27FC236}">
                <a16:creationId xmlns:a16="http://schemas.microsoft.com/office/drawing/2014/main" id="{66260F69-5422-4CD8-BF06-8D7AC1CB477D}"/>
              </a:ext>
            </a:extLst>
          </p:cNvPr>
          <p:cNvPicPr>
            <a:picLocks noChangeAspect="1"/>
          </p:cNvPicPr>
          <p:nvPr/>
        </p:nvPicPr>
        <p:blipFill>
          <a:blip r:embed="rId8"/>
          <a:stretch>
            <a:fillRect/>
          </a:stretch>
        </p:blipFill>
        <p:spPr>
          <a:xfrm>
            <a:off x="2082196" y="2115218"/>
            <a:ext cx="8065707" cy="2170364"/>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4"/>
          <a:stretch>
            <a:fillRect/>
          </a:stretch>
        </p:blipFill>
        <p:spPr>
          <a:xfrm>
            <a:off x="0" y="0"/>
            <a:ext cx="12192000" cy="6858000"/>
          </a:xfrm>
          <a:prstGeom prst="rect">
            <a:avLst/>
          </a:prstGeom>
        </p:spPr>
      </p:pic>
      <p:pic>
        <p:nvPicPr>
          <p:cNvPr id="5" name="图片 4" descr="组 3"/>
          <p:cNvPicPr>
            <a:picLocks noChangeAspect="1"/>
          </p:cNvPicPr>
          <p:nvPr/>
        </p:nvPicPr>
        <p:blipFill>
          <a:blip r:embed="rId5"/>
          <a:stretch>
            <a:fillRect/>
          </a:stretch>
        </p:blipFill>
        <p:spPr>
          <a:xfrm>
            <a:off x="653733" y="686435"/>
            <a:ext cx="10884535" cy="5485130"/>
          </a:xfrm>
          <a:prstGeom prst="rect">
            <a:avLst/>
          </a:prstGeom>
        </p:spPr>
      </p:pic>
      <p:grpSp>
        <p:nvGrpSpPr>
          <p:cNvPr id="47" name="组合 9">
            <a:extLst>
              <a:ext uri="{FF2B5EF4-FFF2-40B4-BE49-F238E27FC236}">
                <a16:creationId xmlns:a16="http://schemas.microsoft.com/office/drawing/2014/main" id="{AF46B565-4A65-4170-88AC-849811BD3785}"/>
              </a:ext>
            </a:extLst>
          </p:cNvPr>
          <p:cNvGrpSpPr/>
          <p:nvPr/>
        </p:nvGrpSpPr>
        <p:grpSpPr>
          <a:xfrm>
            <a:off x="39732" y="5497009"/>
            <a:ext cx="12152268" cy="1151441"/>
            <a:chOff x="-2055784" y="5706558"/>
            <a:chExt cx="12152268" cy="1151441"/>
          </a:xfrm>
        </p:grpSpPr>
        <p:pic>
          <p:nvPicPr>
            <p:cNvPr id="48" name="图片 10">
              <a:extLst>
                <a:ext uri="{FF2B5EF4-FFF2-40B4-BE49-F238E27FC236}">
                  <a16:creationId xmlns:a16="http://schemas.microsoft.com/office/drawing/2014/main" id="{DCBD0270-76C4-4BE4-ACF0-22A9B60373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9" name="图片 11">
              <a:extLst>
                <a:ext uri="{FF2B5EF4-FFF2-40B4-BE49-F238E27FC236}">
                  <a16:creationId xmlns:a16="http://schemas.microsoft.com/office/drawing/2014/main" id="{C376DA48-4300-427A-92BB-13D9929F8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0" name="图片 12">
              <a:extLst>
                <a:ext uri="{FF2B5EF4-FFF2-40B4-BE49-F238E27FC236}">
                  <a16:creationId xmlns:a16="http://schemas.microsoft.com/office/drawing/2014/main" id="{5A966693-870B-4DB1-A018-5A65A77560CA}"/>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51" name="图片 13">
              <a:extLst>
                <a:ext uri="{FF2B5EF4-FFF2-40B4-BE49-F238E27FC236}">
                  <a16:creationId xmlns:a16="http://schemas.microsoft.com/office/drawing/2014/main" id="{44F17919-314A-4C02-8678-D66332A9728F}"/>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52" name="图片 14">
              <a:extLst>
                <a:ext uri="{FF2B5EF4-FFF2-40B4-BE49-F238E27FC236}">
                  <a16:creationId xmlns:a16="http://schemas.microsoft.com/office/drawing/2014/main" id="{A148007E-02ED-433F-889D-99B3857825A7}"/>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53" name="图片 15">
              <a:extLst>
                <a:ext uri="{FF2B5EF4-FFF2-40B4-BE49-F238E27FC236}">
                  <a16:creationId xmlns:a16="http://schemas.microsoft.com/office/drawing/2014/main" id="{1860A1C6-823C-438F-9205-6EA2138E91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54" name="图片 16">
              <a:extLst>
                <a:ext uri="{FF2B5EF4-FFF2-40B4-BE49-F238E27FC236}">
                  <a16:creationId xmlns:a16="http://schemas.microsoft.com/office/drawing/2014/main" id="{203451F5-C1CE-460A-9220-EAE4576F97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58" name="TextBox 57">
            <a:extLst>
              <a:ext uri="{FF2B5EF4-FFF2-40B4-BE49-F238E27FC236}">
                <a16:creationId xmlns:a16="http://schemas.microsoft.com/office/drawing/2014/main" id="{323F1A44-BBFA-461F-967E-8AF8CDEC0A27}"/>
              </a:ext>
            </a:extLst>
          </p:cNvPr>
          <p:cNvSpPr txBox="1"/>
          <p:nvPr/>
        </p:nvSpPr>
        <p:spPr>
          <a:xfrm>
            <a:off x="1789042" y="1954299"/>
            <a:ext cx="9084367" cy="3257174"/>
          </a:xfrm>
          <a:prstGeom prst="rect">
            <a:avLst/>
          </a:prstGeom>
          <a:noFill/>
        </p:spPr>
        <p:txBody>
          <a:bodyPr wrap="square" rtlCol="0">
            <a:spAutoFit/>
          </a:bodyPr>
          <a:lstStyle/>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Chỉ và nói được tên các bộ phận chính của các cơ quan tuần hoàn trên sơ đồ.</a:t>
            </a:r>
            <a:endParaRPr lang="en-US" sz="2800" dirty="0">
              <a:solidFill>
                <a:prstClr val="black"/>
              </a:solidFill>
              <a:latin typeface="Calibri" panose="020F0502020204030204" pitchFamily="34" charset="0"/>
              <a:cs typeface="Calibri" panose="020F0502020204030204" pitchFamily="34" charset="0"/>
            </a:endParaRPr>
          </a:p>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Nhận biết và trình bày được chức năng của cơ quan tuần hoàn ở mức độ đơn giản qua hoạt động sống hằng ngày của bản thân như phát hiện tim và mạch máu đập.</a:t>
            </a:r>
          </a:p>
        </p:txBody>
      </p:sp>
      <p:pic>
        <p:nvPicPr>
          <p:cNvPr id="59" name="Picture 58">
            <a:extLst>
              <a:ext uri="{FF2B5EF4-FFF2-40B4-BE49-F238E27FC236}">
                <a16:creationId xmlns:a16="http://schemas.microsoft.com/office/drawing/2014/main" id="{6EBDCC4F-E6F9-4983-85DE-8A8D8D65407C}"/>
              </a:ext>
            </a:extLst>
          </p:cNvPr>
          <p:cNvPicPr>
            <a:picLocks noChangeAspect="1"/>
          </p:cNvPicPr>
          <p:nvPr/>
        </p:nvPicPr>
        <p:blipFill>
          <a:blip r:embed="rId11"/>
          <a:stretch>
            <a:fillRect/>
          </a:stretch>
        </p:blipFill>
        <p:spPr>
          <a:xfrm>
            <a:off x="1118710" y="2066232"/>
            <a:ext cx="742107" cy="727133"/>
          </a:xfrm>
          <a:prstGeom prst="rect">
            <a:avLst/>
          </a:prstGeom>
        </p:spPr>
      </p:pic>
      <p:pic>
        <p:nvPicPr>
          <p:cNvPr id="60" name="Picture 59">
            <a:extLst>
              <a:ext uri="{FF2B5EF4-FFF2-40B4-BE49-F238E27FC236}">
                <a16:creationId xmlns:a16="http://schemas.microsoft.com/office/drawing/2014/main" id="{0C95BA98-04ED-462B-80FE-ADD918D02DC4}"/>
              </a:ext>
            </a:extLst>
          </p:cNvPr>
          <p:cNvPicPr>
            <a:picLocks noChangeAspect="1"/>
          </p:cNvPicPr>
          <p:nvPr/>
        </p:nvPicPr>
        <p:blipFill>
          <a:blip r:embed="rId11"/>
          <a:stretch>
            <a:fillRect/>
          </a:stretch>
        </p:blipFill>
        <p:spPr>
          <a:xfrm>
            <a:off x="1167577" y="3389686"/>
            <a:ext cx="742107" cy="727133"/>
          </a:xfrm>
          <a:prstGeom prst="rect">
            <a:avLst/>
          </a:prstGeom>
        </p:spPr>
      </p:pic>
      <p:pic>
        <p:nvPicPr>
          <p:cNvPr id="62" name="Picture 61">
            <a:extLst>
              <a:ext uri="{FF2B5EF4-FFF2-40B4-BE49-F238E27FC236}">
                <a16:creationId xmlns:a16="http://schemas.microsoft.com/office/drawing/2014/main" id="{55906341-121E-4894-BA83-83E2742BBA89}"/>
              </a:ext>
            </a:extLst>
          </p:cNvPr>
          <p:cNvPicPr>
            <a:picLocks noChangeAspect="1"/>
          </p:cNvPicPr>
          <p:nvPr/>
        </p:nvPicPr>
        <p:blipFill>
          <a:blip r:embed="rId12"/>
          <a:stretch>
            <a:fillRect/>
          </a:stretch>
        </p:blipFill>
        <p:spPr>
          <a:xfrm>
            <a:off x="922743" y="1050509"/>
            <a:ext cx="10833531" cy="1713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anim calcmode="lin" valueType="num">
                                      <p:cBhvr>
                                        <p:cTn id="18" dur="1000" fill="hold"/>
                                        <p:tgtEl>
                                          <p:spTgt spid="60"/>
                                        </p:tgtEl>
                                        <p:attrNameLst>
                                          <p:attrName>ppt_x</p:attrName>
                                        </p:attrNameLst>
                                      </p:cBhvr>
                                      <p:tavLst>
                                        <p:tav tm="0">
                                          <p:val>
                                            <p:strVal val="#ppt_x"/>
                                          </p:val>
                                        </p:tav>
                                        <p:tav tm="100000">
                                          <p:val>
                                            <p:strVal val="#ppt_x"/>
                                          </p:val>
                                        </p:tav>
                                      </p:tavLst>
                                    </p:anim>
                                    <p:anim calcmode="lin" valueType="num">
                                      <p:cBhvr>
                                        <p:cTn id="1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01460F93-53FF-47DE-9A06-D9E4FB45E6F6}"/>
              </a:ext>
            </a:extLst>
          </p:cNvPr>
          <p:cNvPicPr>
            <a:picLocks noChangeAspect="1"/>
          </p:cNvPicPr>
          <p:nvPr/>
        </p:nvPicPr>
        <p:blipFill>
          <a:blip r:embed="rId7"/>
          <a:stretch>
            <a:fillRect/>
          </a:stretch>
        </p:blipFill>
        <p:spPr>
          <a:xfrm>
            <a:off x="2288364" y="2311801"/>
            <a:ext cx="6986622" cy="2462997"/>
          </a:xfrm>
          <a:prstGeom prst="rect">
            <a:avLst/>
          </a:prstGeom>
        </p:spPr>
      </p:pic>
    </p:spTree>
    <p:extLst>
      <p:ext uri="{BB962C8B-B14F-4D97-AF65-F5344CB8AC3E}">
        <p14:creationId xmlns:p14="http://schemas.microsoft.com/office/powerpoint/2010/main" val="1491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7"/>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2308324"/>
          </a:xfrm>
          <a:prstGeom prst="rect">
            <a:avLst/>
          </a:prstGeom>
          <a:noFill/>
        </p:spPr>
        <p:txBody>
          <a:bodyPr wrap="square">
            <a:spAutoFit/>
          </a:bodyPr>
          <a:lstStyle/>
          <a:p>
            <a:pPr algn="just"/>
            <a:r>
              <a:rPr lang="vi-VN" sz="3600" b="1" dirty="0">
                <a:latin typeface="Calibri" panose="020F0502020204030204" pitchFamily="34" charset="0"/>
                <a:ea typeface="Calibri" panose="020F0502020204030204" pitchFamily="34" charset="0"/>
                <a:cs typeface="Calibri" panose="020F0502020204030204" pitchFamily="34" charset="0"/>
              </a:rPr>
              <a:t>Em hãy đặt tay lên ngực trái hoặc lên cổ và ấn nhẹ em cảm thấy như thế nào?</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8"/>
          <a:srcRect l="50217" t="11916" r="24866" b="47222"/>
          <a:stretch/>
        </p:blipFill>
        <p:spPr>
          <a:xfrm>
            <a:off x="7810245" y="2105893"/>
            <a:ext cx="3127015" cy="39999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6" name="Picture 5">
            <a:extLst>
              <a:ext uri="{FF2B5EF4-FFF2-40B4-BE49-F238E27FC236}">
                <a16:creationId xmlns:a16="http://schemas.microsoft.com/office/drawing/2014/main" id="{FA15D504-86DD-47C4-87F9-5032491D6AD3}"/>
              </a:ext>
            </a:extLst>
          </p:cNvPr>
          <p:cNvPicPr>
            <a:picLocks noChangeAspect="1"/>
          </p:cNvPicPr>
          <p:nvPr/>
        </p:nvPicPr>
        <p:blipFill>
          <a:blip r:embed="rId7"/>
          <a:stretch>
            <a:fillRect/>
          </a:stretch>
        </p:blipFill>
        <p:spPr>
          <a:xfrm>
            <a:off x="2758531" y="2580409"/>
            <a:ext cx="6693988" cy="2402032"/>
          </a:xfrm>
          <a:prstGeom prst="rect">
            <a:avLst/>
          </a:prstGeom>
        </p:spPr>
      </p:pic>
    </p:spTree>
    <p:extLst>
      <p:ext uri="{BB962C8B-B14F-4D97-AF65-F5344CB8AC3E}">
        <p14:creationId xmlns:p14="http://schemas.microsoft.com/office/powerpoint/2010/main" val="242026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46099" y="238125"/>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vi-VN" sz="3000" b="1" dirty="0">
                <a:solidFill>
                  <a:prstClr val="black"/>
                </a:solidFill>
                <a:latin typeface="Calibri" panose="020F0502020204030204" pitchFamily="34" charset="0"/>
                <a:cs typeface="Calibri" panose="020F0502020204030204" pitchFamily="34" charset="0"/>
              </a:rPr>
              <a:t>1</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Quan sát hình, chỉ và nói tên các bộ phận chính của cơ quan tuần hoàn.</a:t>
            </a:r>
            <a:endParaRPr lang="en-GB" sz="3000" b="1" dirty="0">
              <a:solidFill>
                <a:prstClr val="black"/>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8AB270AD-4B6E-4E47-904D-DE5672D1C62B}"/>
              </a:ext>
            </a:extLst>
          </p:cNvPr>
          <p:cNvPicPr>
            <a:picLocks noChangeAspect="1"/>
          </p:cNvPicPr>
          <p:nvPr/>
        </p:nvPicPr>
        <p:blipFill>
          <a:blip r:embed="rId7"/>
          <a:stretch>
            <a:fillRect/>
          </a:stretch>
        </p:blipFill>
        <p:spPr>
          <a:xfrm>
            <a:off x="942974" y="1480430"/>
            <a:ext cx="5210175" cy="479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3" name="Group 42">
            <a:extLst>
              <a:ext uri="{FF2B5EF4-FFF2-40B4-BE49-F238E27FC236}">
                <a16:creationId xmlns:a16="http://schemas.microsoft.com/office/drawing/2014/main" id="{7788772E-0DBA-43AE-ADA9-C217E4E695F3}"/>
              </a:ext>
            </a:extLst>
          </p:cNvPr>
          <p:cNvGrpSpPr/>
          <p:nvPr/>
        </p:nvGrpSpPr>
        <p:grpSpPr>
          <a:xfrm>
            <a:off x="6407242" y="1514568"/>
            <a:ext cx="5194208" cy="1485807"/>
            <a:chOff x="1988817" y="5635299"/>
            <a:chExt cx="8061767" cy="1022412"/>
          </a:xfrm>
        </p:grpSpPr>
        <p:grpSp>
          <p:nvGrpSpPr>
            <p:cNvPr id="53" name="Group 52">
              <a:extLst>
                <a:ext uri="{FF2B5EF4-FFF2-40B4-BE49-F238E27FC236}">
                  <a16:creationId xmlns:a16="http://schemas.microsoft.com/office/drawing/2014/main" id="{8FC947D9-527D-4434-AF48-E68360070CC6}"/>
                </a:ext>
              </a:extLst>
            </p:cNvPr>
            <p:cNvGrpSpPr/>
            <p:nvPr/>
          </p:nvGrpSpPr>
          <p:grpSpPr>
            <a:xfrm>
              <a:off x="1988817" y="5635299"/>
              <a:ext cx="8061767" cy="1022412"/>
              <a:chOff x="1650124" y="2144110"/>
              <a:chExt cx="9727324" cy="2017987"/>
            </a:xfrm>
          </p:grpSpPr>
          <p:sp>
            <p:nvSpPr>
              <p:cNvPr id="58" name="Rectangle: Rounded Corners 57">
                <a:extLst>
                  <a:ext uri="{FF2B5EF4-FFF2-40B4-BE49-F238E27FC236}">
                    <a16:creationId xmlns:a16="http://schemas.microsoft.com/office/drawing/2014/main" id="{E02D36D8-B93B-4B16-BB83-98F4A12B6C7D}"/>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Rectangle: Rounded Corners 58">
                <a:extLst>
                  <a:ext uri="{FF2B5EF4-FFF2-40B4-BE49-F238E27FC236}">
                    <a16:creationId xmlns:a16="http://schemas.microsoft.com/office/drawing/2014/main" id="{EA239262-69DD-4DF8-8509-A1D0D4BCDAA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2" name="TextBox 51">
              <a:extLst>
                <a:ext uri="{FF2B5EF4-FFF2-40B4-BE49-F238E27FC236}">
                  <a16:creationId xmlns:a16="http://schemas.microsoft.com/office/drawing/2014/main" id="{99A0F4EF-D7B9-412C-8209-DA141E28D186}"/>
                </a:ext>
              </a:extLst>
            </p:cNvPr>
            <p:cNvSpPr txBox="1"/>
            <p:nvPr/>
          </p:nvSpPr>
          <p:spPr>
            <a:xfrm>
              <a:off x="2184437" y="5729730"/>
              <a:ext cx="7600045" cy="825969"/>
            </a:xfrm>
            <a:prstGeom prst="rect">
              <a:avLst/>
            </a:prstGeom>
            <a:noFill/>
          </p:spPr>
          <p:txBody>
            <a:bodyPr wrap="square" rtlCol="0">
              <a:spAutoFit/>
            </a:bodyPr>
            <a:lstStyle/>
            <a:p>
              <a:pPr algn="just"/>
              <a:r>
                <a:rPr lang="vi-VN" sz="3600" b="1" dirty="0">
                  <a:solidFill>
                    <a:srgbClr val="00B050"/>
                  </a:solidFill>
                  <a:latin typeface="Calibri" panose="020F0502020204030204" pitchFamily="34" charset="0"/>
                  <a:cs typeface="Calibri" panose="020F0502020204030204" pitchFamily="34" charset="0"/>
                </a:rPr>
                <a:t>Cơ quan tuần hoàn gồm những bộ phận nào?</a:t>
              </a:r>
            </a:p>
          </p:txBody>
        </p:sp>
      </p:grpSp>
      <p:grpSp>
        <p:nvGrpSpPr>
          <p:cNvPr id="60" name="Group 59">
            <a:extLst>
              <a:ext uri="{FF2B5EF4-FFF2-40B4-BE49-F238E27FC236}">
                <a16:creationId xmlns:a16="http://schemas.microsoft.com/office/drawing/2014/main" id="{F232B5F9-D893-4B25-9AFB-D704D3E28903}"/>
              </a:ext>
            </a:extLst>
          </p:cNvPr>
          <p:cNvGrpSpPr/>
          <p:nvPr/>
        </p:nvGrpSpPr>
        <p:grpSpPr>
          <a:xfrm>
            <a:off x="6407242" y="3514815"/>
            <a:ext cx="5194208" cy="2517268"/>
            <a:chOff x="1988817" y="5635299"/>
            <a:chExt cx="8061767" cy="1022412"/>
          </a:xfrm>
        </p:grpSpPr>
        <p:grpSp>
          <p:nvGrpSpPr>
            <p:cNvPr id="61" name="Group 60">
              <a:extLst>
                <a:ext uri="{FF2B5EF4-FFF2-40B4-BE49-F238E27FC236}">
                  <a16:creationId xmlns:a16="http://schemas.microsoft.com/office/drawing/2014/main" id="{9EAB87EE-2D0C-4B37-8614-F87DF32EA271}"/>
                </a:ext>
              </a:extLst>
            </p:cNvPr>
            <p:cNvGrpSpPr/>
            <p:nvPr/>
          </p:nvGrpSpPr>
          <p:grpSpPr>
            <a:xfrm>
              <a:off x="1988817" y="5635299"/>
              <a:ext cx="8061767" cy="1022412"/>
              <a:chOff x="1650124" y="2144110"/>
              <a:chExt cx="9727324" cy="2017987"/>
            </a:xfrm>
          </p:grpSpPr>
          <p:sp>
            <p:nvSpPr>
              <p:cNvPr id="63" name="Rectangle: Rounded Corners 62">
                <a:extLst>
                  <a:ext uri="{FF2B5EF4-FFF2-40B4-BE49-F238E27FC236}">
                    <a16:creationId xmlns:a16="http://schemas.microsoft.com/office/drawing/2014/main" id="{79BAB9BE-4103-46F5-9C2F-7D000C353F11}"/>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Rectangle: Rounded Corners 63">
                <a:extLst>
                  <a:ext uri="{FF2B5EF4-FFF2-40B4-BE49-F238E27FC236}">
                    <a16:creationId xmlns:a16="http://schemas.microsoft.com/office/drawing/2014/main" id="{314409AA-0AAB-4C53-AD98-A3D1149FAC58}"/>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2" name="TextBox 61">
              <a:extLst>
                <a:ext uri="{FF2B5EF4-FFF2-40B4-BE49-F238E27FC236}">
                  <a16:creationId xmlns:a16="http://schemas.microsoft.com/office/drawing/2014/main" id="{2801BDFD-5AC6-48F6-ABBA-55EF862941A0}"/>
                </a:ext>
              </a:extLst>
            </p:cNvPr>
            <p:cNvSpPr txBox="1"/>
            <p:nvPr/>
          </p:nvSpPr>
          <p:spPr>
            <a:xfrm>
              <a:off x="2184437" y="5729730"/>
              <a:ext cx="7600045" cy="837542"/>
            </a:xfrm>
            <a:prstGeom prst="rect">
              <a:avLst/>
            </a:prstGeom>
            <a:noFill/>
          </p:spPr>
          <p:txBody>
            <a:bodyPr wrap="square" rtlCol="0">
              <a:spAutoFit/>
            </a:bodyPr>
            <a:lstStyle/>
            <a:p>
              <a:pPr algn="just"/>
              <a:r>
                <a:rPr lang="vi-VN" sz="3200" b="1" dirty="0">
                  <a:solidFill>
                    <a:srgbClr val="00B050"/>
                  </a:solidFill>
                  <a:latin typeface="Calibri" panose="020F0502020204030204" pitchFamily="34" charset="0"/>
                  <a:cs typeface="Calibri" panose="020F0502020204030204" pitchFamily="34" charset="0"/>
                </a:rPr>
                <a:t>Các mạch máu tạo thành hệ mạch kín trong cơ thể người bao gồm những bộ phận nào?</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Scale>
                                      <p:cBhvr>
                                        <p:cTn id="12"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3"/>
                                        </p:tgtEl>
                                        <p:attrNameLst>
                                          <p:attrName>ppt_x</p:attrName>
                                          <p:attrName>ppt_y</p:attrName>
                                        </p:attrNameLst>
                                      </p:cBhvr>
                                    </p:animMotion>
                                    <p:animEffect transition="in" filter="fade">
                                      <p:cBhvr>
                                        <p:cTn id="14" dur="10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Scale>
                                      <p:cBhvr>
                                        <p:cTn id="19"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0"/>
                                        </p:tgtEl>
                                        <p:attrNameLst>
                                          <p:attrName>ppt_x</p:attrName>
                                          <p:attrName>ppt_y</p:attrName>
                                        </p:attrNameLst>
                                      </p:cBhvr>
                                    </p:animMotion>
                                    <p:animEffect transition="in" filter="fade">
                                      <p:cBhvr>
                                        <p:cTn id="2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20" name="Rectangle: Rounded Corners 8">
            <a:extLst>
              <a:ext uri="{FF2B5EF4-FFF2-40B4-BE49-F238E27FC236}">
                <a16:creationId xmlns:a16="http://schemas.microsoft.com/office/drawing/2014/main" id="{157AAAD4-4662-4F3D-BC57-C00CAEBE6CFC}"/>
              </a:ext>
            </a:extLst>
          </p:cNvPr>
          <p:cNvSpPr/>
          <p:nvPr/>
        </p:nvSpPr>
        <p:spPr>
          <a:xfrm>
            <a:off x="26705" y="3718358"/>
            <a:ext cx="3315585" cy="2912886"/>
          </a:xfrm>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1833" y="151146"/>
                  <a:pt x="85393" y="-24722"/>
                  <a:pt x="142070" y="0"/>
                </a:cubicBezTo>
                <a:cubicBezTo>
                  <a:pt x="1273481" y="122742"/>
                  <a:pt x="2464241" y="-86072"/>
                  <a:pt x="3173514" y="0"/>
                </a:cubicBezTo>
                <a:cubicBezTo>
                  <a:pt x="3213821" y="-7479"/>
                  <a:pt x="3327139" y="116422"/>
                  <a:pt x="3315585" y="291579"/>
                </a:cubicBezTo>
                <a:cubicBezTo>
                  <a:pt x="3348085" y="1278919"/>
                  <a:pt x="3427299" y="1714569"/>
                  <a:pt x="3315585" y="2621306"/>
                </a:cubicBezTo>
                <a:cubicBezTo>
                  <a:pt x="3301130" y="2804918"/>
                  <a:pt x="3277709" y="2911792"/>
                  <a:pt x="3173514" y="2912886"/>
                </a:cubicBezTo>
                <a:cubicBezTo>
                  <a:pt x="2666465" y="2841655"/>
                  <a:pt x="1523658" y="2878130"/>
                  <a:pt x="142070" y="2912886"/>
                </a:cubicBezTo>
                <a:cubicBezTo>
                  <a:pt x="57359" y="2859084"/>
                  <a:pt x="487" y="2810515"/>
                  <a:pt x="0" y="2621306"/>
                </a:cubicBezTo>
                <a:cubicBezTo>
                  <a:pt x="-165819" y="1512771"/>
                  <a:pt x="201731" y="986414"/>
                  <a:pt x="0" y="291579"/>
                </a:cubicBezTo>
                <a:close/>
              </a:path>
              <a:path w="3315585" h="2912886" stroke="0" extrusionOk="0">
                <a:moveTo>
                  <a:pt x="0" y="291579"/>
                </a:moveTo>
                <a:cubicBezTo>
                  <a:pt x="-6628" y="114153"/>
                  <a:pt x="76848" y="-4259"/>
                  <a:pt x="142070" y="0"/>
                </a:cubicBezTo>
                <a:cubicBezTo>
                  <a:pt x="1111805" y="-177420"/>
                  <a:pt x="1635654" y="169710"/>
                  <a:pt x="3173514" y="0"/>
                </a:cubicBezTo>
                <a:cubicBezTo>
                  <a:pt x="3221917" y="-2891"/>
                  <a:pt x="3314315" y="174448"/>
                  <a:pt x="3315585" y="291579"/>
                </a:cubicBezTo>
                <a:cubicBezTo>
                  <a:pt x="3565838" y="992229"/>
                  <a:pt x="3487437" y="1867061"/>
                  <a:pt x="3315585" y="2621306"/>
                </a:cubicBezTo>
                <a:cubicBezTo>
                  <a:pt x="3329472" y="2807082"/>
                  <a:pt x="3243906" y="2909709"/>
                  <a:pt x="3173514" y="2912886"/>
                </a:cubicBezTo>
                <a:cubicBezTo>
                  <a:pt x="1945541" y="2865881"/>
                  <a:pt x="474432" y="2867096"/>
                  <a:pt x="142070" y="2912886"/>
                </a:cubicBezTo>
                <a:cubicBezTo>
                  <a:pt x="64072" y="2875370"/>
                  <a:pt x="-14163" y="2745331"/>
                  <a:pt x="0" y="2621306"/>
                </a:cubicBezTo>
                <a:cubicBezTo>
                  <a:pt x="-123361" y="1792501"/>
                  <a:pt x="-85121" y="1236917"/>
                  <a:pt x="0" y="291579"/>
                </a:cubicBezTo>
                <a:close/>
              </a:path>
              <a:path w="3315585" h="2912886" fill="none" stroke="0" extrusionOk="0">
                <a:moveTo>
                  <a:pt x="0" y="291579"/>
                </a:moveTo>
                <a:cubicBezTo>
                  <a:pt x="-2579" y="130898"/>
                  <a:pt x="73068" y="-10265"/>
                  <a:pt x="142070" y="0"/>
                </a:cubicBezTo>
                <a:cubicBezTo>
                  <a:pt x="1116234" y="186765"/>
                  <a:pt x="2408303" y="79088"/>
                  <a:pt x="3173514" y="0"/>
                </a:cubicBezTo>
                <a:cubicBezTo>
                  <a:pt x="3255279" y="10336"/>
                  <a:pt x="3339424" y="129597"/>
                  <a:pt x="3315585" y="291579"/>
                </a:cubicBezTo>
                <a:cubicBezTo>
                  <a:pt x="3318562" y="1354216"/>
                  <a:pt x="3409899" y="1666777"/>
                  <a:pt x="3315585" y="2621306"/>
                </a:cubicBezTo>
                <a:cubicBezTo>
                  <a:pt x="3303222" y="2811904"/>
                  <a:pt x="3253959" y="2889061"/>
                  <a:pt x="3173514" y="2912886"/>
                </a:cubicBezTo>
                <a:cubicBezTo>
                  <a:pt x="2302949" y="2775088"/>
                  <a:pt x="1675886" y="2768988"/>
                  <a:pt x="142070" y="2912886"/>
                </a:cubicBezTo>
                <a:cubicBezTo>
                  <a:pt x="59718" y="2881277"/>
                  <a:pt x="19314" y="2794055"/>
                  <a:pt x="0" y="2621306"/>
                </a:cubicBezTo>
                <a:cubicBezTo>
                  <a:pt x="16998" y="1815183"/>
                  <a:pt x="-15026" y="1104130"/>
                  <a:pt x="0" y="291579"/>
                </a:cubicBezTo>
                <a:close/>
              </a:path>
              <a:path w="3315585" h="2912886" fill="none" stroke="0" extrusionOk="0">
                <a:moveTo>
                  <a:pt x="0" y="291579"/>
                </a:moveTo>
                <a:cubicBezTo>
                  <a:pt x="613" y="138754"/>
                  <a:pt x="88329" y="-13516"/>
                  <a:pt x="142070" y="0"/>
                </a:cubicBezTo>
                <a:cubicBezTo>
                  <a:pt x="1132244" y="156188"/>
                  <a:pt x="2456540" y="-44639"/>
                  <a:pt x="3173514" y="0"/>
                </a:cubicBezTo>
                <a:cubicBezTo>
                  <a:pt x="3225196" y="-4958"/>
                  <a:pt x="3329333" y="123546"/>
                  <a:pt x="3315585" y="291579"/>
                </a:cubicBezTo>
                <a:cubicBezTo>
                  <a:pt x="3332337" y="1349866"/>
                  <a:pt x="3437186" y="1702660"/>
                  <a:pt x="3315585" y="2621306"/>
                </a:cubicBezTo>
                <a:cubicBezTo>
                  <a:pt x="3299151" y="2808947"/>
                  <a:pt x="3254780" y="2902650"/>
                  <a:pt x="3173514" y="2912886"/>
                </a:cubicBezTo>
                <a:cubicBezTo>
                  <a:pt x="2483264" y="2773327"/>
                  <a:pt x="1604606" y="2770508"/>
                  <a:pt x="142070" y="2912886"/>
                </a:cubicBezTo>
                <a:cubicBezTo>
                  <a:pt x="53097" y="2854220"/>
                  <a:pt x="4376" y="2799292"/>
                  <a:pt x="0" y="2621306"/>
                </a:cubicBezTo>
                <a:cubicBezTo>
                  <a:pt x="-190167" y="1668841"/>
                  <a:pt x="146629" y="1037685"/>
                  <a:pt x="0" y="291579"/>
                </a:cubicBezTo>
                <a:close/>
              </a:path>
            </a:pathLst>
          </a:custGeom>
          <a:solidFill>
            <a:schemeClr val="accent2">
              <a:lumMod val="75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bg1"/>
              </a:solidFill>
            </a:endParaRPr>
          </a:p>
        </p:txBody>
      </p:sp>
      <p:sp>
        <p:nvSpPr>
          <p:cNvPr id="321" name="TextBox 320">
            <a:extLst>
              <a:ext uri="{FF2B5EF4-FFF2-40B4-BE49-F238E27FC236}">
                <a16:creationId xmlns:a16="http://schemas.microsoft.com/office/drawing/2014/main" id="{F9E06CE3-0F9F-4C02-81CD-E7CB5142E032}"/>
              </a:ext>
            </a:extLst>
          </p:cNvPr>
          <p:cNvSpPr txBox="1"/>
          <p:nvPr/>
        </p:nvSpPr>
        <p:spPr>
          <a:xfrm>
            <a:off x="-49676" y="4224407"/>
            <a:ext cx="3507857" cy="2308324"/>
          </a:xfrm>
          <a:prstGeom prst="rect">
            <a:avLst/>
          </a:prstGeom>
          <a:noFill/>
        </p:spPr>
        <p:txBody>
          <a:bodyPr wrap="square" rtlCol="0">
            <a:spAutoFit/>
          </a:bodyPr>
          <a:lstStyle/>
          <a:p>
            <a:pPr algn="ctr"/>
            <a:r>
              <a:rPr lang="en-US" sz="4000" dirty="0" err="1">
                <a:solidFill>
                  <a:schemeClr val="bg1"/>
                </a:solidFill>
                <a:latin typeface="#9Slide05 SVNClementine" panose="020F0502020204030203" pitchFamily="34" charset="0"/>
              </a:rPr>
              <a:t>Các</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nhóm</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khác</a:t>
            </a:r>
            <a:endParaRPr lang="en-US" sz="4000" dirty="0">
              <a:solidFill>
                <a:schemeClr val="bg1"/>
              </a:solidFill>
              <a:latin typeface="#9Slide05 SVNClementine" panose="020F0502020204030203" pitchFamily="34" charset="0"/>
            </a:endParaRPr>
          </a:p>
          <a:p>
            <a:pPr algn="ctr"/>
            <a:r>
              <a:rPr lang="en-US" sz="4000" dirty="0" err="1">
                <a:solidFill>
                  <a:schemeClr val="bg1"/>
                </a:solidFill>
                <a:latin typeface="#9Slide05 SVNClementine" panose="020F0502020204030203" pitchFamily="34" charset="0"/>
              </a:rPr>
              <a:t>Lắng</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nghe</a:t>
            </a:r>
            <a:r>
              <a:rPr lang="en-US" sz="4000" dirty="0">
                <a:solidFill>
                  <a:schemeClr val="bg1"/>
                </a:solidFill>
                <a:latin typeface="#9Slide05 SVNClementine" panose="020F0502020204030203" pitchFamily="34" charset="0"/>
              </a:rPr>
              <a:t> – </a:t>
            </a:r>
            <a:r>
              <a:rPr lang="en-US" sz="4000" dirty="0" err="1">
                <a:solidFill>
                  <a:schemeClr val="bg1"/>
                </a:solidFill>
                <a:latin typeface="#9Slide05 SVNClementine" panose="020F0502020204030203" pitchFamily="34" charset="0"/>
              </a:rPr>
              <a:t>góp</a:t>
            </a:r>
            <a:r>
              <a:rPr lang="en-US" sz="4000" dirty="0">
                <a:solidFill>
                  <a:schemeClr val="bg1"/>
                </a:solidFill>
                <a:latin typeface="#9Slide05 SVNClementine" panose="020F0502020204030203" pitchFamily="34" charset="0"/>
              </a:rPr>
              <a:t> ý - </a:t>
            </a:r>
            <a:r>
              <a:rPr lang="en-US" sz="4000" dirty="0" err="1">
                <a:solidFill>
                  <a:schemeClr val="bg1"/>
                </a:solidFill>
                <a:latin typeface="#9Slide05 SVNClementine" panose="020F0502020204030203" pitchFamily="34" charset="0"/>
              </a:rPr>
              <a:t>bổ</a:t>
            </a:r>
            <a:r>
              <a:rPr lang="en-US" sz="4000" dirty="0">
                <a:solidFill>
                  <a:schemeClr val="bg1"/>
                </a:solidFill>
                <a:latin typeface="#9Slide05 SVNClementine" panose="020F0502020204030203" pitchFamily="34" charset="0"/>
              </a:rPr>
              <a:t> sung</a:t>
            </a:r>
          </a:p>
          <a:p>
            <a:endParaRPr lang="vi-VN" sz="2400" dirty="0"/>
          </a:p>
        </p:txBody>
      </p:sp>
      <p:grpSp>
        <p:nvGrpSpPr>
          <p:cNvPr id="322" name="Group 321">
            <a:extLst>
              <a:ext uri="{FF2B5EF4-FFF2-40B4-BE49-F238E27FC236}">
                <a16:creationId xmlns:a16="http://schemas.microsoft.com/office/drawing/2014/main" id="{0D5C0782-137D-4D2C-B046-B5B75FBE8DA0}"/>
              </a:ext>
            </a:extLst>
          </p:cNvPr>
          <p:cNvGrpSpPr/>
          <p:nvPr/>
        </p:nvGrpSpPr>
        <p:grpSpPr>
          <a:xfrm>
            <a:off x="1950852" y="2429602"/>
            <a:ext cx="1430544" cy="1652692"/>
            <a:chOff x="1508965" y="2661296"/>
            <a:chExt cx="2140730" cy="2723073"/>
          </a:xfrm>
        </p:grpSpPr>
        <p:sp>
          <p:nvSpPr>
            <p:cNvPr id="323" name="Oval 6">
              <a:extLst>
                <a:ext uri="{FF2B5EF4-FFF2-40B4-BE49-F238E27FC236}">
                  <a16:creationId xmlns:a16="http://schemas.microsoft.com/office/drawing/2014/main" id="{B3AA9882-3AE7-4773-9191-6FCA53823B57}"/>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endParaRPr lang="vi-VN"/>
            </a:p>
          </p:txBody>
        </p:sp>
        <p:grpSp>
          <p:nvGrpSpPr>
            <p:cNvPr id="324" name="Group 134">
              <a:extLst>
                <a:ext uri="{FF2B5EF4-FFF2-40B4-BE49-F238E27FC236}">
                  <a16:creationId xmlns:a16="http://schemas.microsoft.com/office/drawing/2014/main" id="{FA9EC935-ECF0-42F7-95DD-F298A31B883D}"/>
                </a:ext>
              </a:extLst>
            </p:cNvPr>
            <p:cNvGrpSpPr>
              <a:grpSpLocks noChangeAspect="1"/>
            </p:cNvGrpSpPr>
            <p:nvPr/>
          </p:nvGrpSpPr>
          <p:grpSpPr bwMode="auto">
            <a:xfrm>
              <a:off x="1563518" y="2661296"/>
              <a:ext cx="1937232" cy="2707423"/>
              <a:chOff x="2451" y="294"/>
              <a:chExt cx="2719" cy="3800"/>
            </a:xfrm>
          </p:grpSpPr>
          <p:grpSp>
            <p:nvGrpSpPr>
              <p:cNvPr id="325" name="Group 335">
                <a:extLst>
                  <a:ext uri="{FF2B5EF4-FFF2-40B4-BE49-F238E27FC236}">
                    <a16:creationId xmlns:a16="http://schemas.microsoft.com/office/drawing/2014/main" id="{E7DCA36B-A429-498B-AAD8-7628EC99C88B}"/>
                  </a:ext>
                </a:extLst>
              </p:cNvPr>
              <p:cNvGrpSpPr>
                <a:grpSpLocks/>
              </p:cNvGrpSpPr>
              <p:nvPr/>
            </p:nvGrpSpPr>
            <p:grpSpPr bwMode="auto">
              <a:xfrm>
                <a:off x="2451" y="294"/>
                <a:ext cx="2719" cy="3800"/>
                <a:chOff x="2451" y="294"/>
                <a:chExt cx="2719" cy="3800"/>
              </a:xfrm>
            </p:grpSpPr>
            <p:sp>
              <p:nvSpPr>
                <p:cNvPr id="331" name="Oval 136">
                  <a:extLst>
                    <a:ext uri="{FF2B5EF4-FFF2-40B4-BE49-F238E27FC236}">
                      <a16:creationId xmlns:a16="http://schemas.microsoft.com/office/drawing/2014/main" id="{E2FD3AE7-66B2-42B1-978D-5B3ABA242152}"/>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2" name="Freeform 137">
                  <a:extLst>
                    <a:ext uri="{FF2B5EF4-FFF2-40B4-BE49-F238E27FC236}">
                      <a16:creationId xmlns:a16="http://schemas.microsoft.com/office/drawing/2014/main" id="{B4C98E50-36D5-4C43-8232-5DC292ECDBA1}"/>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3" name="Freeform 138">
                  <a:extLst>
                    <a:ext uri="{FF2B5EF4-FFF2-40B4-BE49-F238E27FC236}">
                      <a16:creationId xmlns:a16="http://schemas.microsoft.com/office/drawing/2014/main" id="{D7DAE13F-74CA-49AC-A361-C81AAB8E21EC}"/>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4" name="Freeform 139">
                  <a:extLst>
                    <a:ext uri="{FF2B5EF4-FFF2-40B4-BE49-F238E27FC236}">
                      <a16:creationId xmlns:a16="http://schemas.microsoft.com/office/drawing/2014/main" id="{B1D15687-5754-475B-9469-C49B4235BF1F}"/>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5" name="Freeform 140">
                  <a:extLst>
                    <a:ext uri="{FF2B5EF4-FFF2-40B4-BE49-F238E27FC236}">
                      <a16:creationId xmlns:a16="http://schemas.microsoft.com/office/drawing/2014/main" id="{FD75D3C9-6807-4861-8476-2BC7ED8BDF6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6" name="Freeform 141">
                  <a:extLst>
                    <a:ext uri="{FF2B5EF4-FFF2-40B4-BE49-F238E27FC236}">
                      <a16:creationId xmlns:a16="http://schemas.microsoft.com/office/drawing/2014/main" id="{71B4E25A-0EF0-45FD-9DCF-109C3BAF2B6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7" name="Freeform 142">
                  <a:extLst>
                    <a:ext uri="{FF2B5EF4-FFF2-40B4-BE49-F238E27FC236}">
                      <a16:creationId xmlns:a16="http://schemas.microsoft.com/office/drawing/2014/main" id="{9764E4DD-ECD2-4C98-B5EE-50E6E87BB757}"/>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8" name="Freeform 143">
                  <a:extLst>
                    <a:ext uri="{FF2B5EF4-FFF2-40B4-BE49-F238E27FC236}">
                      <a16:creationId xmlns:a16="http://schemas.microsoft.com/office/drawing/2014/main" id="{01397CA1-7DE0-4D95-B25F-53421611DFB8}"/>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9" name="Freeform 144">
                  <a:extLst>
                    <a:ext uri="{FF2B5EF4-FFF2-40B4-BE49-F238E27FC236}">
                      <a16:creationId xmlns:a16="http://schemas.microsoft.com/office/drawing/2014/main" id="{FFF9AE0F-AA3B-498B-AD5E-894377C6B58A}"/>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0" name="Freeform 145">
                  <a:extLst>
                    <a:ext uri="{FF2B5EF4-FFF2-40B4-BE49-F238E27FC236}">
                      <a16:creationId xmlns:a16="http://schemas.microsoft.com/office/drawing/2014/main" id="{69FFEC56-DC58-427E-B586-7A2D33B15523}"/>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1" name="Freeform 146">
                  <a:extLst>
                    <a:ext uri="{FF2B5EF4-FFF2-40B4-BE49-F238E27FC236}">
                      <a16:creationId xmlns:a16="http://schemas.microsoft.com/office/drawing/2014/main" id="{A58B0251-02D5-486F-B572-4996C52C18FF}"/>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2" name="Freeform 147">
                  <a:extLst>
                    <a:ext uri="{FF2B5EF4-FFF2-40B4-BE49-F238E27FC236}">
                      <a16:creationId xmlns:a16="http://schemas.microsoft.com/office/drawing/2014/main" id="{75B8ACD7-0020-4E60-8A0F-300B7F265137}"/>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3" name="Freeform 148">
                  <a:extLst>
                    <a:ext uri="{FF2B5EF4-FFF2-40B4-BE49-F238E27FC236}">
                      <a16:creationId xmlns:a16="http://schemas.microsoft.com/office/drawing/2014/main" id="{0E8463F5-B002-4E93-B59A-BDE82B70B131}"/>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4" name="Freeform 149">
                  <a:extLst>
                    <a:ext uri="{FF2B5EF4-FFF2-40B4-BE49-F238E27FC236}">
                      <a16:creationId xmlns:a16="http://schemas.microsoft.com/office/drawing/2014/main" id="{C83460E7-781A-4281-8C8A-6263EEEFF76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5" name="Oval 150">
                  <a:extLst>
                    <a:ext uri="{FF2B5EF4-FFF2-40B4-BE49-F238E27FC236}">
                      <a16:creationId xmlns:a16="http://schemas.microsoft.com/office/drawing/2014/main" id="{21E85FB1-A7D8-4F3C-A921-6DADFA591449}"/>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6" name="Oval 151">
                  <a:extLst>
                    <a:ext uri="{FF2B5EF4-FFF2-40B4-BE49-F238E27FC236}">
                      <a16:creationId xmlns:a16="http://schemas.microsoft.com/office/drawing/2014/main" id="{6B7C3E4D-2D0F-4F21-B945-2EE137F6829B}"/>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347" name="Picture 152">
                  <a:extLst>
                    <a:ext uri="{FF2B5EF4-FFF2-40B4-BE49-F238E27FC236}">
                      <a16:creationId xmlns:a16="http://schemas.microsoft.com/office/drawing/2014/main" id="{DDD4C018-A95C-4EEE-97E0-87B1565ABA8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 name="Picture 153">
                  <a:extLst>
                    <a:ext uri="{FF2B5EF4-FFF2-40B4-BE49-F238E27FC236}">
                      <a16:creationId xmlns:a16="http://schemas.microsoft.com/office/drawing/2014/main" id="{1904582C-1957-427F-9780-781F9B8AD27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 name="Picture 157">
                  <a:extLst>
                    <a:ext uri="{FF2B5EF4-FFF2-40B4-BE49-F238E27FC236}">
                      <a16:creationId xmlns:a16="http://schemas.microsoft.com/office/drawing/2014/main" id="{540D176C-9858-42FF-A29F-65DB4402479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159">
                  <a:extLst>
                    <a:ext uri="{FF2B5EF4-FFF2-40B4-BE49-F238E27FC236}">
                      <a16:creationId xmlns:a16="http://schemas.microsoft.com/office/drawing/2014/main" id="{EE129CF1-CF0F-4684-82ED-46EE633B4B98}"/>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1" name="Freeform 160">
                  <a:extLst>
                    <a:ext uri="{FF2B5EF4-FFF2-40B4-BE49-F238E27FC236}">
                      <a16:creationId xmlns:a16="http://schemas.microsoft.com/office/drawing/2014/main" id="{75577651-A94B-4EB3-B078-A6E46A41943C}"/>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2" name="Freeform 161">
                  <a:extLst>
                    <a:ext uri="{FF2B5EF4-FFF2-40B4-BE49-F238E27FC236}">
                      <a16:creationId xmlns:a16="http://schemas.microsoft.com/office/drawing/2014/main" id="{29EEF112-A7DF-4189-AFC1-0D742DE016FA}"/>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3" name="Freeform 162">
                  <a:extLst>
                    <a:ext uri="{FF2B5EF4-FFF2-40B4-BE49-F238E27FC236}">
                      <a16:creationId xmlns:a16="http://schemas.microsoft.com/office/drawing/2014/main" id="{975FB984-9EF3-4B40-A356-F0CC5D0B2E1F}"/>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4" name="Freeform 163">
                  <a:extLst>
                    <a:ext uri="{FF2B5EF4-FFF2-40B4-BE49-F238E27FC236}">
                      <a16:creationId xmlns:a16="http://schemas.microsoft.com/office/drawing/2014/main" id="{8DC0130D-0327-4AD7-8EE7-A15A3DA57E6C}"/>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5" name="Freeform 164">
                  <a:extLst>
                    <a:ext uri="{FF2B5EF4-FFF2-40B4-BE49-F238E27FC236}">
                      <a16:creationId xmlns:a16="http://schemas.microsoft.com/office/drawing/2014/main" id="{14BB5D73-26F3-42B2-864D-927351338C1E}"/>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6" name="Freeform 165">
                  <a:extLst>
                    <a:ext uri="{FF2B5EF4-FFF2-40B4-BE49-F238E27FC236}">
                      <a16:creationId xmlns:a16="http://schemas.microsoft.com/office/drawing/2014/main" id="{3F559955-1350-4D8B-B980-337C59CBA51A}"/>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7" name="Freeform 166">
                  <a:extLst>
                    <a:ext uri="{FF2B5EF4-FFF2-40B4-BE49-F238E27FC236}">
                      <a16:creationId xmlns:a16="http://schemas.microsoft.com/office/drawing/2014/main" id="{434F7B6E-54E7-49DD-A6E5-6ACBE191DDEF}"/>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8" name="Freeform 167">
                  <a:extLst>
                    <a:ext uri="{FF2B5EF4-FFF2-40B4-BE49-F238E27FC236}">
                      <a16:creationId xmlns:a16="http://schemas.microsoft.com/office/drawing/2014/main" id="{64D6B777-1AE0-455E-8A1F-E307A00702B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9" name="Freeform 168">
                  <a:extLst>
                    <a:ext uri="{FF2B5EF4-FFF2-40B4-BE49-F238E27FC236}">
                      <a16:creationId xmlns:a16="http://schemas.microsoft.com/office/drawing/2014/main" id="{258B6918-894E-4A3F-AA2B-B59CF5DEDACD}"/>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0" name="Freeform 169">
                  <a:extLst>
                    <a:ext uri="{FF2B5EF4-FFF2-40B4-BE49-F238E27FC236}">
                      <a16:creationId xmlns:a16="http://schemas.microsoft.com/office/drawing/2014/main" id="{210C3241-2CD0-4872-9EA8-19BD45118E85}"/>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1" name="Freeform 170">
                  <a:extLst>
                    <a:ext uri="{FF2B5EF4-FFF2-40B4-BE49-F238E27FC236}">
                      <a16:creationId xmlns:a16="http://schemas.microsoft.com/office/drawing/2014/main" id="{689662E4-8A0F-4ADB-806F-36B2B045901B}"/>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2" name="Freeform 171">
                  <a:extLst>
                    <a:ext uri="{FF2B5EF4-FFF2-40B4-BE49-F238E27FC236}">
                      <a16:creationId xmlns:a16="http://schemas.microsoft.com/office/drawing/2014/main" id="{ABC05FBC-3DE4-4EFE-BA8F-8944E81004DF}"/>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3" name="Freeform 172">
                  <a:extLst>
                    <a:ext uri="{FF2B5EF4-FFF2-40B4-BE49-F238E27FC236}">
                      <a16:creationId xmlns:a16="http://schemas.microsoft.com/office/drawing/2014/main" id="{B91D1926-CDF3-43BB-AB99-602B32F0056B}"/>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4" name="Freeform 173">
                  <a:extLst>
                    <a:ext uri="{FF2B5EF4-FFF2-40B4-BE49-F238E27FC236}">
                      <a16:creationId xmlns:a16="http://schemas.microsoft.com/office/drawing/2014/main" id="{53396F84-2FE8-42B6-A558-174A4804203D}"/>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5" name="Rectangle 174">
                  <a:extLst>
                    <a:ext uri="{FF2B5EF4-FFF2-40B4-BE49-F238E27FC236}">
                      <a16:creationId xmlns:a16="http://schemas.microsoft.com/office/drawing/2014/main" id="{42068158-3CE5-41BA-8552-B8F67A64766D}"/>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6" name="Freeform 175">
                  <a:extLst>
                    <a:ext uri="{FF2B5EF4-FFF2-40B4-BE49-F238E27FC236}">
                      <a16:creationId xmlns:a16="http://schemas.microsoft.com/office/drawing/2014/main" id="{C771CF81-9984-4A49-B72B-20DD7B8F94C6}"/>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7" name="Freeform 176">
                  <a:extLst>
                    <a:ext uri="{FF2B5EF4-FFF2-40B4-BE49-F238E27FC236}">
                      <a16:creationId xmlns:a16="http://schemas.microsoft.com/office/drawing/2014/main" id="{B2B23445-BC2E-43EB-B361-01DE7B9EAB93}"/>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8" name="Freeform 177">
                  <a:extLst>
                    <a:ext uri="{FF2B5EF4-FFF2-40B4-BE49-F238E27FC236}">
                      <a16:creationId xmlns:a16="http://schemas.microsoft.com/office/drawing/2014/main" id="{ED899FFB-E12F-4784-AF8D-72476A4BC090}"/>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9" name="Freeform 178">
                  <a:extLst>
                    <a:ext uri="{FF2B5EF4-FFF2-40B4-BE49-F238E27FC236}">
                      <a16:creationId xmlns:a16="http://schemas.microsoft.com/office/drawing/2014/main" id="{56C4EDDA-5944-48F6-8385-4A115F501D64}"/>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0" name="Freeform 179">
                  <a:extLst>
                    <a:ext uri="{FF2B5EF4-FFF2-40B4-BE49-F238E27FC236}">
                      <a16:creationId xmlns:a16="http://schemas.microsoft.com/office/drawing/2014/main" id="{573041C5-6D60-4C50-81D0-BDB1B7F2F08C}"/>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1" name="Freeform 180">
                  <a:extLst>
                    <a:ext uri="{FF2B5EF4-FFF2-40B4-BE49-F238E27FC236}">
                      <a16:creationId xmlns:a16="http://schemas.microsoft.com/office/drawing/2014/main" id="{31E62818-F7A1-481F-9B5C-4B790DA2E8E8}"/>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2" name="Freeform 181">
                  <a:extLst>
                    <a:ext uri="{FF2B5EF4-FFF2-40B4-BE49-F238E27FC236}">
                      <a16:creationId xmlns:a16="http://schemas.microsoft.com/office/drawing/2014/main" id="{78BFC677-96E9-4E05-8659-78A6C0BE3D4B}"/>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3" name="Freeform 182">
                  <a:extLst>
                    <a:ext uri="{FF2B5EF4-FFF2-40B4-BE49-F238E27FC236}">
                      <a16:creationId xmlns:a16="http://schemas.microsoft.com/office/drawing/2014/main" id="{FF573878-FF25-4280-A881-63FBECDFBFAE}"/>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4" name="Freeform 183">
                  <a:extLst>
                    <a:ext uri="{FF2B5EF4-FFF2-40B4-BE49-F238E27FC236}">
                      <a16:creationId xmlns:a16="http://schemas.microsoft.com/office/drawing/2014/main" id="{BA1F5AD6-15FA-4365-82A6-00BE8B7ACA44}"/>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5" name="Freeform 184">
                  <a:extLst>
                    <a:ext uri="{FF2B5EF4-FFF2-40B4-BE49-F238E27FC236}">
                      <a16:creationId xmlns:a16="http://schemas.microsoft.com/office/drawing/2014/main" id="{E4EFF8E5-CCF9-495E-8337-3A7B7C0BCEDE}"/>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6" name="Freeform 185">
                  <a:extLst>
                    <a:ext uri="{FF2B5EF4-FFF2-40B4-BE49-F238E27FC236}">
                      <a16:creationId xmlns:a16="http://schemas.microsoft.com/office/drawing/2014/main" id="{C6AF629A-36B7-4449-B040-DA0CC5D907E2}"/>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7" name="Freeform 186">
                  <a:extLst>
                    <a:ext uri="{FF2B5EF4-FFF2-40B4-BE49-F238E27FC236}">
                      <a16:creationId xmlns:a16="http://schemas.microsoft.com/office/drawing/2014/main" id="{C2064A21-7551-4C16-9678-3664352FCF6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8" name="Freeform 187">
                  <a:extLst>
                    <a:ext uri="{FF2B5EF4-FFF2-40B4-BE49-F238E27FC236}">
                      <a16:creationId xmlns:a16="http://schemas.microsoft.com/office/drawing/2014/main" id="{6650C77F-2165-4088-BB41-52AB2F46A04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9" name="Freeform 188">
                  <a:extLst>
                    <a:ext uri="{FF2B5EF4-FFF2-40B4-BE49-F238E27FC236}">
                      <a16:creationId xmlns:a16="http://schemas.microsoft.com/office/drawing/2014/main" id="{2CDCF1F1-785E-4DEC-8F42-2967CF13C393}"/>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0" name="Freeform 189">
                  <a:extLst>
                    <a:ext uri="{FF2B5EF4-FFF2-40B4-BE49-F238E27FC236}">
                      <a16:creationId xmlns:a16="http://schemas.microsoft.com/office/drawing/2014/main" id="{F0B90CE5-1130-4276-BD53-B2300F968549}"/>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1" name="Freeform 190">
                  <a:extLst>
                    <a:ext uri="{FF2B5EF4-FFF2-40B4-BE49-F238E27FC236}">
                      <a16:creationId xmlns:a16="http://schemas.microsoft.com/office/drawing/2014/main" id="{4FF1309F-35DA-4099-AD0D-D80B25A661B8}"/>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2" name="Freeform 191">
                  <a:extLst>
                    <a:ext uri="{FF2B5EF4-FFF2-40B4-BE49-F238E27FC236}">
                      <a16:creationId xmlns:a16="http://schemas.microsoft.com/office/drawing/2014/main" id="{BD0634A7-2E5B-4830-B127-0B348EBB2AFE}"/>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3" name="Freeform 192">
                  <a:extLst>
                    <a:ext uri="{FF2B5EF4-FFF2-40B4-BE49-F238E27FC236}">
                      <a16:creationId xmlns:a16="http://schemas.microsoft.com/office/drawing/2014/main" id="{4753495D-B700-44C8-8ADB-AD0CDEA6BB87}"/>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4" name="Freeform 193">
                  <a:extLst>
                    <a:ext uri="{FF2B5EF4-FFF2-40B4-BE49-F238E27FC236}">
                      <a16:creationId xmlns:a16="http://schemas.microsoft.com/office/drawing/2014/main" id="{55B54322-06AE-487C-B2FE-277597052ACB}"/>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5" name="Freeform 194">
                  <a:extLst>
                    <a:ext uri="{FF2B5EF4-FFF2-40B4-BE49-F238E27FC236}">
                      <a16:creationId xmlns:a16="http://schemas.microsoft.com/office/drawing/2014/main" id="{AC98992C-0862-45AD-A106-FDBDD3148629}"/>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6" name="Freeform 195">
                  <a:extLst>
                    <a:ext uri="{FF2B5EF4-FFF2-40B4-BE49-F238E27FC236}">
                      <a16:creationId xmlns:a16="http://schemas.microsoft.com/office/drawing/2014/main" id="{DAFBDE6B-D9AE-4CCE-B178-7A3AAC1F3A33}"/>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7" name="Freeform 196">
                  <a:extLst>
                    <a:ext uri="{FF2B5EF4-FFF2-40B4-BE49-F238E27FC236}">
                      <a16:creationId xmlns:a16="http://schemas.microsoft.com/office/drawing/2014/main" id="{315FB2A0-5D06-453E-8B86-AEDF285D4D80}"/>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8" name="Freeform 197">
                  <a:extLst>
                    <a:ext uri="{FF2B5EF4-FFF2-40B4-BE49-F238E27FC236}">
                      <a16:creationId xmlns:a16="http://schemas.microsoft.com/office/drawing/2014/main" id="{638A42FE-E60B-4B73-8169-F95B5B027BF4}"/>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9" name="Freeform 198">
                  <a:extLst>
                    <a:ext uri="{FF2B5EF4-FFF2-40B4-BE49-F238E27FC236}">
                      <a16:creationId xmlns:a16="http://schemas.microsoft.com/office/drawing/2014/main" id="{A35CE9BA-F133-4BC5-BC33-0AFC70216063}"/>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0" name="Freeform 199">
                  <a:extLst>
                    <a:ext uri="{FF2B5EF4-FFF2-40B4-BE49-F238E27FC236}">
                      <a16:creationId xmlns:a16="http://schemas.microsoft.com/office/drawing/2014/main" id="{59A1237C-778A-4F43-8EF9-8521AA64A86F}"/>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1" name="Freeform 200">
                  <a:extLst>
                    <a:ext uri="{FF2B5EF4-FFF2-40B4-BE49-F238E27FC236}">
                      <a16:creationId xmlns:a16="http://schemas.microsoft.com/office/drawing/2014/main" id="{B36114B2-EC63-4AF2-B0A5-09EA50D6E95F}"/>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2" name="Freeform 201">
                  <a:extLst>
                    <a:ext uri="{FF2B5EF4-FFF2-40B4-BE49-F238E27FC236}">
                      <a16:creationId xmlns:a16="http://schemas.microsoft.com/office/drawing/2014/main" id="{B9E86592-C72D-4309-B62C-EA6CBB7B601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3" name="Freeform 202">
                  <a:extLst>
                    <a:ext uri="{FF2B5EF4-FFF2-40B4-BE49-F238E27FC236}">
                      <a16:creationId xmlns:a16="http://schemas.microsoft.com/office/drawing/2014/main" id="{FE2ACBF5-6D64-4676-9771-479430B72E72}"/>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4" name="Freeform 203">
                  <a:extLst>
                    <a:ext uri="{FF2B5EF4-FFF2-40B4-BE49-F238E27FC236}">
                      <a16:creationId xmlns:a16="http://schemas.microsoft.com/office/drawing/2014/main" id="{0310809F-7512-417E-BCDE-0D4943AAE4C2}"/>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5" name="Freeform 204">
                  <a:extLst>
                    <a:ext uri="{FF2B5EF4-FFF2-40B4-BE49-F238E27FC236}">
                      <a16:creationId xmlns:a16="http://schemas.microsoft.com/office/drawing/2014/main" id="{DFDB11E9-A8D9-4641-8C3D-EE95B90F94BC}"/>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6" name="Freeform 205">
                  <a:extLst>
                    <a:ext uri="{FF2B5EF4-FFF2-40B4-BE49-F238E27FC236}">
                      <a16:creationId xmlns:a16="http://schemas.microsoft.com/office/drawing/2014/main" id="{7A0680CC-AEF6-4138-91A0-C102944558A5}"/>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7" name="Freeform 206">
                  <a:extLst>
                    <a:ext uri="{FF2B5EF4-FFF2-40B4-BE49-F238E27FC236}">
                      <a16:creationId xmlns:a16="http://schemas.microsoft.com/office/drawing/2014/main" id="{B45A432A-C4A7-4F25-9694-6B7E4E9E6BD8}"/>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8" name="Freeform 207">
                  <a:extLst>
                    <a:ext uri="{FF2B5EF4-FFF2-40B4-BE49-F238E27FC236}">
                      <a16:creationId xmlns:a16="http://schemas.microsoft.com/office/drawing/2014/main" id="{5CE1AFC1-E684-4997-BB66-152200486978}"/>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9" name="Freeform 208">
                  <a:extLst>
                    <a:ext uri="{FF2B5EF4-FFF2-40B4-BE49-F238E27FC236}">
                      <a16:creationId xmlns:a16="http://schemas.microsoft.com/office/drawing/2014/main" id="{839311F1-1D60-4727-9174-192F988AD0A8}"/>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0" name="Freeform 209">
                  <a:extLst>
                    <a:ext uri="{FF2B5EF4-FFF2-40B4-BE49-F238E27FC236}">
                      <a16:creationId xmlns:a16="http://schemas.microsoft.com/office/drawing/2014/main" id="{89F47453-CB12-4D5A-B7C1-1604AC6D0FF4}"/>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1" name="Freeform 210">
                  <a:extLst>
                    <a:ext uri="{FF2B5EF4-FFF2-40B4-BE49-F238E27FC236}">
                      <a16:creationId xmlns:a16="http://schemas.microsoft.com/office/drawing/2014/main" id="{203476C0-7070-4DC0-BF35-116CAABC7035}"/>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2" name="Freeform 211">
                  <a:extLst>
                    <a:ext uri="{FF2B5EF4-FFF2-40B4-BE49-F238E27FC236}">
                      <a16:creationId xmlns:a16="http://schemas.microsoft.com/office/drawing/2014/main" id="{D65B4762-52FD-4E26-9BFB-C5F8DBDD1123}"/>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3" name="Freeform 212">
                  <a:extLst>
                    <a:ext uri="{FF2B5EF4-FFF2-40B4-BE49-F238E27FC236}">
                      <a16:creationId xmlns:a16="http://schemas.microsoft.com/office/drawing/2014/main" id="{394179CA-5120-4CB4-B391-6A668147023D}"/>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4" name="Freeform 213">
                  <a:extLst>
                    <a:ext uri="{FF2B5EF4-FFF2-40B4-BE49-F238E27FC236}">
                      <a16:creationId xmlns:a16="http://schemas.microsoft.com/office/drawing/2014/main" id="{89E35C38-A1A8-467A-9CE6-5302634665EE}"/>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5" name="Freeform 214">
                  <a:extLst>
                    <a:ext uri="{FF2B5EF4-FFF2-40B4-BE49-F238E27FC236}">
                      <a16:creationId xmlns:a16="http://schemas.microsoft.com/office/drawing/2014/main" id="{A8ACFBC1-2AC5-4C54-8C41-927BDEEF6717}"/>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6" name="Freeform 215">
                  <a:extLst>
                    <a:ext uri="{FF2B5EF4-FFF2-40B4-BE49-F238E27FC236}">
                      <a16:creationId xmlns:a16="http://schemas.microsoft.com/office/drawing/2014/main" id="{B75D59B2-5CF8-4168-8E8C-B362A993D4DA}"/>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7" name="Freeform 216">
                  <a:extLst>
                    <a:ext uri="{FF2B5EF4-FFF2-40B4-BE49-F238E27FC236}">
                      <a16:creationId xmlns:a16="http://schemas.microsoft.com/office/drawing/2014/main" id="{A8024252-A007-4C43-93C9-7CB44854A7E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8" name="Freeform 217">
                  <a:extLst>
                    <a:ext uri="{FF2B5EF4-FFF2-40B4-BE49-F238E27FC236}">
                      <a16:creationId xmlns:a16="http://schemas.microsoft.com/office/drawing/2014/main" id="{56964F3C-B034-4EE7-842D-CC0BE510048D}"/>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9" name="Freeform 218">
                  <a:extLst>
                    <a:ext uri="{FF2B5EF4-FFF2-40B4-BE49-F238E27FC236}">
                      <a16:creationId xmlns:a16="http://schemas.microsoft.com/office/drawing/2014/main" id="{831E0FBF-ED94-45DB-BC7A-A179601E9E65}"/>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0" name="Freeform 219">
                  <a:extLst>
                    <a:ext uri="{FF2B5EF4-FFF2-40B4-BE49-F238E27FC236}">
                      <a16:creationId xmlns:a16="http://schemas.microsoft.com/office/drawing/2014/main" id="{BFD664CC-8A34-4D96-BC89-695EF0991219}"/>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1" name="Freeform 220">
                  <a:extLst>
                    <a:ext uri="{FF2B5EF4-FFF2-40B4-BE49-F238E27FC236}">
                      <a16:creationId xmlns:a16="http://schemas.microsoft.com/office/drawing/2014/main" id="{7892E887-7BD6-4D3A-8CC7-E0804A70144E}"/>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2" name="Freeform 221">
                  <a:extLst>
                    <a:ext uri="{FF2B5EF4-FFF2-40B4-BE49-F238E27FC236}">
                      <a16:creationId xmlns:a16="http://schemas.microsoft.com/office/drawing/2014/main" id="{BFCFD8FF-A7A6-4D9D-B015-2F5048D45C6D}"/>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3" name="Freeform 222">
                  <a:extLst>
                    <a:ext uri="{FF2B5EF4-FFF2-40B4-BE49-F238E27FC236}">
                      <a16:creationId xmlns:a16="http://schemas.microsoft.com/office/drawing/2014/main" id="{57D10799-9EFC-4077-9E69-25B2C258EAB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4" name="Freeform 223">
                  <a:extLst>
                    <a:ext uri="{FF2B5EF4-FFF2-40B4-BE49-F238E27FC236}">
                      <a16:creationId xmlns:a16="http://schemas.microsoft.com/office/drawing/2014/main" id="{ABDFDE99-746B-45D0-8858-E8D9635CD24F}"/>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5" name="Freeform 224">
                  <a:extLst>
                    <a:ext uri="{FF2B5EF4-FFF2-40B4-BE49-F238E27FC236}">
                      <a16:creationId xmlns:a16="http://schemas.microsoft.com/office/drawing/2014/main" id="{E1072D1E-7BE3-4FB0-AD0F-533BEEC37A70}"/>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6" name="Freeform 225">
                  <a:extLst>
                    <a:ext uri="{FF2B5EF4-FFF2-40B4-BE49-F238E27FC236}">
                      <a16:creationId xmlns:a16="http://schemas.microsoft.com/office/drawing/2014/main" id="{F659192B-2375-4B1B-ABFB-298E88FA7756}"/>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7" name="Freeform 226">
                  <a:extLst>
                    <a:ext uri="{FF2B5EF4-FFF2-40B4-BE49-F238E27FC236}">
                      <a16:creationId xmlns:a16="http://schemas.microsoft.com/office/drawing/2014/main" id="{B8075824-BA5A-4ED5-B984-16EF49B7D5A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8" name="Freeform 227">
                  <a:extLst>
                    <a:ext uri="{FF2B5EF4-FFF2-40B4-BE49-F238E27FC236}">
                      <a16:creationId xmlns:a16="http://schemas.microsoft.com/office/drawing/2014/main" id="{6ACB8BBF-E4EC-4C65-85FD-3649E26E4D12}"/>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9" name="Freeform 228">
                  <a:extLst>
                    <a:ext uri="{FF2B5EF4-FFF2-40B4-BE49-F238E27FC236}">
                      <a16:creationId xmlns:a16="http://schemas.microsoft.com/office/drawing/2014/main" id="{CAB7A2DB-A4D1-4DC6-B1B9-A7B382B5FEB6}"/>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0" name="Freeform 229">
                  <a:extLst>
                    <a:ext uri="{FF2B5EF4-FFF2-40B4-BE49-F238E27FC236}">
                      <a16:creationId xmlns:a16="http://schemas.microsoft.com/office/drawing/2014/main" id="{BCA138CE-2C7F-47C2-98A1-1007FB5ADC6F}"/>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1" name="Freeform 230">
                  <a:extLst>
                    <a:ext uri="{FF2B5EF4-FFF2-40B4-BE49-F238E27FC236}">
                      <a16:creationId xmlns:a16="http://schemas.microsoft.com/office/drawing/2014/main" id="{2EA1A1D2-0284-4E47-B877-7CBD6CC4A264}"/>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2" name="Freeform 231">
                  <a:extLst>
                    <a:ext uri="{FF2B5EF4-FFF2-40B4-BE49-F238E27FC236}">
                      <a16:creationId xmlns:a16="http://schemas.microsoft.com/office/drawing/2014/main" id="{DDB4130E-3E5A-4D5A-B7F5-8C4EEE146E5E}"/>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3" name="Freeform 232">
                  <a:extLst>
                    <a:ext uri="{FF2B5EF4-FFF2-40B4-BE49-F238E27FC236}">
                      <a16:creationId xmlns:a16="http://schemas.microsoft.com/office/drawing/2014/main" id="{23BB4897-FE35-4AC0-965E-C843C8186A71}"/>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4" name="Freeform 233">
                  <a:extLst>
                    <a:ext uri="{FF2B5EF4-FFF2-40B4-BE49-F238E27FC236}">
                      <a16:creationId xmlns:a16="http://schemas.microsoft.com/office/drawing/2014/main" id="{82892E4C-8C7D-4A8E-A889-E1D2D1D6BA87}"/>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5" name="Freeform 234">
                  <a:extLst>
                    <a:ext uri="{FF2B5EF4-FFF2-40B4-BE49-F238E27FC236}">
                      <a16:creationId xmlns:a16="http://schemas.microsoft.com/office/drawing/2014/main" id="{05D485AC-0F03-47EA-8F90-314A1CDE10EA}"/>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6" name="Freeform 235">
                  <a:extLst>
                    <a:ext uri="{FF2B5EF4-FFF2-40B4-BE49-F238E27FC236}">
                      <a16:creationId xmlns:a16="http://schemas.microsoft.com/office/drawing/2014/main" id="{817CB106-C6BB-43B4-8168-36E3332B912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7" name="Freeform 236">
                  <a:extLst>
                    <a:ext uri="{FF2B5EF4-FFF2-40B4-BE49-F238E27FC236}">
                      <a16:creationId xmlns:a16="http://schemas.microsoft.com/office/drawing/2014/main" id="{3210BC5A-13AD-4029-B579-FA01D8C20B1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8" name="Freeform 237">
                  <a:extLst>
                    <a:ext uri="{FF2B5EF4-FFF2-40B4-BE49-F238E27FC236}">
                      <a16:creationId xmlns:a16="http://schemas.microsoft.com/office/drawing/2014/main" id="{A57B5D3B-1205-4035-8799-A2CF050BF1EC}"/>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9" name="Freeform 238">
                  <a:extLst>
                    <a:ext uri="{FF2B5EF4-FFF2-40B4-BE49-F238E27FC236}">
                      <a16:creationId xmlns:a16="http://schemas.microsoft.com/office/drawing/2014/main" id="{7A8AEB61-CB58-4067-8143-01150804433C}"/>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0" name="Freeform 239">
                  <a:extLst>
                    <a:ext uri="{FF2B5EF4-FFF2-40B4-BE49-F238E27FC236}">
                      <a16:creationId xmlns:a16="http://schemas.microsoft.com/office/drawing/2014/main" id="{6730EFFF-1565-4D95-874F-2B14FD546155}"/>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1" name="Freeform 240">
                  <a:extLst>
                    <a:ext uri="{FF2B5EF4-FFF2-40B4-BE49-F238E27FC236}">
                      <a16:creationId xmlns:a16="http://schemas.microsoft.com/office/drawing/2014/main" id="{95B89CB1-63E8-45D0-9F0D-9EAFB56D75B8}"/>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2" name="Freeform 241">
                  <a:extLst>
                    <a:ext uri="{FF2B5EF4-FFF2-40B4-BE49-F238E27FC236}">
                      <a16:creationId xmlns:a16="http://schemas.microsoft.com/office/drawing/2014/main" id="{708EA41E-86B2-4006-B251-3D90978648C3}"/>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3" name="Freeform 242">
                  <a:extLst>
                    <a:ext uri="{FF2B5EF4-FFF2-40B4-BE49-F238E27FC236}">
                      <a16:creationId xmlns:a16="http://schemas.microsoft.com/office/drawing/2014/main" id="{C1238AE4-9A0B-409E-87A6-B47E045434F3}"/>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4" name="Freeform 243">
                  <a:extLst>
                    <a:ext uri="{FF2B5EF4-FFF2-40B4-BE49-F238E27FC236}">
                      <a16:creationId xmlns:a16="http://schemas.microsoft.com/office/drawing/2014/main" id="{1817B5A4-F1B7-40F7-A4DC-4C69430B7A42}"/>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5" name="Freeform 244">
                  <a:extLst>
                    <a:ext uri="{FF2B5EF4-FFF2-40B4-BE49-F238E27FC236}">
                      <a16:creationId xmlns:a16="http://schemas.microsoft.com/office/drawing/2014/main" id="{2E9AEDD0-856F-4F93-8000-FC0EDCF8FF47}"/>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6" name="Freeform 245">
                  <a:extLst>
                    <a:ext uri="{FF2B5EF4-FFF2-40B4-BE49-F238E27FC236}">
                      <a16:creationId xmlns:a16="http://schemas.microsoft.com/office/drawing/2014/main" id="{DA24381B-863F-4F45-A3A2-14C995DBC02E}"/>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7" name="Freeform 246">
                  <a:extLst>
                    <a:ext uri="{FF2B5EF4-FFF2-40B4-BE49-F238E27FC236}">
                      <a16:creationId xmlns:a16="http://schemas.microsoft.com/office/drawing/2014/main" id="{7E45F0D4-5209-4E3F-832F-6A9C33C52F3B}"/>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8" name="Freeform 247">
                  <a:extLst>
                    <a:ext uri="{FF2B5EF4-FFF2-40B4-BE49-F238E27FC236}">
                      <a16:creationId xmlns:a16="http://schemas.microsoft.com/office/drawing/2014/main" id="{8061E324-EF72-4EC4-B77B-F5C46BF1C2B7}"/>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9" name="Freeform 248">
                  <a:extLst>
                    <a:ext uri="{FF2B5EF4-FFF2-40B4-BE49-F238E27FC236}">
                      <a16:creationId xmlns:a16="http://schemas.microsoft.com/office/drawing/2014/main" id="{4D28E6DB-DA7C-448E-A198-E20043C2B024}"/>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0" name="Freeform 249">
                  <a:extLst>
                    <a:ext uri="{FF2B5EF4-FFF2-40B4-BE49-F238E27FC236}">
                      <a16:creationId xmlns:a16="http://schemas.microsoft.com/office/drawing/2014/main" id="{4A1A6B14-DEF7-43CD-A1DD-D74B700BCFCA}"/>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1" name="Freeform 250">
                  <a:extLst>
                    <a:ext uri="{FF2B5EF4-FFF2-40B4-BE49-F238E27FC236}">
                      <a16:creationId xmlns:a16="http://schemas.microsoft.com/office/drawing/2014/main" id="{13A55AD3-A975-4473-9CEB-6E872751688B}"/>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2" name="Freeform 251">
                  <a:extLst>
                    <a:ext uri="{FF2B5EF4-FFF2-40B4-BE49-F238E27FC236}">
                      <a16:creationId xmlns:a16="http://schemas.microsoft.com/office/drawing/2014/main" id="{D142F5E3-4503-4A5D-B1B4-9CAE1FA6B941}"/>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3" name="Freeform 252">
                  <a:extLst>
                    <a:ext uri="{FF2B5EF4-FFF2-40B4-BE49-F238E27FC236}">
                      <a16:creationId xmlns:a16="http://schemas.microsoft.com/office/drawing/2014/main" id="{1AA54728-B41B-462F-92D6-D81C2B6CCCA5}"/>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4" name="Freeform 253">
                  <a:extLst>
                    <a:ext uri="{FF2B5EF4-FFF2-40B4-BE49-F238E27FC236}">
                      <a16:creationId xmlns:a16="http://schemas.microsoft.com/office/drawing/2014/main" id="{A1E33939-4A3C-45DA-BBE7-69D76C1807D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5" name="Freeform 254">
                  <a:extLst>
                    <a:ext uri="{FF2B5EF4-FFF2-40B4-BE49-F238E27FC236}">
                      <a16:creationId xmlns:a16="http://schemas.microsoft.com/office/drawing/2014/main" id="{3B1C61F5-3E49-4F0D-8D73-9A9D638DA669}"/>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6" name="Freeform 255">
                  <a:extLst>
                    <a:ext uri="{FF2B5EF4-FFF2-40B4-BE49-F238E27FC236}">
                      <a16:creationId xmlns:a16="http://schemas.microsoft.com/office/drawing/2014/main" id="{89F9B740-F01D-45E8-BAEA-A72E9F1EA0CD}"/>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7" name="Freeform 256">
                  <a:extLst>
                    <a:ext uri="{FF2B5EF4-FFF2-40B4-BE49-F238E27FC236}">
                      <a16:creationId xmlns:a16="http://schemas.microsoft.com/office/drawing/2014/main" id="{60B5F951-23F5-474A-BBD3-EDB7B48A664D}"/>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8" name="Freeform 257">
                  <a:extLst>
                    <a:ext uri="{FF2B5EF4-FFF2-40B4-BE49-F238E27FC236}">
                      <a16:creationId xmlns:a16="http://schemas.microsoft.com/office/drawing/2014/main" id="{333812C3-918D-428C-B240-229122F0D9A6}"/>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9" name="Freeform 258">
                  <a:extLst>
                    <a:ext uri="{FF2B5EF4-FFF2-40B4-BE49-F238E27FC236}">
                      <a16:creationId xmlns:a16="http://schemas.microsoft.com/office/drawing/2014/main" id="{486E3652-771A-44AB-93DB-3369552AF84C}"/>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0" name="Freeform 259">
                  <a:extLst>
                    <a:ext uri="{FF2B5EF4-FFF2-40B4-BE49-F238E27FC236}">
                      <a16:creationId xmlns:a16="http://schemas.microsoft.com/office/drawing/2014/main" id="{8122A8A3-B366-4E3F-8D89-99BF72A9CEC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1" name="Freeform 260">
                  <a:extLst>
                    <a:ext uri="{FF2B5EF4-FFF2-40B4-BE49-F238E27FC236}">
                      <a16:creationId xmlns:a16="http://schemas.microsoft.com/office/drawing/2014/main" id="{1B561DC5-57BF-43D4-8F86-6316A5511516}"/>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2" name="Freeform 261">
                  <a:extLst>
                    <a:ext uri="{FF2B5EF4-FFF2-40B4-BE49-F238E27FC236}">
                      <a16:creationId xmlns:a16="http://schemas.microsoft.com/office/drawing/2014/main" id="{12443406-5341-4A16-A955-302EFA86AE21}"/>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3" name="Freeform 262">
                  <a:extLst>
                    <a:ext uri="{FF2B5EF4-FFF2-40B4-BE49-F238E27FC236}">
                      <a16:creationId xmlns:a16="http://schemas.microsoft.com/office/drawing/2014/main" id="{6AA5E1A0-D315-4AEA-8ABB-02826557D6A4}"/>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4" name="Freeform 263">
                  <a:extLst>
                    <a:ext uri="{FF2B5EF4-FFF2-40B4-BE49-F238E27FC236}">
                      <a16:creationId xmlns:a16="http://schemas.microsoft.com/office/drawing/2014/main" id="{B929561C-103C-4B30-98C2-E5E322842D2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5" name="Freeform 264">
                  <a:extLst>
                    <a:ext uri="{FF2B5EF4-FFF2-40B4-BE49-F238E27FC236}">
                      <a16:creationId xmlns:a16="http://schemas.microsoft.com/office/drawing/2014/main" id="{9B4DA103-8EE2-48D8-B1CC-A2CB649F1C4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6" name="Freeform 265">
                  <a:extLst>
                    <a:ext uri="{FF2B5EF4-FFF2-40B4-BE49-F238E27FC236}">
                      <a16:creationId xmlns:a16="http://schemas.microsoft.com/office/drawing/2014/main" id="{9177EC58-EAE0-4F06-AC4E-8A49087210E1}"/>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7" name="Freeform 266">
                  <a:extLst>
                    <a:ext uri="{FF2B5EF4-FFF2-40B4-BE49-F238E27FC236}">
                      <a16:creationId xmlns:a16="http://schemas.microsoft.com/office/drawing/2014/main" id="{B7FBE2A2-0A21-421D-83B4-4B2FC762595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8" name="Freeform 267">
                  <a:extLst>
                    <a:ext uri="{FF2B5EF4-FFF2-40B4-BE49-F238E27FC236}">
                      <a16:creationId xmlns:a16="http://schemas.microsoft.com/office/drawing/2014/main" id="{D915999E-E7DE-40C2-9A6B-9DBA630E8A95}"/>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59" name="Picture 268">
                  <a:extLst>
                    <a:ext uri="{FF2B5EF4-FFF2-40B4-BE49-F238E27FC236}">
                      <a16:creationId xmlns:a16="http://schemas.microsoft.com/office/drawing/2014/main" id="{07FF2887-60B6-4E8A-B498-C4DA20993C7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269">
                  <a:extLst>
                    <a:ext uri="{FF2B5EF4-FFF2-40B4-BE49-F238E27FC236}">
                      <a16:creationId xmlns:a16="http://schemas.microsoft.com/office/drawing/2014/main" id="{A66BE1D8-3BC4-49DC-B515-240102539C4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 name="Freeform 270">
                  <a:extLst>
                    <a:ext uri="{FF2B5EF4-FFF2-40B4-BE49-F238E27FC236}">
                      <a16:creationId xmlns:a16="http://schemas.microsoft.com/office/drawing/2014/main" id="{B24F32BD-F093-44C8-9B69-AF6E54ED0A21}"/>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2" name="Freeform 271">
                  <a:extLst>
                    <a:ext uri="{FF2B5EF4-FFF2-40B4-BE49-F238E27FC236}">
                      <a16:creationId xmlns:a16="http://schemas.microsoft.com/office/drawing/2014/main" id="{2ABE8DC8-2D49-4626-BADD-BA3207F0A252}"/>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3" name="Freeform 272">
                  <a:extLst>
                    <a:ext uri="{FF2B5EF4-FFF2-40B4-BE49-F238E27FC236}">
                      <a16:creationId xmlns:a16="http://schemas.microsoft.com/office/drawing/2014/main" id="{0A21CA67-EA30-4C72-882F-184CED378924}"/>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4" name="Freeform 273">
                  <a:extLst>
                    <a:ext uri="{FF2B5EF4-FFF2-40B4-BE49-F238E27FC236}">
                      <a16:creationId xmlns:a16="http://schemas.microsoft.com/office/drawing/2014/main" id="{34BD05BE-D60B-42B9-95BC-D1D51C85E2D1}"/>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5" name="Freeform 274">
                  <a:extLst>
                    <a:ext uri="{FF2B5EF4-FFF2-40B4-BE49-F238E27FC236}">
                      <a16:creationId xmlns:a16="http://schemas.microsoft.com/office/drawing/2014/main" id="{76D4551B-AB19-4C2B-905B-C104032976DE}"/>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6" name="Freeform 275">
                  <a:extLst>
                    <a:ext uri="{FF2B5EF4-FFF2-40B4-BE49-F238E27FC236}">
                      <a16:creationId xmlns:a16="http://schemas.microsoft.com/office/drawing/2014/main" id="{CB9E8F48-4833-4F60-9AE1-E4BB0236A6E5}"/>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7" name="Freeform 276">
                  <a:extLst>
                    <a:ext uri="{FF2B5EF4-FFF2-40B4-BE49-F238E27FC236}">
                      <a16:creationId xmlns:a16="http://schemas.microsoft.com/office/drawing/2014/main" id="{3290CA6E-A09A-454F-A069-847705E21486}"/>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8" name="Freeform 277">
                  <a:extLst>
                    <a:ext uri="{FF2B5EF4-FFF2-40B4-BE49-F238E27FC236}">
                      <a16:creationId xmlns:a16="http://schemas.microsoft.com/office/drawing/2014/main" id="{01FE3E82-7D2F-4F0A-8F0C-0CC9EE922316}"/>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9" name="Freeform 278">
                  <a:extLst>
                    <a:ext uri="{FF2B5EF4-FFF2-40B4-BE49-F238E27FC236}">
                      <a16:creationId xmlns:a16="http://schemas.microsoft.com/office/drawing/2014/main" id="{1B53635A-8760-4BEA-B587-F9561EA17931}"/>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0" name="Freeform 279">
                  <a:extLst>
                    <a:ext uri="{FF2B5EF4-FFF2-40B4-BE49-F238E27FC236}">
                      <a16:creationId xmlns:a16="http://schemas.microsoft.com/office/drawing/2014/main" id="{B5B49729-E7E0-4720-BF4B-99BB690986B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1" name="Freeform 280">
                  <a:extLst>
                    <a:ext uri="{FF2B5EF4-FFF2-40B4-BE49-F238E27FC236}">
                      <a16:creationId xmlns:a16="http://schemas.microsoft.com/office/drawing/2014/main" id="{E1DF9A67-985A-4711-8D6F-81EDE8F9CA63}"/>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2" name="Freeform 281">
                  <a:extLst>
                    <a:ext uri="{FF2B5EF4-FFF2-40B4-BE49-F238E27FC236}">
                      <a16:creationId xmlns:a16="http://schemas.microsoft.com/office/drawing/2014/main" id="{ECFB6AD1-B0F5-49BF-BC02-4A00687C1A89}"/>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3" name="Freeform 282">
                  <a:extLst>
                    <a:ext uri="{FF2B5EF4-FFF2-40B4-BE49-F238E27FC236}">
                      <a16:creationId xmlns:a16="http://schemas.microsoft.com/office/drawing/2014/main" id="{CAD9C231-5C8C-438B-B437-997E6BE09F2F}"/>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4" name="Freeform 283">
                  <a:extLst>
                    <a:ext uri="{FF2B5EF4-FFF2-40B4-BE49-F238E27FC236}">
                      <a16:creationId xmlns:a16="http://schemas.microsoft.com/office/drawing/2014/main" id="{FEEE4A4C-E48A-4C0D-9050-1E2BBF321D8C}"/>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75" name="Picture 284">
                  <a:extLst>
                    <a:ext uri="{FF2B5EF4-FFF2-40B4-BE49-F238E27FC236}">
                      <a16:creationId xmlns:a16="http://schemas.microsoft.com/office/drawing/2014/main" id="{D9D21196-FB89-4C38-BE88-7649D370E5A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 name="Picture 285">
                  <a:extLst>
                    <a:ext uri="{FF2B5EF4-FFF2-40B4-BE49-F238E27FC236}">
                      <a16:creationId xmlns:a16="http://schemas.microsoft.com/office/drawing/2014/main" id="{DB13F00A-2193-4798-80AB-C8ED115A49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 name="Freeform 286">
                  <a:extLst>
                    <a:ext uri="{FF2B5EF4-FFF2-40B4-BE49-F238E27FC236}">
                      <a16:creationId xmlns:a16="http://schemas.microsoft.com/office/drawing/2014/main" id="{111064F1-67A4-45DE-A2C1-905A433FC516}"/>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8" name="Freeform 287">
                  <a:extLst>
                    <a:ext uri="{FF2B5EF4-FFF2-40B4-BE49-F238E27FC236}">
                      <a16:creationId xmlns:a16="http://schemas.microsoft.com/office/drawing/2014/main" id="{C2E387E1-0EC2-4951-8297-C8026023511F}"/>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9" name="Freeform 288">
                  <a:extLst>
                    <a:ext uri="{FF2B5EF4-FFF2-40B4-BE49-F238E27FC236}">
                      <a16:creationId xmlns:a16="http://schemas.microsoft.com/office/drawing/2014/main" id="{7496F45D-ABE8-48F9-ACCC-2C91AE705CA2}"/>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0" name="Freeform 289">
                  <a:extLst>
                    <a:ext uri="{FF2B5EF4-FFF2-40B4-BE49-F238E27FC236}">
                      <a16:creationId xmlns:a16="http://schemas.microsoft.com/office/drawing/2014/main" id="{0A1086A9-9979-4076-8F2B-B88C9F9DCA25}"/>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1" name="Freeform 290">
                  <a:extLst>
                    <a:ext uri="{FF2B5EF4-FFF2-40B4-BE49-F238E27FC236}">
                      <a16:creationId xmlns:a16="http://schemas.microsoft.com/office/drawing/2014/main" id="{F614ED1A-693A-48F7-BFA0-0B2510E2BC43}"/>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2" name="Freeform 291">
                  <a:extLst>
                    <a:ext uri="{FF2B5EF4-FFF2-40B4-BE49-F238E27FC236}">
                      <a16:creationId xmlns:a16="http://schemas.microsoft.com/office/drawing/2014/main" id="{524BEC9B-720E-42C5-8C64-176960E5546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3" name="Freeform 292">
                  <a:extLst>
                    <a:ext uri="{FF2B5EF4-FFF2-40B4-BE49-F238E27FC236}">
                      <a16:creationId xmlns:a16="http://schemas.microsoft.com/office/drawing/2014/main" id="{10582519-53F9-420E-9263-C50A6348B6F3}"/>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4" name="Freeform 293">
                  <a:extLst>
                    <a:ext uri="{FF2B5EF4-FFF2-40B4-BE49-F238E27FC236}">
                      <a16:creationId xmlns:a16="http://schemas.microsoft.com/office/drawing/2014/main" id="{AFA38B1F-9569-43E4-A3C7-BDC00117D5ED}"/>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5" name="Freeform 294">
                  <a:extLst>
                    <a:ext uri="{FF2B5EF4-FFF2-40B4-BE49-F238E27FC236}">
                      <a16:creationId xmlns:a16="http://schemas.microsoft.com/office/drawing/2014/main" id="{64999C40-1871-46EA-B8F2-7F5C24A49A0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6" name="Freeform 295">
                  <a:extLst>
                    <a:ext uri="{FF2B5EF4-FFF2-40B4-BE49-F238E27FC236}">
                      <a16:creationId xmlns:a16="http://schemas.microsoft.com/office/drawing/2014/main" id="{10F43370-E088-4D65-BB68-05F3CDA3CEC8}"/>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7" name="Freeform 296">
                  <a:extLst>
                    <a:ext uri="{FF2B5EF4-FFF2-40B4-BE49-F238E27FC236}">
                      <a16:creationId xmlns:a16="http://schemas.microsoft.com/office/drawing/2014/main" id="{C599EE15-2594-4CB8-BF86-52AB6AF49467}"/>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8" name="Freeform 297">
                  <a:extLst>
                    <a:ext uri="{FF2B5EF4-FFF2-40B4-BE49-F238E27FC236}">
                      <a16:creationId xmlns:a16="http://schemas.microsoft.com/office/drawing/2014/main" id="{964A5B93-0920-44FA-B829-6222FD513C2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9" name="Freeform 298">
                  <a:extLst>
                    <a:ext uri="{FF2B5EF4-FFF2-40B4-BE49-F238E27FC236}">
                      <a16:creationId xmlns:a16="http://schemas.microsoft.com/office/drawing/2014/main" id="{0FC90E8B-B261-479E-A1F0-234C7FA191A2}"/>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0" name="Freeform 299">
                  <a:extLst>
                    <a:ext uri="{FF2B5EF4-FFF2-40B4-BE49-F238E27FC236}">
                      <a16:creationId xmlns:a16="http://schemas.microsoft.com/office/drawing/2014/main" id="{92F93238-ED01-40B3-8451-BE5597C83605}"/>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1" name="Freeform 300">
                  <a:extLst>
                    <a:ext uri="{FF2B5EF4-FFF2-40B4-BE49-F238E27FC236}">
                      <a16:creationId xmlns:a16="http://schemas.microsoft.com/office/drawing/2014/main" id="{38F6F59A-1220-4C0A-94B7-2DCA2F5FF4A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2" name="Freeform 301">
                  <a:extLst>
                    <a:ext uri="{FF2B5EF4-FFF2-40B4-BE49-F238E27FC236}">
                      <a16:creationId xmlns:a16="http://schemas.microsoft.com/office/drawing/2014/main" id="{18319F42-204E-4035-89B6-646ABD930FF4}"/>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3" name="Freeform 302">
                  <a:extLst>
                    <a:ext uri="{FF2B5EF4-FFF2-40B4-BE49-F238E27FC236}">
                      <a16:creationId xmlns:a16="http://schemas.microsoft.com/office/drawing/2014/main" id="{3FCCAB57-1171-400F-B4F0-5C2F7F6AD483}"/>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4" name="Freeform 303">
                  <a:extLst>
                    <a:ext uri="{FF2B5EF4-FFF2-40B4-BE49-F238E27FC236}">
                      <a16:creationId xmlns:a16="http://schemas.microsoft.com/office/drawing/2014/main" id="{24C152F7-040D-4772-BB62-C715D157AB80}"/>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95" name="Picture 304">
                  <a:extLst>
                    <a:ext uri="{FF2B5EF4-FFF2-40B4-BE49-F238E27FC236}">
                      <a16:creationId xmlns:a16="http://schemas.microsoft.com/office/drawing/2014/main" id="{06250F72-F139-40B4-9856-D8A6428B95E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 name="Freeform 305">
                  <a:extLst>
                    <a:ext uri="{FF2B5EF4-FFF2-40B4-BE49-F238E27FC236}">
                      <a16:creationId xmlns:a16="http://schemas.microsoft.com/office/drawing/2014/main" id="{0A995A62-2EDB-4418-9756-C0B7E4FA8B17}"/>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7" name="Freeform 306">
                  <a:extLst>
                    <a:ext uri="{FF2B5EF4-FFF2-40B4-BE49-F238E27FC236}">
                      <a16:creationId xmlns:a16="http://schemas.microsoft.com/office/drawing/2014/main" id="{E99C7957-69AC-4438-9F27-B6E820D2AC63}"/>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8" name="Freeform 308">
                  <a:extLst>
                    <a:ext uri="{FF2B5EF4-FFF2-40B4-BE49-F238E27FC236}">
                      <a16:creationId xmlns:a16="http://schemas.microsoft.com/office/drawing/2014/main" id="{150372CB-1A58-4CD1-9E4E-FAFAB816DB51}"/>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9" name="Freeform 309">
                  <a:extLst>
                    <a:ext uri="{FF2B5EF4-FFF2-40B4-BE49-F238E27FC236}">
                      <a16:creationId xmlns:a16="http://schemas.microsoft.com/office/drawing/2014/main" id="{93053CAB-4BD8-44A9-817B-EE312396787D}"/>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0" name="Freeform 310">
                  <a:extLst>
                    <a:ext uri="{FF2B5EF4-FFF2-40B4-BE49-F238E27FC236}">
                      <a16:creationId xmlns:a16="http://schemas.microsoft.com/office/drawing/2014/main" id="{68BBFA18-BDC0-498C-8B0E-A063A6C22F31}"/>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1" name="Freeform 311">
                  <a:extLst>
                    <a:ext uri="{FF2B5EF4-FFF2-40B4-BE49-F238E27FC236}">
                      <a16:creationId xmlns:a16="http://schemas.microsoft.com/office/drawing/2014/main" id="{08BFE97C-9DC9-4505-B574-84CF098E5BD9}"/>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2" name="Freeform 312">
                  <a:extLst>
                    <a:ext uri="{FF2B5EF4-FFF2-40B4-BE49-F238E27FC236}">
                      <a16:creationId xmlns:a16="http://schemas.microsoft.com/office/drawing/2014/main" id="{D5C736BD-83F6-418C-9C18-99017E7C807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3" name="Freeform 313">
                  <a:extLst>
                    <a:ext uri="{FF2B5EF4-FFF2-40B4-BE49-F238E27FC236}">
                      <a16:creationId xmlns:a16="http://schemas.microsoft.com/office/drawing/2014/main" id="{2C28E722-D090-4961-84B3-0843D1EBA1C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4" name="Freeform 314">
                  <a:extLst>
                    <a:ext uri="{FF2B5EF4-FFF2-40B4-BE49-F238E27FC236}">
                      <a16:creationId xmlns:a16="http://schemas.microsoft.com/office/drawing/2014/main" id="{99352971-B324-4134-B1F9-2470C6975530}"/>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5" name="Freeform 315">
                  <a:extLst>
                    <a:ext uri="{FF2B5EF4-FFF2-40B4-BE49-F238E27FC236}">
                      <a16:creationId xmlns:a16="http://schemas.microsoft.com/office/drawing/2014/main" id="{2C8DA3A1-6978-4D89-863E-00581E14CF17}"/>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6" name="Freeform 316">
                  <a:extLst>
                    <a:ext uri="{FF2B5EF4-FFF2-40B4-BE49-F238E27FC236}">
                      <a16:creationId xmlns:a16="http://schemas.microsoft.com/office/drawing/2014/main" id="{71999E8F-BCD7-4444-BCC7-556623DD3A74}"/>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7" name="Freeform 317">
                  <a:extLst>
                    <a:ext uri="{FF2B5EF4-FFF2-40B4-BE49-F238E27FC236}">
                      <a16:creationId xmlns:a16="http://schemas.microsoft.com/office/drawing/2014/main" id="{8C712CC4-E936-415F-B581-97B71AB3C8EB}"/>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8" name="Freeform 318">
                  <a:extLst>
                    <a:ext uri="{FF2B5EF4-FFF2-40B4-BE49-F238E27FC236}">
                      <a16:creationId xmlns:a16="http://schemas.microsoft.com/office/drawing/2014/main" id="{6849DF17-11B2-4719-A1A1-C10A948A3767}"/>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9" name="Freeform 319">
                  <a:extLst>
                    <a:ext uri="{FF2B5EF4-FFF2-40B4-BE49-F238E27FC236}">
                      <a16:creationId xmlns:a16="http://schemas.microsoft.com/office/drawing/2014/main" id="{1C2E990E-5BD6-4089-949D-8F710992B6E2}"/>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0" name="Freeform 320">
                  <a:extLst>
                    <a:ext uri="{FF2B5EF4-FFF2-40B4-BE49-F238E27FC236}">
                      <a16:creationId xmlns:a16="http://schemas.microsoft.com/office/drawing/2014/main" id="{43CC25A1-CF71-44EE-A8E5-02A0D7FEE78C}"/>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1" name="Freeform 321">
                  <a:extLst>
                    <a:ext uri="{FF2B5EF4-FFF2-40B4-BE49-F238E27FC236}">
                      <a16:creationId xmlns:a16="http://schemas.microsoft.com/office/drawing/2014/main" id="{3DC9B3B1-6A1D-4F8F-92F6-51C4312D45DF}"/>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2" name="Freeform 322">
                  <a:extLst>
                    <a:ext uri="{FF2B5EF4-FFF2-40B4-BE49-F238E27FC236}">
                      <a16:creationId xmlns:a16="http://schemas.microsoft.com/office/drawing/2014/main" id="{69EC6243-7D66-437F-91A3-4778F05F413D}"/>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3" name="Freeform 323">
                  <a:extLst>
                    <a:ext uri="{FF2B5EF4-FFF2-40B4-BE49-F238E27FC236}">
                      <a16:creationId xmlns:a16="http://schemas.microsoft.com/office/drawing/2014/main" id="{D098EAD8-021C-4E99-B311-C9E0BDDE77FB}"/>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4" name="Freeform 324">
                  <a:extLst>
                    <a:ext uri="{FF2B5EF4-FFF2-40B4-BE49-F238E27FC236}">
                      <a16:creationId xmlns:a16="http://schemas.microsoft.com/office/drawing/2014/main" id="{92DB076A-D5BA-4602-82FE-F1DA9CB48176}"/>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5" name="Freeform 325">
                  <a:extLst>
                    <a:ext uri="{FF2B5EF4-FFF2-40B4-BE49-F238E27FC236}">
                      <a16:creationId xmlns:a16="http://schemas.microsoft.com/office/drawing/2014/main" id="{9E695B12-FC59-47D6-ABCC-4B9C7D88B259}"/>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6" name="Freeform 326">
                  <a:extLst>
                    <a:ext uri="{FF2B5EF4-FFF2-40B4-BE49-F238E27FC236}">
                      <a16:creationId xmlns:a16="http://schemas.microsoft.com/office/drawing/2014/main" id="{A8ADD906-8442-4234-A9AE-1CF1435BB2F4}"/>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7" name="Freeform 327">
                  <a:extLst>
                    <a:ext uri="{FF2B5EF4-FFF2-40B4-BE49-F238E27FC236}">
                      <a16:creationId xmlns:a16="http://schemas.microsoft.com/office/drawing/2014/main" id="{9CF23FB0-DACA-41CC-A544-38EFA8EAB093}"/>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8" name="Oval 328">
                  <a:extLst>
                    <a:ext uri="{FF2B5EF4-FFF2-40B4-BE49-F238E27FC236}">
                      <a16:creationId xmlns:a16="http://schemas.microsoft.com/office/drawing/2014/main" id="{35C119CE-C084-4FF2-A84E-9F3D15AE0EF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9" name="Oval 329">
                  <a:extLst>
                    <a:ext uri="{FF2B5EF4-FFF2-40B4-BE49-F238E27FC236}">
                      <a16:creationId xmlns:a16="http://schemas.microsoft.com/office/drawing/2014/main" id="{D70B4EAA-A23F-440D-AAC7-A9DA6DE6B72D}"/>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0" name="Freeform 330">
                  <a:extLst>
                    <a:ext uri="{FF2B5EF4-FFF2-40B4-BE49-F238E27FC236}">
                      <a16:creationId xmlns:a16="http://schemas.microsoft.com/office/drawing/2014/main" id="{B487652D-7002-4F17-930F-963B699F251B}"/>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1" name="Freeform 331">
                  <a:extLst>
                    <a:ext uri="{FF2B5EF4-FFF2-40B4-BE49-F238E27FC236}">
                      <a16:creationId xmlns:a16="http://schemas.microsoft.com/office/drawing/2014/main" id="{2D26DF88-97B2-4819-91F5-5B7A63403A32}"/>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2" name="Freeform 332">
                  <a:extLst>
                    <a:ext uri="{FF2B5EF4-FFF2-40B4-BE49-F238E27FC236}">
                      <a16:creationId xmlns:a16="http://schemas.microsoft.com/office/drawing/2014/main" id="{DD645AF5-475F-4887-A76D-3CC9F523FDDA}"/>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3" name="Freeform 333">
                  <a:extLst>
                    <a:ext uri="{FF2B5EF4-FFF2-40B4-BE49-F238E27FC236}">
                      <a16:creationId xmlns:a16="http://schemas.microsoft.com/office/drawing/2014/main" id="{4E12B39F-908B-4965-B22D-89689C3C9A2F}"/>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4" name="Freeform 334">
                  <a:extLst>
                    <a:ext uri="{FF2B5EF4-FFF2-40B4-BE49-F238E27FC236}">
                      <a16:creationId xmlns:a16="http://schemas.microsoft.com/office/drawing/2014/main" id="{B35ED8E8-F434-4B03-83D4-C970AD223E3B}"/>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sp>
            <p:nvSpPr>
              <p:cNvPr id="326" name="Freeform 336">
                <a:extLst>
                  <a:ext uri="{FF2B5EF4-FFF2-40B4-BE49-F238E27FC236}">
                    <a16:creationId xmlns:a16="http://schemas.microsoft.com/office/drawing/2014/main" id="{878E23E3-4ACA-40B3-9999-3E62BE9133EC}"/>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7" name="Freeform 337">
                <a:extLst>
                  <a:ext uri="{FF2B5EF4-FFF2-40B4-BE49-F238E27FC236}">
                    <a16:creationId xmlns:a16="http://schemas.microsoft.com/office/drawing/2014/main" id="{F1940FBD-B0F2-4E69-97CD-BA50F1055014}"/>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8" name="Freeform 338">
                <a:extLst>
                  <a:ext uri="{FF2B5EF4-FFF2-40B4-BE49-F238E27FC236}">
                    <a16:creationId xmlns:a16="http://schemas.microsoft.com/office/drawing/2014/main" id="{838D1572-6E66-4F2F-8B94-B3BF484D849E}"/>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9" name="Freeform 339">
                <a:extLst>
                  <a:ext uri="{FF2B5EF4-FFF2-40B4-BE49-F238E27FC236}">
                    <a16:creationId xmlns:a16="http://schemas.microsoft.com/office/drawing/2014/main" id="{0989EE9B-9FD7-4F8D-9CF7-131302D1AA1C}"/>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0" name="Freeform 340">
                <a:extLst>
                  <a:ext uri="{FF2B5EF4-FFF2-40B4-BE49-F238E27FC236}">
                    <a16:creationId xmlns:a16="http://schemas.microsoft.com/office/drawing/2014/main" id="{9958D905-DFDF-4D98-8E2C-ED510C0E0AD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pic>
        <p:nvPicPr>
          <p:cNvPr id="15" name="Picture 14">
            <a:extLst>
              <a:ext uri="{FF2B5EF4-FFF2-40B4-BE49-F238E27FC236}">
                <a16:creationId xmlns:a16="http://schemas.microsoft.com/office/drawing/2014/main" id="{58DEEF92-DD87-40EF-B07D-31BCFDDF5296}"/>
              </a:ext>
            </a:extLst>
          </p:cNvPr>
          <p:cNvPicPr>
            <a:picLocks noChangeAspect="1"/>
          </p:cNvPicPr>
          <p:nvPr/>
        </p:nvPicPr>
        <p:blipFill>
          <a:blip r:embed="rId12"/>
          <a:stretch>
            <a:fillRect/>
          </a:stretch>
        </p:blipFill>
        <p:spPr>
          <a:xfrm>
            <a:off x="-955340" y="-78647"/>
            <a:ext cx="3987130" cy="3700593"/>
          </a:xfrm>
          <a:prstGeom prst="rect">
            <a:avLst/>
          </a:prstGeom>
        </p:spPr>
      </p:pic>
      <p:pic>
        <p:nvPicPr>
          <p:cNvPr id="525" name="Picture 524">
            <a:extLst>
              <a:ext uri="{FF2B5EF4-FFF2-40B4-BE49-F238E27FC236}">
                <a16:creationId xmlns:a16="http://schemas.microsoft.com/office/drawing/2014/main" id="{06D7B3EA-6400-425D-AB57-272C594F0B03}"/>
              </a:ext>
            </a:extLst>
          </p:cNvPr>
          <p:cNvPicPr>
            <a:picLocks noChangeAspect="1"/>
          </p:cNvPicPr>
          <p:nvPr/>
        </p:nvPicPr>
        <p:blipFill>
          <a:blip r:embed="rId13"/>
          <a:stretch>
            <a:fillRect/>
          </a:stretch>
        </p:blipFill>
        <p:spPr>
          <a:xfrm>
            <a:off x="4095749" y="165979"/>
            <a:ext cx="7105651" cy="6535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14:presetBounceEnd="60000">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14:bounceEnd="60000">
                                          <p:cBhvr additive="base">
                                            <p:cTn id="15" dur="500" fill="hold"/>
                                            <p:tgtEl>
                                              <p:spTgt spid="322"/>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cBhvr additive="base">
                                            <p:cTn id="15" dur="500" fill="hold"/>
                                            <p:tgtEl>
                                              <p:spTgt spid="322"/>
                                            </p:tgtEl>
                                            <p:attrNameLst>
                                              <p:attrName>ppt_x</p:attrName>
                                            </p:attrNameLst>
                                          </p:cBhvr>
                                          <p:tavLst>
                                            <p:tav tm="0">
                                              <p:val>
                                                <p:strVal val="0-#ppt_w/2"/>
                                              </p:val>
                                            </p:tav>
                                            <p:tav tm="100000">
                                              <p:val>
                                                <p:strVal val="#ppt_x"/>
                                              </p:val>
                                            </p:tav>
                                          </p:tavLst>
                                        </p:anim>
                                        <p:anim calcmode="lin" valueType="num">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33" name="Picture 32">
            <a:extLst>
              <a:ext uri="{FF2B5EF4-FFF2-40B4-BE49-F238E27FC236}">
                <a16:creationId xmlns:a16="http://schemas.microsoft.com/office/drawing/2014/main" id="{668B1187-E011-443D-B0AC-662395A02F54}"/>
              </a:ext>
            </a:extLst>
          </p:cNvPr>
          <p:cNvPicPr>
            <a:picLocks noChangeAspect="1"/>
          </p:cNvPicPr>
          <p:nvPr/>
        </p:nvPicPr>
        <p:blipFill>
          <a:blip r:embed="rId7"/>
          <a:stretch>
            <a:fillRect/>
          </a:stretch>
        </p:blipFill>
        <p:spPr>
          <a:xfrm>
            <a:off x="800100" y="1445433"/>
            <a:ext cx="4772025" cy="4388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4" name="Straight Arrow Connector 33">
            <a:extLst>
              <a:ext uri="{FF2B5EF4-FFF2-40B4-BE49-F238E27FC236}">
                <a16:creationId xmlns:a16="http://schemas.microsoft.com/office/drawing/2014/main" id="{E3BA3221-5A9B-4D34-9AD4-452E77344826}"/>
              </a:ext>
            </a:extLst>
          </p:cNvPr>
          <p:cNvCxnSpPr>
            <a:cxnSpLocks/>
          </p:cNvCxnSpPr>
          <p:nvPr/>
        </p:nvCxnSpPr>
        <p:spPr>
          <a:xfrm flipV="1">
            <a:off x="1381125" y="2303763"/>
            <a:ext cx="5635251" cy="14014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2F21CAC-9151-4DB0-A736-65517F2F0901}"/>
              </a:ext>
            </a:extLst>
          </p:cNvPr>
          <p:cNvSpPr/>
          <p:nvPr/>
        </p:nvSpPr>
        <p:spPr>
          <a:xfrm>
            <a:off x="6418842" y="447653"/>
            <a:ext cx="45063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FF0000"/>
                </a:solidFill>
                <a:latin typeface="Calibri" panose="020F0502020204030204" pitchFamily="34" charset="0"/>
                <a:cs typeface="Calibri" panose="020F0502020204030204" pitchFamily="34" charset="0"/>
              </a:rPr>
              <a:t>Cơ quan tuần hoàn gồm: Tim và các mạch máu.</a:t>
            </a:r>
            <a:endParaRPr lang="vi-VN" sz="3200" b="1" dirty="0">
              <a:solidFill>
                <a:srgbClr val="FF0000"/>
              </a:solidFill>
              <a:latin typeface="Calibri" panose="020F0502020204030204" pitchFamily="34" charset="0"/>
              <a:cs typeface="Calibri" panose="020F0502020204030204" pitchFamily="34" charset="0"/>
            </a:endParaRPr>
          </a:p>
        </p:txBody>
      </p:sp>
      <p:cxnSp>
        <p:nvCxnSpPr>
          <p:cNvPr id="37" name="Straight Arrow Connector 36">
            <a:extLst>
              <a:ext uri="{FF2B5EF4-FFF2-40B4-BE49-F238E27FC236}">
                <a16:creationId xmlns:a16="http://schemas.microsoft.com/office/drawing/2014/main" id="{1C53C1DB-A93B-41E5-B711-30943B847DD2}"/>
              </a:ext>
            </a:extLst>
          </p:cNvPr>
          <p:cNvCxnSpPr>
            <a:cxnSpLocks/>
          </p:cNvCxnSpPr>
          <p:nvPr/>
        </p:nvCxnSpPr>
        <p:spPr>
          <a:xfrm>
            <a:off x="5067300" y="2447925"/>
            <a:ext cx="2368176" cy="24942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54CADF7-3128-4B06-ABEE-36135CF8E2FD}"/>
              </a:ext>
            </a:extLst>
          </p:cNvPr>
          <p:cNvSpPr/>
          <p:nvPr/>
        </p:nvSpPr>
        <p:spPr>
          <a:xfrm>
            <a:off x="6837942" y="3086078"/>
            <a:ext cx="47349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000" b="1" dirty="0">
                <a:solidFill>
                  <a:srgbClr val="FF0000"/>
                </a:solidFill>
                <a:latin typeface="Calibri" panose="020F0502020204030204" pitchFamily="34" charset="0"/>
                <a:cs typeface="Calibri" panose="020F0502020204030204" pitchFamily="34" charset="0"/>
              </a:rPr>
              <a:t>Các mạch máu gồm động mạch, tĩnh mạch và mao mạch.</a:t>
            </a:r>
            <a:endParaRPr lang="en-US" sz="30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7" name="TextBox 36">
            <a:extLst>
              <a:ext uri="{FF2B5EF4-FFF2-40B4-BE49-F238E27FC236}">
                <a16:creationId xmlns:a16="http://schemas.microsoft.com/office/drawing/2014/main" id="{0209A7E5-5637-475F-B00F-77C54DC1BE89}"/>
              </a:ext>
            </a:extLst>
          </p:cNvPr>
          <p:cNvSpPr txBox="1"/>
          <p:nvPr/>
        </p:nvSpPr>
        <p:spPr>
          <a:xfrm>
            <a:off x="5032186" y="2087019"/>
            <a:ext cx="6435914" cy="3970318"/>
          </a:xfrm>
          <a:prstGeom prst="rect">
            <a:avLst/>
          </a:prstGeom>
          <a:noFill/>
        </p:spPr>
        <p:txBody>
          <a:bodyPr wrap="square" rtlCol="0">
            <a:spAutoFit/>
          </a:bodyPr>
          <a:lstStyle/>
          <a:p>
            <a:pPr algn="just"/>
            <a:r>
              <a:rPr lang="vi-VN" sz="3600" b="1" dirty="0">
                <a:solidFill>
                  <a:srgbClr val="002060"/>
                </a:solidFill>
                <a:latin typeface="Calibri" panose="020F0502020204030204" pitchFamily="34" charset="0"/>
                <a:ea typeface="LNTH-LuoLuoNotangYuanTi 1" pitchFamily="2" charset="-128"/>
                <a:cs typeface="Calibri" panose="020F0502020204030204" pitchFamily="34" charset="0"/>
              </a:rPr>
              <a:t> Cơ quan tuần hoàn gồm tim và các mạch máu. Các mạch máu tạo thành hệ mạch kín trong cơ thể người bao gồm: động mạch, tĩnh mạch và mao mạch. Máu lưu thông trong các mạch máu là một chất lỏng màu đỏ.</a:t>
            </a:r>
          </a:p>
        </p:txBody>
      </p:sp>
      <p:pic>
        <p:nvPicPr>
          <p:cNvPr id="38" name="Picture 37">
            <a:extLst>
              <a:ext uri="{FF2B5EF4-FFF2-40B4-BE49-F238E27FC236}">
                <a16:creationId xmlns:a16="http://schemas.microsoft.com/office/drawing/2014/main" id="{566F2EDD-0F8B-40B1-BC2D-0650A64FE765}"/>
              </a:ext>
            </a:extLst>
          </p:cNvPr>
          <p:cNvPicPr>
            <a:picLocks noChangeAspect="1"/>
          </p:cNvPicPr>
          <p:nvPr/>
        </p:nvPicPr>
        <p:blipFill>
          <a:blip r:embed="rId7">
            <a:extLst>
              <a:ext uri="{28A0092B-C50C-407E-A947-70E740481C1C}">
                <a14:useLocalDpi xmlns:a14="http://schemas.microsoft.com/office/drawing/2010/main" val="0"/>
              </a:ext>
            </a:extLst>
          </a:blip>
          <a:srcRect t="5334" b="5334"/>
          <a:stretch/>
        </p:blipFill>
        <p:spPr>
          <a:xfrm>
            <a:off x="832671" y="2421210"/>
            <a:ext cx="4003915" cy="3299733"/>
          </a:xfrm>
          <a:prstGeom prst="roundRect">
            <a:avLst>
              <a:gd name="adj" fmla="val 16667"/>
            </a:avLst>
          </a:prstGeom>
          <a:ln w="38100">
            <a:solidFill>
              <a:srgbClr val="70AD47">
                <a:lumMod val="75000"/>
              </a:srgb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F84EE3B6-6E09-46ED-AF78-7BF9D2D1C590}"/>
              </a:ext>
            </a:extLst>
          </p:cNvPr>
          <p:cNvPicPr>
            <a:picLocks noChangeAspect="1"/>
          </p:cNvPicPr>
          <p:nvPr/>
        </p:nvPicPr>
        <p:blipFill>
          <a:blip r:embed="rId8"/>
          <a:stretch>
            <a:fillRect/>
          </a:stretch>
        </p:blipFill>
        <p:spPr>
          <a:xfrm>
            <a:off x="3066405" y="-80121"/>
            <a:ext cx="6078239" cy="2560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14:bounceEnd="60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435</Words>
  <Application>Microsoft Office PowerPoint</Application>
  <PresentationFormat>Widescreen</PresentationFormat>
  <Paragraphs>45</Paragraphs>
  <Slides>19</Slides>
  <Notes>17</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微软雅黑</vt:lpstr>
      <vt:lpstr>#9Slide05 SVNClementine</vt:lpstr>
      <vt:lpstr>Arial</vt:lpstr>
      <vt:lpstr>Calibri</vt:lpstr>
      <vt:lpstr>Calibri Light</vt:lpstr>
      <vt:lpstr>等线</vt:lpstr>
      <vt:lpstr>LNTH-LuoLuoNotangYuanTi 1</vt:lpstr>
      <vt:lpstr>黑体</vt:lpstr>
      <vt:lpstr>Times New Roman</vt:lpstr>
      <vt:lpstr>UVN Banh Mi</vt:lpstr>
      <vt:lpstr>义启小魏楷</vt:lpstr>
      <vt:lpstr>字魂59号-创粗黑</vt:lpstr>
      <vt:lpstr>office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33</cp:revision>
  <dcterms:created xsi:type="dcterms:W3CDTF">2022-11-13T11:16:52Z</dcterms:created>
  <dcterms:modified xsi:type="dcterms:W3CDTF">2023-02-27T04:46:34Z</dcterms:modified>
</cp:coreProperties>
</file>