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8" r:id="rId19"/>
    <p:sldId id="258" r:id="rId20"/>
    <p:sldId id="321" r:id="rId21"/>
    <p:sldId id="322" r:id="rId22"/>
    <p:sldId id="323" r:id="rId23"/>
    <p:sldId id="349" r:id="rId24"/>
    <p:sldId id="324" r:id="rId25"/>
    <p:sldId id="325" r:id="rId26"/>
    <p:sldId id="329" r:id="rId27"/>
    <p:sldId id="330" r:id="rId28"/>
    <p:sldId id="347" r:id="rId29"/>
    <p:sldId id="328" r:id="rId30"/>
    <p:sldId id="259" r:id="rId31"/>
    <p:sldId id="264" r:id="rId32"/>
  </p:sldIdLst>
  <p:sldSz cx="12161838" cy="6858000"/>
  <p:notesSz cx="6858000" cy="9144000"/>
  <p:embeddedFontLs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" panose="020B0604020202020204" charset="0"/>
      <p:regular r:id="rId42"/>
      <p:bold r:id="rId43"/>
      <p:italic r:id="rId44"/>
      <p:boldItalic r:id="rId45"/>
    </p:embeddedFont>
    <p:embeddedFont>
      <p:font typeface="Chewy" panose="020B0604020202020204" charset="0"/>
      <p:regular r:id="rId46"/>
    </p:embeddedFont>
    <p:embeddedFont>
      <p:font typeface="Inconsolata" panose="020B0604020202020204" charset="0"/>
      <p:regular r:id="rId47"/>
    </p:embeddedFont>
    <p:embeddedFont>
      <p:font typeface="Maven Pro" panose="020B060402020202020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F"/>
    <a:srgbClr val="94E6FC"/>
    <a:srgbClr val="FFFFFF"/>
    <a:srgbClr val="FFFBEF"/>
    <a:srgbClr val="FFD85D"/>
    <a:srgbClr val="FFE285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85" d="100"/>
          <a:sy n="85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0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562469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,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,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r>
              <a:rPr lang="en-US" sz="200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D7EDF-EFA5-49C8-8D48-6EFCE8D2681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nứt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nẻ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trụi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113436" y="4185271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lưỡi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tầm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sét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C9CD6-EE72-4A57-BFE6-0DF4837C7950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264844" y="214971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10473179" y="223106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832456" y="363771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4939754" y="294466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6E2F588-14C1-4DCC-9F1E-5B24E1B61D5D}"/>
              </a:ext>
            </a:extLst>
          </p:cNvPr>
          <p:cNvSpPr/>
          <p:nvPr/>
        </p:nvSpPr>
        <p:spPr>
          <a:xfrm>
            <a:off x="1091742" y="2149714"/>
            <a:ext cx="9381437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4FB3BF-B21A-46EB-A49F-98D78EE38BB2}"/>
              </a:ext>
            </a:extLst>
          </p:cNvPr>
          <p:cNvCxnSpPr>
            <a:cxnSpLocks/>
          </p:cNvCxnSpPr>
          <p:nvPr/>
        </p:nvCxnSpPr>
        <p:spPr>
          <a:xfrm flipH="1">
            <a:off x="7873061" y="283785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6DAF5B-01D2-4D2E-8434-D67542978A91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0A4B49-F9C6-4A8F-84B2-93F220BCAE2A}"/>
              </a:ext>
            </a:extLst>
          </p:cNvPr>
          <p:cNvSpPr/>
          <p:nvPr/>
        </p:nvSpPr>
        <p:spPr>
          <a:xfrm>
            <a:off x="53213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65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212401" y="113499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trời </a:t>
            </a:r>
            <a:r>
              <a:rPr lang="en-US" sz="3600" dirty="0" err="1">
                <a:solidFill>
                  <a:srgbClr val="002060"/>
                </a:solidFill>
              </a:rPr>
              <a:t>nắng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lâu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ruộng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nứt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nẻ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trụi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muông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họng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5A15A-CBCE-4BF6-A862-61EE5D81C6D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A1B7AB-3AB7-42CC-9F6D-4B1C2BD09D51}"/>
              </a:ext>
            </a:extLst>
          </p:cNvPr>
          <p:cNvSpPr/>
          <p:nvPr/>
        </p:nvSpPr>
        <p:spPr>
          <a:xfrm>
            <a:off x="9867900" y="4589567"/>
            <a:ext cx="1297808" cy="6096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98281F-D7AA-43DD-9FA8-ED3C5DC4088D}"/>
              </a:ext>
            </a:extLst>
          </p:cNvPr>
          <p:cNvSpPr/>
          <p:nvPr/>
        </p:nvSpPr>
        <p:spPr>
          <a:xfrm>
            <a:off x="7429519" y="6454034"/>
            <a:ext cx="4876762" cy="6096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138928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sắp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xếp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cửa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E1E4856-8051-4455-85AB-8C3B6FA2B536}"/>
              </a:ext>
            </a:extLst>
          </p:cNvPr>
          <p:cNvSpPr/>
          <p:nvPr/>
        </p:nvSpPr>
        <p:spPr>
          <a:xfrm rot="16200000">
            <a:off x="5582291" y="2657066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AB3FD-778D-43A2-AA13-4EFBD00A4102}"/>
              </a:ext>
            </a:extLst>
          </p:cNvPr>
          <p:cNvSpPr txBox="1"/>
          <p:nvPr/>
        </p:nvSpPr>
        <p:spPr>
          <a:xfrm>
            <a:off x="386899" y="3432397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Cua trong chum nước, ong sau cánh cửa, cáo, gấu , cọp ở hai bên cánh cửa.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C73EAB-D633-4CEF-9C25-68EF99160FE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021207" y="77620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17E6239C-0C48-4E9D-9B44-FA0A5278123E}"/>
              </a:ext>
            </a:extLst>
          </p:cNvPr>
          <p:cNvSpPr/>
          <p:nvPr/>
        </p:nvSpPr>
        <p:spPr>
          <a:xfrm rot="16200000">
            <a:off x="5710628" y="209229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AA216-D26E-408E-8B09-8AD3455D561C}"/>
              </a:ext>
            </a:extLst>
          </p:cNvPr>
          <p:cNvSpPr txBox="1"/>
          <p:nvPr/>
        </p:nvSpPr>
        <p:spPr>
          <a:xfrm>
            <a:off x="515236" y="2867629"/>
            <a:ext cx="11131366" cy="3970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Cóc đánh trống - trời sai gà ra trị cóc.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Gà bay ra – cáo nhảy tới cắn cổ, tha đi.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Trời sai chó ra bắt cáo – vừa đến cửa, gấu quật chó chết tươi.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Sét ra trị gấu – Ong đốt túi bụi.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nhảy vào chum – cua kẹp; Thần nhảy khỏi chum – cọp vồ.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49AFB-5F84-4012-9DB5-92FD3D4FDB1F}"/>
              </a:ext>
            </a:extLst>
          </p:cNvPr>
          <p:cNvSpPr/>
          <p:nvPr/>
        </p:nvSpPr>
        <p:spPr>
          <a:xfrm>
            <a:off x="5397500" y="6375399"/>
            <a:ext cx="5422900" cy="449847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thay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DA993-926D-4B20-A594-4F17EBF9D682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5.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ý </a:t>
            </a:r>
            <a:r>
              <a:rPr lang="en-US" sz="3600" dirty="0" err="1">
                <a:solidFill>
                  <a:srgbClr val="0070C0"/>
                </a:solidFill>
              </a:rPr>
              <a:t>tương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FD6F8-26DE-4B79-B871-5EB7FE8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59" y="2421003"/>
            <a:ext cx="8923720" cy="25520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CE0EC4-E173-4EFF-A024-422777B0CC5F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76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Cóc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kiện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Trời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0" y="463295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Nói về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26540-B0C6-4262-8674-562BA5AD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99" y="1109626"/>
            <a:ext cx="7191701" cy="54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Kể lại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nl-NL" sz="3600" dirty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7200" b="1" dirty="0">
                <a:latin typeface="+mj-lt"/>
              </a:rPr>
              <a:t>CÓC KIỆN TRỜI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EDE3E9-1B51-4BA4-99E3-43195FA4FD85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7707F-41E1-41BF-8BF9-083012391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19" y="1839193"/>
            <a:ext cx="5279010" cy="24500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EA31E3-2B0C-44F5-9D04-B55EDD8B503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F6F103-DAFD-4E72-A35A-D71AA5FD12FA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3B9ED-F67D-417E-B5DB-6300DEA38702}"/>
              </a:ext>
            </a:extLst>
          </p:cNvPr>
          <p:cNvSpPr/>
          <p:nvPr/>
        </p:nvSpPr>
        <p:spPr>
          <a:xfrm>
            <a:off x="53340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455</Words>
  <Application>Microsoft Office PowerPoint</Application>
  <PresentationFormat>Custom</PresentationFormat>
  <Paragraphs>59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Nunito</vt:lpstr>
      <vt:lpstr>Calibri</vt:lpstr>
      <vt:lpstr>Montserrat</vt:lpstr>
      <vt:lpstr>Chewy</vt:lpstr>
      <vt:lpstr>Arial</vt:lpstr>
      <vt:lpstr>Inconsolata</vt:lpstr>
      <vt:lpstr>Times New Roman</vt:lpstr>
      <vt:lpstr>Maven Pro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Techsi.vn</cp:lastModifiedBy>
  <cp:revision>59</cp:revision>
  <dcterms:modified xsi:type="dcterms:W3CDTF">2023-01-30T01:48:27Z</dcterms:modified>
</cp:coreProperties>
</file>