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92" r:id="rId2"/>
    <p:sldId id="393" r:id="rId3"/>
    <p:sldId id="394" r:id="rId4"/>
    <p:sldId id="362" r:id="rId5"/>
    <p:sldId id="395" r:id="rId6"/>
    <p:sldId id="396" r:id="rId7"/>
    <p:sldId id="397" r:id="rId8"/>
    <p:sldId id="372" r:id="rId9"/>
    <p:sldId id="373" r:id="rId10"/>
    <p:sldId id="374" r:id="rId11"/>
    <p:sldId id="403" r:id="rId12"/>
    <p:sldId id="404" r:id="rId13"/>
    <p:sldId id="375" r:id="rId14"/>
    <p:sldId id="39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5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212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024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2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B89252-A23E-4053-AB2C-29A5D4EC7B5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101144" y="78471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656822" y="1204968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00010" y="1276596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30489E-DC64-4361-86B8-F3D3440BD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704" y="2741145"/>
            <a:ext cx="8918444" cy="2296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B391D8A-A1EB-46D0-A2E5-0C91C9BCEF31}"/>
              </a:ext>
            </a:extLst>
          </p:cNvPr>
          <p:cNvSpPr/>
          <p:nvPr/>
        </p:nvSpPr>
        <p:spPr>
          <a:xfrm>
            <a:off x="6352674" y="3277762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2E72226-477F-49E4-9EFB-38B954E11782}"/>
              </a:ext>
            </a:extLst>
          </p:cNvPr>
          <p:cNvSpPr/>
          <p:nvPr/>
        </p:nvSpPr>
        <p:spPr>
          <a:xfrm>
            <a:off x="4066674" y="4404086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355F1D-CA64-4BFD-A36F-592049D1FB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3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88315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48E05-E49B-4489-ABAE-928EC0CDF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77" y="1816644"/>
            <a:ext cx="11414522" cy="2819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C0070-AD70-4A0B-B2D8-65738C8AE3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6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467559" y="1226335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532E0-7378-45A6-91DE-F68E6165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616" y="1226335"/>
            <a:ext cx="10569421" cy="1016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0A8694-739B-48BB-8403-412DE418B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722" y="2183134"/>
            <a:ext cx="5925377" cy="3448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E6D182-8FDD-4F2C-88FD-271EBA673728}"/>
              </a:ext>
            </a:extLst>
          </p:cNvPr>
          <p:cNvSpPr txBox="1"/>
          <p:nvPr/>
        </p:nvSpPr>
        <p:spPr>
          <a:xfrm>
            <a:off x="1218702" y="5744854"/>
            <a:ext cx="10315571" cy="68082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đ</a:t>
            </a:r>
            <a:r>
              <a:rPr lang="vi-VN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ư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ợc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: III, VI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EDA4EC-AFE5-4534-AE96-2AAB67A53C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4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44C0DA-DBCB-424B-865A-570EF8C4D8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ED2AE0-3C1E-49A3-8C79-44C97E21AF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A397DE-8189-46CD-9475-D42A54F138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x 7 = 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705329" y="275509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Cloud 15"/>
          <p:cNvSpPr/>
          <p:nvPr/>
        </p:nvSpPr>
        <p:spPr>
          <a:xfrm>
            <a:off x="5789478" y="2745516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" name="Cloud 16"/>
          <p:cNvSpPr/>
          <p:nvPr/>
        </p:nvSpPr>
        <p:spPr>
          <a:xfrm>
            <a:off x="666364" y="482314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Cloud 17"/>
          <p:cNvSpPr/>
          <p:nvPr/>
        </p:nvSpPr>
        <p:spPr>
          <a:xfrm>
            <a:off x="5827040" y="490282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E987B0-03E4-4FA1-AF49-F5DFBA1E251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 : 1 = ?</a:t>
            </a: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5215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5165" y="389495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Cloud 20"/>
          <p:cNvSpPr/>
          <p:nvPr/>
        </p:nvSpPr>
        <p:spPr>
          <a:xfrm>
            <a:off x="4474333" y="4022599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Cloud 21"/>
          <p:cNvSpPr/>
          <p:nvPr/>
        </p:nvSpPr>
        <p:spPr>
          <a:xfrm>
            <a:off x="8851921" y="3961643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5D2F4B-E9D7-4321-ADB6-3ED846EC94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? = 3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Cloud 5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Cloud 6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40795" y="4871385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Cloud 12"/>
          <p:cNvSpPr/>
          <p:nvPr/>
        </p:nvSpPr>
        <p:spPr>
          <a:xfrm>
            <a:off x="664599" y="2780178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Cloud 13"/>
          <p:cNvSpPr/>
          <p:nvPr/>
        </p:nvSpPr>
        <p:spPr>
          <a:xfrm>
            <a:off x="5870646" y="276447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Cloud 14"/>
          <p:cNvSpPr/>
          <p:nvPr/>
        </p:nvSpPr>
        <p:spPr>
          <a:xfrm>
            <a:off x="5818563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27" y="-463174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363893-B4E9-4EA1-9757-94B498D4B7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30F4A5-1359-4CED-8483-B8F989E1C9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175" y="139828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700" y="2166788"/>
            <a:ext cx="7562850" cy="18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4472C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3)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7E7E73-E2B9-4798-89B7-79EEC0DB64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3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6" y="-377035"/>
            <a:ext cx="3456941" cy="3317219"/>
            <a:chOff x="4656006" y="-377035"/>
            <a:chExt cx="3456941" cy="33172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6" y="-377035"/>
              <a:ext cx="3317219" cy="33172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04899" y="1249918"/>
              <a:ext cx="3408048" cy="680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chung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2F681-F79C-4C93-9D30-DFEF0BB27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308" y="2338096"/>
            <a:ext cx="7189383" cy="38744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80E6A8-0FBB-42EE-AFCB-882478B8D30A}"/>
              </a:ext>
            </a:extLst>
          </p:cNvPr>
          <p:cNvSpPr txBox="1"/>
          <p:nvPr/>
        </p:nvSpPr>
        <p:spPr>
          <a:xfrm>
            <a:off x="8229103" y="2524486"/>
            <a:ext cx="1232506" cy="680827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7006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648E7F-D393-49E8-80A8-5DD18905BA08}"/>
              </a:ext>
            </a:extLst>
          </p:cNvPr>
          <p:cNvSpPr txBox="1"/>
          <p:nvPr/>
        </p:nvSpPr>
        <p:spPr>
          <a:xfrm>
            <a:off x="8496691" y="3462245"/>
            <a:ext cx="1232506" cy="68082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8504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3E55D0-1EA6-4DB7-A9FF-0742DE3FD413}"/>
              </a:ext>
            </a:extLst>
          </p:cNvPr>
          <p:cNvSpPr txBox="1"/>
          <p:nvPr/>
        </p:nvSpPr>
        <p:spPr>
          <a:xfrm>
            <a:off x="8306079" y="4263762"/>
            <a:ext cx="1597994" cy="6656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10000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2BA33D9-5366-48FC-9ED5-E863F4F9DD44}"/>
              </a:ext>
            </a:extLst>
          </p:cNvPr>
          <p:cNvSpPr/>
          <p:nvPr/>
        </p:nvSpPr>
        <p:spPr>
          <a:xfrm>
            <a:off x="678133" y="1834362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BDB7D5-47CA-4F1A-BCB3-651C01BF34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78432" y="230162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9DFE45-F4E6-4072-82A4-99101DBA2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87" y="3619502"/>
            <a:ext cx="4548585" cy="4548585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B85175DD-3F9F-4DD4-8448-0D3FDBC44BBF}"/>
              </a:ext>
            </a:extLst>
          </p:cNvPr>
          <p:cNvSpPr/>
          <p:nvPr/>
        </p:nvSpPr>
        <p:spPr>
          <a:xfrm>
            <a:off x="10188998" y="3697356"/>
            <a:ext cx="1918952" cy="106304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7F749-ED63-4C6B-83B2-FF42BA0A9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43" y="2138166"/>
            <a:ext cx="9565687" cy="26222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B3E074-80E7-41BD-B478-8CC0D452464B}"/>
              </a:ext>
            </a:extLst>
          </p:cNvPr>
          <p:cNvSpPr txBox="1"/>
          <p:nvPr/>
        </p:nvSpPr>
        <p:spPr>
          <a:xfrm>
            <a:off x="3934215" y="2840709"/>
            <a:ext cx="882814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3 499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013667-8ECD-440F-BB62-28D88311C4FC}"/>
              </a:ext>
            </a:extLst>
          </p:cNvPr>
          <p:cNvSpPr txBox="1"/>
          <p:nvPr/>
        </p:nvSpPr>
        <p:spPr>
          <a:xfrm>
            <a:off x="5654593" y="2843594"/>
            <a:ext cx="882814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3 501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9E7BC8-F619-47D2-8230-50D5F3A2DDFC}"/>
              </a:ext>
            </a:extLst>
          </p:cNvPr>
          <p:cNvSpPr txBox="1"/>
          <p:nvPr/>
        </p:nvSpPr>
        <p:spPr>
          <a:xfrm>
            <a:off x="2221582" y="4114437"/>
            <a:ext cx="922671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9 993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4564DC-589F-414F-A9D7-64E39D54976C}"/>
              </a:ext>
            </a:extLst>
          </p:cNvPr>
          <p:cNvSpPr txBox="1"/>
          <p:nvPr/>
        </p:nvSpPr>
        <p:spPr>
          <a:xfrm>
            <a:off x="4817029" y="4076924"/>
            <a:ext cx="922671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9 996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335BF6-E12E-4582-9570-91C1079C7C65}"/>
              </a:ext>
            </a:extLst>
          </p:cNvPr>
          <p:cNvSpPr txBox="1"/>
          <p:nvPr/>
        </p:nvSpPr>
        <p:spPr>
          <a:xfrm>
            <a:off x="8210973" y="4076924"/>
            <a:ext cx="1460605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10 000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4FA2E4-8433-4041-B224-9558675ED9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2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206</Words>
  <Application>Microsoft Office PowerPoint</Application>
  <PresentationFormat>Widescreen</PresentationFormat>
  <Paragraphs>65</Paragraphs>
  <Slides>14</Slides>
  <Notes>8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Coiny</vt:lpstr>
      <vt:lpstr>等线</vt:lpstr>
      <vt:lpstr>Source Han Sans Light</vt:lpstr>
      <vt:lpstr>Source Han Sans Regular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26</cp:revision>
  <dcterms:created xsi:type="dcterms:W3CDTF">2022-06-24T08:00:03Z</dcterms:created>
  <dcterms:modified xsi:type="dcterms:W3CDTF">2023-02-02T03:37:28Z</dcterms:modified>
</cp:coreProperties>
</file>