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7" r:id="rId2"/>
    <p:sldId id="259" r:id="rId3"/>
    <p:sldId id="284" r:id="rId4"/>
    <p:sldId id="300" r:id="rId5"/>
    <p:sldId id="286" r:id="rId6"/>
    <p:sldId id="302" r:id="rId7"/>
    <p:sldId id="264" r:id="rId8"/>
    <p:sldId id="292" r:id="rId9"/>
    <p:sldId id="303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5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4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8256A52F-252C-4B03-977E-3AE3E9A5B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839201" y="132876"/>
            <a:ext cx="3505200" cy="1602363"/>
          </a:xfrm>
          <a:prstGeom prst="rect">
            <a:avLst/>
          </a:prstGeom>
        </p:spPr>
      </p:pic>
      <p:sp>
        <p:nvSpPr>
          <p:cNvPr id="14" name="椭圆 21">
            <a:extLst>
              <a:ext uri="{FF2B5EF4-FFF2-40B4-BE49-F238E27FC236}">
                <a16:creationId xmlns:a16="http://schemas.microsoft.com/office/drawing/2014/main" id="{99F7A638-4943-48B4-98BF-A8F4ECC8CD78}"/>
              </a:ext>
            </a:extLst>
          </p:cNvPr>
          <p:cNvSpPr/>
          <p:nvPr/>
        </p:nvSpPr>
        <p:spPr>
          <a:xfrm>
            <a:off x="-1836468" y="-19524"/>
            <a:ext cx="1595168" cy="2021944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CD01E03-A65F-424F-9381-FF4F7EF53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057" y="1170038"/>
            <a:ext cx="9896997" cy="1059656"/>
          </a:xfrm>
          <a:prstGeom prst="roundRect">
            <a:avLst>
              <a:gd name="adj" fmla="val 47436"/>
            </a:avLst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…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năm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2434" y="2189542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9752" y="2985242"/>
            <a:ext cx="98090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48 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Làm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quen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chữ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10580893-EFA5-4CD9-B878-DBB0CA1F9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401254" y="313665"/>
            <a:ext cx="3505200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D923C-9CD5-43FD-B297-10A6D689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06" y="2243406"/>
            <a:ext cx="4697133" cy="30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E642A-D07D-4A88-9D7C-0DF6B6167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90" y="2099536"/>
            <a:ext cx="6021716" cy="323533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B9EED509-FF85-4FB5-AFAB-CD31CBA56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76720" y="1623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73E01-DD82-4B1A-8046-469651AC408A}"/>
              </a:ext>
            </a:extLst>
          </p:cNvPr>
          <p:cNvSpPr txBox="1"/>
          <p:nvPr/>
        </p:nvSpPr>
        <p:spPr>
          <a:xfrm>
            <a:off x="852937" y="2045443"/>
            <a:ext cx="992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5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1CD7-580C-4894-9A6A-124850546D4C}"/>
              </a:ext>
            </a:extLst>
          </p:cNvPr>
          <p:cNvSpPr txBox="1"/>
          <p:nvPr/>
        </p:nvSpPr>
        <p:spPr>
          <a:xfrm>
            <a:off x="967127" y="4678415"/>
            <a:ext cx="992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đ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ợc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23924-71AE-43D2-81B7-89D1128EEC5B}"/>
              </a:ext>
            </a:extLst>
          </p:cNvPr>
          <p:cNvSpPr/>
          <p:nvPr/>
        </p:nvSpPr>
        <p:spPr>
          <a:xfrm rot="20252139">
            <a:off x="2777383" y="299859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8728B2-9A81-4298-93F0-3D34456976EA}"/>
              </a:ext>
            </a:extLst>
          </p:cNvPr>
          <p:cNvSpPr/>
          <p:nvPr/>
        </p:nvSpPr>
        <p:spPr>
          <a:xfrm rot="1204828">
            <a:off x="3256582" y="298887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34BCCE-742A-4A06-A59D-87C63D1E1C67}"/>
              </a:ext>
            </a:extLst>
          </p:cNvPr>
          <p:cNvSpPr/>
          <p:nvPr/>
        </p:nvSpPr>
        <p:spPr>
          <a:xfrm>
            <a:off x="3622113" y="3019421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9A7977-CAEE-46F9-AC65-16DCEE85FE03}"/>
              </a:ext>
            </a:extLst>
          </p:cNvPr>
          <p:cNvSpPr/>
          <p:nvPr/>
        </p:nvSpPr>
        <p:spPr>
          <a:xfrm>
            <a:off x="3762776" y="3017817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94BC3B-1F1A-45DD-9A4D-719BB5766430}"/>
              </a:ext>
            </a:extLst>
          </p:cNvPr>
          <p:cNvSpPr/>
          <p:nvPr/>
        </p:nvSpPr>
        <p:spPr>
          <a:xfrm>
            <a:off x="3900962" y="3026265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FE8482-65BD-4311-9524-53FA27047D00}"/>
              </a:ext>
            </a:extLst>
          </p:cNvPr>
          <p:cNvSpPr/>
          <p:nvPr/>
        </p:nvSpPr>
        <p:spPr>
          <a:xfrm rot="19802347">
            <a:off x="6147238" y="2963602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ED5D37-3258-41E1-9D81-04C543819FEF}"/>
              </a:ext>
            </a:extLst>
          </p:cNvPr>
          <p:cNvSpPr/>
          <p:nvPr/>
        </p:nvSpPr>
        <p:spPr>
          <a:xfrm rot="2023826">
            <a:off x="6110605" y="2938458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700178-A728-4013-8326-A2595C3D1147}"/>
              </a:ext>
            </a:extLst>
          </p:cNvPr>
          <p:cNvSpPr/>
          <p:nvPr/>
        </p:nvSpPr>
        <p:spPr>
          <a:xfrm flipH="1">
            <a:off x="6626281" y="3019421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6FBAE7-6E67-4CEB-BBFE-1AFDB545F8DE}"/>
              </a:ext>
            </a:extLst>
          </p:cNvPr>
          <p:cNvSpPr/>
          <p:nvPr/>
        </p:nvSpPr>
        <p:spPr>
          <a:xfrm flipH="1">
            <a:off x="6766944" y="3017817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4A509D-348E-4954-8B8C-89E771305B7A}"/>
              </a:ext>
            </a:extLst>
          </p:cNvPr>
          <p:cNvSpPr/>
          <p:nvPr/>
        </p:nvSpPr>
        <p:spPr>
          <a:xfrm flipH="1">
            <a:off x="6905130" y="3026265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19A72807-8AA6-4A59-B8FD-16753CB3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91185" y="5608320"/>
            <a:ext cx="564404" cy="604624"/>
            <a:chOff x="3391185" y="5608320"/>
            <a:chExt cx="564404" cy="60462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505200" y="5618480"/>
              <a:ext cx="450389" cy="594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505200" y="5628640"/>
              <a:ext cx="395763" cy="5672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391185" y="5608320"/>
              <a:ext cx="16080" cy="5927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742465" y="5638800"/>
            <a:ext cx="564404" cy="604624"/>
            <a:chOff x="3391185" y="5608320"/>
            <a:chExt cx="564404" cy="60462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505200" y="5618480"/>
              <a:ext cx="450389" cy="594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505200" y="5628640"/>
              <a:ext cx="395763" cy="5672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391185" y="5608320"/>
              <a:ext cx="16080" cy="5927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144545" y="5709920"/>
            <a:ext cx="564404" cy="604624"/>
            <a:chOff x="3391185" y="5608320"/>
            <a:chExt cx="564404" cy="60462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505200" y="5618480"/>
              <a:ext cx="450389" cy="594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505200" y="5628640"/>
              <a:ext cx="395763" cy="5672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91185" y="5608320"/>
              <a:ext cx="16080" cy="5927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1624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045" y="897302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04459F1-9AA1-4578-8931-F6977CFC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03520" y="2854959"/>
            <a:ext cx="467360" cy="314960"/>
            <a:chOff x="5303520" y="2824479"/>
            <a:chExt cx="467360" cy="314960"/>
          </a:xfrm>
        </p:grpSpPr>
        <p:sp>
          <p:nvSpPr>
            <p:cNvPr id="5" name="Rectangle 4"/>
            <p:cNvSpPr/>
            <p:nvPr/>
          </p:nvSpPr>
          <p:spPr>
            <a:xfrm>
              <a:off x="5384800" y="2848146"/>
              <a:ext cx="386080" cy="29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03520" y="2824479"/>
              <a:ext cx="467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XIV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26960" y="2875279"/>
            <a:ext cx="467360" cy="314960"/>
            <a:chOff x="5303520" y="2824479"/>
            <a:chExt cx="467360" cy="314960"/>
          </a:xfrm>
        </p:grpSpPr>
        <p:sp>
          <p:nvSpPr>
            <p:cNvPr id="18" name="Rectangle 17"/>
            <p:cNvSpPr/>
            <p:nvPr/>
          </p:nvSpPr>
          <p:spPr>
            <a:xfrm>
              <a:off x="5384800" y="2848146"/>
              <a:ext cx="386080" cy="29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3520" y="2824479"/>
              <a:ext cx="467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XVI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53120" y="2865119"/>
            <a:ext cx="497840" cy="314960"/>
            <a:chOff x="5303520" y="2824479"/>
            <a:chExt cx="497840" cy="314960"/>
          </a:xfrm>
        </p:grpSpPr>
        <p:sp>
          <p:nvSpPr>
            <p:cNvPr id="21" name="Rectangle 20"/>
            <p:cNvSpPr/>
            <p:nvPr/>
          </p:nvSpPr>
          <p:spPr>
            <a:xfrm>
              <a:off x="5384800" y="2848146"/>
              <a:ext cx="386080" cy="29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03520" y="2824479"/>
              <a:ext cx="497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XVII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34480" y="4653279"/>
            <a:ext cx="467360" cy="307777"/>
            <a:chOff x="6482080" y="4470399"/>
            <a:chExt cx="467360" cy="307777"/>
          </a:xfrm>
        </p:grpSpPr>
        <p:sp>
          <p:nvSpPr>
            <p:cNvPr id="24" name="Rectangle 23"/>
            <p:cNvSpPr/>
            <p:nvPr/>
          </p:nvSpPr>
          <p:spPr>
            <a:xfrm>
              <a:off x="6540399" y="4490720"/>
              <a:ext cx="337921" cy="262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82080" y="4470399"/>
              <a:ext cx="467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XIV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32800" y="4643119"/>
            <a:ext cx="467360" cy="314960"/>
            <a:chOff x="5303520" y="2824479"/>
            <a:chExt cx="467360" cy="314960"/>
          </a:xfrm>
        </p:grpSpPr>
        <p:sp>
          <p:nvSpPr>
            <p:cNvPr id="27" name="Rectangle 26"/>
            <p:cNvSpPr/>
            <p:nvPr/>
          </p:nvSpPr>
          <p:spPr>
            <a:xfrm>
              <a:off x="5384800" y="2848146"/>
              <a:ext cx="386080" cy="29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03520" y="2824479"/>
              <a:ext cx="467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XVI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63760" y="4632959"/>
            <a:ext cx="497840" cy="314960"/>
            <a:chOff x="5303520" y="2824479"/>
            <a:chExt cx="497840" cy="314960"/>
          </a:xfrm>
        </p:grpSpPr>
        <p:sp>
          <p:nvSpPr>
            <p:cNvPr id="30" name="Rectangle 29"/>
            <p:cNvSpPr/>
            <p:nvPr/>
          </p:nvSpPr>
          <p:spPr>
            <a:xfrm>
              <a:off x="5384800" y="2848146"/>
              <a:ext cx="386080" cy="29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03520" y="2824479"/>
              <a:ext cx="497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XVII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CF974-387C-4663-81C3-191C3D6A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86" y="994042"/>
            <a:ext cx="8783276" cy="3181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08A7C-384E-45F9-AF7C-C4ED527BA521}"/>
              </a:ext>
            </a:extLst>
          </p:cNvPr>
          <p:cNvSpPr txBox="1"/>
          <p:nvPr/>
        </p:nvSpPr>
        <p:spPr>
          <a:xfrm>
            <a:off x="2135128" y="4334710"/>
            <a:ext cx="9924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XII, XIII,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XIV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11CEF-B139-4427-81A6-068FC6FCFF18}"/>
              </a:ext>
            </a:extLst>
          </p:cNvPr>
          <p:cNvSpPr txBox="1"/>
          <p:nvPr/>
        </p:nvSpPr>
        <p:spPr>
          <a:xfrm>
            <a:off x="2680634" y="5379820"/>
            <a:ext cx="838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XIII, XVII, XII XVIII 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XII, XIII, XVII, XVIII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07527B9-CDC0-4A28-9589-751CD65C0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6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7345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ử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mặt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B2061-B5A5-43E5-B37F-B2E7D1FD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51" y="1774221"/>
            <a:ext cx="7563254" cy="46702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FA16DD-E6B7-4CA9-A8E8-2ECD9DD78135}"/>
              </a:ext>
            </a:extLst>
          </p:cNvPr>
          <p:cNvCxnSpPr>
            <a:cxnSpLocks/>
          </p:cNvCxnSpPr>
          <p:nvPr/>
        </p:nvCxnSpPr>
        <p:spPr>
          <a:xfrm>
            <a:off x="4050707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55A55C-D4FD-4E18-9B91-AEF134B79D57}"/>
              </a:ext>
            </a:extLst>
          </p:cNvPr>
          <p:cNvCxnSpPr>
            <a:cxnSpLocks/>
          </p:cNvCxnSpPr>
          <p:nvPr/>
        </p:nvCxnSpPr>
        <p:spPr>
          <a:xfrm>
            <a:off x="6610174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5679BC-58DF-4442-B0C8-65D60CDD426A}"/>
              </a:ext>
            </a:extLst>
          </p:cNvPr>
          <p:cNvCxnSpPr>
            <a:cxnSpLocks/>
          </p:cNvCxnSpPr>
          <p:nvPr/>
        </p:nvCxnSpPr>
        <p:spPr>
          <a:xfrm flipH="1">
            <a:off x="4358355" y="3917265"/>
            <a:ext cx="4469451" cy="423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6">
            <a:extLst>
              <a:ext uri="{FF2B5EF4-FFF2-40B4-BE49-F238E27FC236}">
                <a16:creationId xmlns:a16="http://schemas.microsoft.com/office/drawing/2014/main" id="{A061B714-4296-4039-8C0A-6C66EF392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4C9E65E-949A-4D5F-AF76-A732077A3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kumimoji="0" lang="vi-VN" sz="4400" b="0" i="0" u="none" strike="noStrike" kern="0" cap="none" spc="0" normalizeH="0" baseline="0" noProof="0" dirty="0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ơ</a:t>
            </a:r>
            <a:r>
              <a:rPr kumimoji="0" lang="en-US" sz="4400" b="0" i="0" u="none" strike="noStrike" kern="0" cap="none" spc="0" normalizeH="0" baseline="0" noProof="0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</a:t>
            </a:r>
            <a:r>
              <a:rPr kumimoji="0" lang="en-US" sz="4400" b="0" i="0" u="none" strike="noStrike" kern="0" cap="none" spc="0" normalizeH="0" baseline="0" noProof="0" dirty="0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4C9E65E-949A-4D5F-AF76-A732077A3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1DF084-EE24-3F7F-9FE5-0EDE0E12EECE}"/>
              </a:ext>
            </a:extLst>
          </p:cNvPr>
          <p:cNvCxnSpPr/>
          <p:nvPr/>
        </p:nvCxnSpPr>
        <p:spPr>
          <a:xfrm>
            <a:off x="3910519" y="2957209"/>
            <a:ext cx="59338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8C1EFB-4810-9051-809F-D22D3320F41E}"/>
              </a:ext>
            </a:extLst>
          </p:cNvPr>
          <p:cNvCxnSpPr>
            <a:cxnSpLocks/>
          </p:cNvCxnSpPr>
          <p:nvPr/>
        </p:nvCxnSpPr>
        <p:spPr>
          <a:xfrm>
            <a:off x="4496270" y="2957209"/>
            <a:ext cx="0" cy="3615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A61601-15CA-D566-6996-ECF9FBE3CCE6}"/>
              </a:ext>
            </a:extLst>
          </p:cNvPr>
          <p:cNvCxnSpPr>
            <a:cxnSpLocks/>
          </p:cNvCxnSpPr>
          <p:nvPr/>
        </p:nvCxnSpPr>
        <p:spPr>
          <a:xfrm>
            <a:off x="4975123" y="3486150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4D97B1-4AA1-36FB-99A4-84A14A75851A}"/>
              </a:ext>
            </a:extLst>
          </p:cNvPr>
          <p:cNvCxnSpPr>
            <a:cxnSpLocks/>
          </p:cNvCxnSpPr>
          <p:nvPr/>
        </p:nvCxnSpPr>
        <p:spPr>
          <a:xfrm>
            <a:off x="4496270" y="3486150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B17037-24DF-CF54-EA18-7C7BCBEAD20F}"/>
              </a:ext>
            </a:extLst>
          </p:cNvPr>
          <p:cNvCxnSpPr>
            <a:cxnSpLocks/>
          </p:cNvCxnSpPr>
          <p:nvPr/>
        </p:nvCxnSpPr>
        <p:spPr>
          <a:xfrm>
            <a:off x="5100954" y="3933518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6B91D3-F0C4-19AD-7277-ABFB12420FB4}"/>
              </a:ext>
            </a:extLst>
          </p:cNvPr>
          <p:cNvCxnSpPr>
            <a:cxnSpLocks/>
          </p:cNvCxnSpPr>
          <p:nvPr/>
        </p:nvCxnSpPr>
        <p:spPr>
          <a:xfrm>
            <a:off x="5451988" y="3981881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2FB30F-CB00-9C09-92C8-970F4A38D967}"/>
              </a:ext>
            </a:extLst>
          </p:cNvPr>
          <p:cNvCxnSpPr>
            <a:cxnSpLocks/>
          </p:cNvCxnSpPr>
          <p:nvPr/>
        </p:nvCxnSpPr>
        <p:spPr>
          <a:xfrm>
            <a:off x="5451988" y="4345882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D35443B-6127-2D8C-67C3-D9D6CF649A6A}"/>
              </a:ext>
            </a:extLst>
          </p:cNvPr>
          <p:cNvCxnSpPr>
            <a:cxnSpLocks/>
          </p:cNvCxnSpPr>
          <p:nvPr/>
        </p:nvCxnSpPr>
        <p:spPr>
          <a:xfrm>
            <a:off x="5579807" y="4715414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C8CF54-71A8-A6EC-CC74-1CB518FB9E62}"/>
              </a:ext>
            </a:extLst>
          </p:cNvPr>
          <p:cNvCxnSpPr>
            <a:cxnSpLocks/>
          </p:cNvCxnSpPr>
          <p:nvPr/>
        </p:nvCxnSpPr>
        <p:spPr>
          <a:xfrm>
            <a:off x="6096000" y="4735078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64A5F3-AB48-D3EB-9EBB-ADD2210EBE3B}"/>
              </a:ext>
            </a:extLst>
          </p:cNvPr>
          <p:cNvCxnSpPr>
            <a:cxnSpLocks/>
          </p:cNvCxnSpPr>
          <p:nvPr/>
        </p:nvCxnSpPr>
        <p:spPr>
          <a:xfrm>
            <a:off x="6489241" y="4735078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F79B58-8359-3E27-0C61-B00C0B7C90D7}"/>
              </a:ext>
            </a:extLst>
          </p:cNvPr>
          <p:cNvCxnSpPr>
            <a:cxnSpLocks/>
          </p:cNvCxnSpPr>
          <p:nvPr/>
        </p:nvCxnSpPr>
        <p:spPr>
          <a:xfrm>
            <a:off x="6499074" y="5130129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28F36D-B488-49D9-8448-EA0DA1A9E00A}"/>
              </a:ext>
            </a:extLst>
          </p:cNvPr>
          <p:cNvCxnSpPr>
            <a:cxnSpLocks/>
          </p:cNvCxnSpPr>
          <p:nvPr/>
        </p:nvCxnSpPr>
        <p:spPr>
          <a:xfrm>
            <a:off x="6479410" y="5494130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8B67148-BBAB-4CEE-77A1-AE3E0DB5B827}"/>
              </a:ext>
            </a:extLst>
          </p:cNvPr>
          <p:cNvCxnSpPr>
            <a:cxnSpLocks/>
          </p:cNvCxnSpPr>
          <p:nvPr/>
        </p:nvCxnSpPr>
        <p:spPr>
          <a:xfrm>
            <a:off x="6574853" y="5949362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93405C-D969-31CD-3A03-0DCC46CB3222}"/>
              </a:ext>
            </a:extLst>
          </p:cNvPr>
          <p:cNvCxnSpPr>
            <a:cxnSpLocks/>
          </p:cNvCxnSpPr>
          <p:nvPr/>
        </p:nvCxnSpPr>
        <p:spPr>
          <a:xfrm>
            <a:off x="7105649" y="5964956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98E805-7806-8390-2D0B-B12CBE7A9074}"/>
              </a:ext>
            </a:extLst>
          </p:cNvPr>
          <p:cNvCxnSpPr>
            <a:cxnSpLocks/>
          </p:cNvCxnSpPr>
          <p:nvPr/>
        </p:nvCxnSpPr>
        <p:spPr>
          <a:xfrm flipV="1">
            <a:off x="7586490" y="5462803"/>
            <a:ext cx="0" cy="4266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5A15FA-9E27-B825-0C99-FB04A8B3202D}"/>
              </a:ext>
            </a:extLst>
          </p:cNvPr>
          <p:cNvCxnSpPr>
            <a:cxnSpLocks/>
          </p:cNvCxnSpPr>
          <p:nvPr/>
        </p:nvCxnSpPr>
        <p:spPr>
          <a:xfrm flipV="1">
            <a:off x="7595237" y="5018145"/>
            <a:ext cx="0" cy="4266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3A03AA2-8EAC-626E-4512-791F28633DD3}"/>
              </a:ext>
            </a:extLst>
          </p:cNvPr>
          <p:cNvCxnSpPr>
            <a:cxnSpLocks/>
          </p:cNvCxnSpPr>
          <p:nvPr/>
        </p:nvCxnSpPr>
        <p:spPr>
          <a:xfrm flipV="1">
            <a:off x="7595237" y="4591491"/>
            <a:ext cx="0" cy="4266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835EC6-4147-4315-7194-C3652357323E}"/>
              </a:ext>
            </a:extLst>
          </p:cNvPr>
          <p:cNvCxnSpPr>
            <a:cxnSpLocks/>
          </p:cNvCxnSpPr>
          <p:nvPr/>
        </p:nvCxnSpPr>
        <p:spPr>
          <a:xfrm flipV="1">
            <a:off x="7575573" y="4163881"/>
            <a:ext cx="0" cy="4266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3C08036-0193-4BBC-4FDD-BF39D1658248}"/>
              </a:ext>
            </a:extLst>
          </p:cNvPr>
          <p:cNvCxnSpPr>
            <a:cxnSpLocks/>
          </p:cNvCxnSpPr>
          <p:nvPr/>
        </p:nvCxnSpPr>
        <p:spPr>
          <a:xfrm>
            <a:off x="7731083" y="4030861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29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255</Words>
  <Application>Microsoft Office PowerPoint</Application>
  <PresentationFormat>Widescreen</PresentationFormat>
  <Paragraphs>32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等线</vt:lpstr>
      <vt:lpstr>等线 Light</vt:lpstr>
      <vt:lpstr>字魂107号-萌趣欢乐体</vt:lpstr>
      <vt:lpstr>字魂27号-布丁体</vt:lpstr>
      <vt:lpstr>杨任东竹石体-Semibold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24</cp:revision>
  <dcterms:created xsi:type="dcterms:W3CDTF">2022-06-22T10:46:23Z</dcterms:created>
  <dcterms:modified xsi:type="dcterms:W3CDTF">2023-01-31T03:38:31Z</dcterms:modified>
</cp:coreProperties>
</file>