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01" r:id="rId2"/>
    <p:sldMasterId id="2147483713" r:id="rId3"/>
    <p:sldMasterId id="2147483731" r:id="rId4"/>
    <p:sldMasterId id="2147483736" r:id="rId5"/>
    <p:sldMasterId id="2147483749" r:id="rId6"/>
  </p:sldMasterIdLst>
  <p:notesMasterIdLst>
    <p:notesMasterId r:id="rId34"/>
  </p:notesMasterIdLst>
  <p:sldIdLst>
    <p:sldId id="523" r:id="rId7"/>
    <p:sldId id="295" r:id="rId8"/>
    <p:sldId id="3173" r:id="rId9"/>
    <p:sldId id="256" r:id="rId10"/>
    <p:sldId id="298" r:id="rId11"/>
    <p:sldId id="411" r:id="rId12"/>
    <p:sldId id="303" r:id="rId13"/>
    <p:sldId id="272" r:id="rId14"/>
    <p:sldId id="270" r:id="rId15"/>
    <p:sldId id="2007577144" r:id="rId16"/>
    <p:sldId id="2007577141" r:id="rId17"/>
    <p:sldId id="366" r:id="rId18"/>
    <p:sldId id="290" r:id="rId19"/>
    <p:sldId id="3177" r:id="rId20"/>
    <p:sldId id="2007577139" r:id="rId21"/>
    <p:sldId id="2007577142" r:id="rId22"/>
    <p:sldId id="315" r:id="rId23"/>
    <p:sldId id="301" r:id="rId24"/>
    <p:sldId id="319" r:id="rId25"/>
    <p:sldId id="320" r:id="rId26"/>
    <p:sldId id="352" r:id="rId27"/>
    <p:sldId id="353" r:id="rId28"/>
    <p:sldId id="302" r:id="rId29"/>
    <p:sldId id="2007577140" r:id="rId30"/>
    <p:sldId id="2007577143" r:id="rId31"/>
    <p:sldId id="267" r:id="rId32"/>
    <p:sldId id="325" r:id="rId33"/>
  </p:sldIdLst>
  <p:sldSz cx="12192000" cy="6858000"/>
  <p:notesSz cx="6858000" cy="9144000"/>
  <p:embeddedFontLst>
    <p:embeddedFont>
      <p:font typeface="等线" panose="02010600030101010101" pitchFamily="2" charset="-122"/>
      <p:regular r:id="rId35"/>
      <p:bold r:id="rId36"/>
    </p:embeddedFont>
    <p:embeddedFont>
      <p:font typeface="站酷快乐体2016修订版" panose="020B0604020202020204" charset="-122"/>
      <p:regular r:id="rId37"/>
    </p:embeddedFont>
    <p:embeddedFont>
      <p:font typeface="#9Slide03 AmpleSoft Bold" panose="020B0604020202020204" charset="0"/>
      <p:regular r:id="rId38"/>
    </p:embeddedFont>
    <p:embeddedFont>
      <p:font typeface="Arial-SGK-TV" pitchFamily="2" charset="0"/>
      <p:regular r:id="rId39"/>
      <p:bold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elvetica" panose="020B0604020202020204" pitchFamily="34" charset="0"/>
      <p:regular r:id="rId46"/>
      <p:bold r:id="rId47"/>
      <p:italic r:id="rId48"/>
      <p:boldItalic r:id="rId49"/>
    </p:embeddedFont>
    <p:embeddedFont>
      <p:font typeface="Microsoft YaHei" panose="020B0503020204020204" pitchFamily="34" charset="-122"/>
      <p:regular r:id="rId50"/>
      <p:bold r:id="rId51"/>
    </p:embeddedFont>
    <p:embeddedFont>
      <p:font typeface="Nunito Black" pitchFamily="2" charset="0"/>
      <p:bold r:id="rId52"/>
      <p:boldItalic r:id="rId53"/>
    </p:embeddedFont>
    <p:embeddedFont>
      <p:font typeface="SimSun" panose="02010600030101010101" pitchFamily="2" charset="-122"/>
      <p:regular r:id="rId54"/>
    </p:embeddedFont>
    <p:embeddedFont>
      <p:font typeface="Sriracha" panose="020B0604020202020204" charset="-34"/>
      <p:regular r:id="rId55"/>
    </p:embeddedFont>
    <p:embeddedFont>
      <p:font typeface="UVN Banh Mi" pitchFamily="2" charset="0"/>
      <p:regular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FFF0"/>
    <a:srgbClr val="F5FFFC"/>
    <a:srgbClr val="D5FFF1"/>
    <a:srgbClr val="0000FF"/>
    <a:srgbClr val="43A081"/>
    <a:srgbClr val="89FFD8"/>
    <a:srgbClr val="B6B0D6"/>
    <a:srgbClr val="FDDB87"/>
    <a:srgbClr val="FABABB"/>
    <a:srgbClr val="F7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75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9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7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43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7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2022/8/3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390" indent="0" algn="ctr">
              <a:buNone/>
              <a:defRPr sz="2000"/>
            </a:lvl2pPr>
            <a:lvl3pPr marL="914204" indent="0" algn="ctr">
              <a:buNone/>
              <a:defRPr sz="1801"/>
            </a:lvl3pPr>
            <a:lvl4pPr marL="1371594" indent="0" algn="ctr">
              <a:buNone/>
              <a:defRPr sz="1601"/>
            </a:lvl4pPr>
            <a:lvl5pPr marL="1828982" indent="0" algn="ctr">
              <a:buNone/>
              <a:defRPr sz="1601"/>
            </a:lvl5pPr>
            <a:lvl6pPr marL="2285796" indent="0" algn="ctr">
              <a:buNone/>
              <a:defRPr sz="1601"/>
            </a:lvl6pPr>
            <a:lvl7pPr marL="2743186" indent="0" algn="ctr">
              <a:buNone/>
              <a:defRPr sz="1601"/>
            </a:lvl7pPr>
            <a:lvl8pPr marL="3200576" indent="0" algn="ctr">
              <a:buNone/>
              <a:defRPr sz="1601"/>
            </a:lvl8pPr>
            <a:lvl9pPr marL="3657390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12222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51954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0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98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79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18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7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98405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013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1296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0595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37009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25373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7390" indent="0">
              <a:buNone/>
              <a:defRPr sz="2799"/>
            </a:lvl2pPr>
            <a:lvl3pPr marL="914204" indent="0">
              <a:buNone/>
              <a:defRPr sz="2400"/>
            </a:lvl3pPr>
            <a:lvl4pPr marL="1371594" indent="0">
              <a:buNone/>
              <a:defRPr sz="2000"/>
            </a:lvl4pPr>
            <a:lvl5pPr marL="1828982" indent="0">
              <a:buNone/>
              <a:defRPr sz="2000"/>
            </a:lvl5pPr>
            <a:lvl6pPr marL="2285796" indent="0">
              <a:buNone/>
              <a:defRPr sz="2000"/>
            </a:lvl6pPr>
            <a:lvl7pPr marL="2743186" indent="0">
              <a:buNone/>
              <a:defRPr sz="2000"/>
            </a:lvl7pPr>
            <a:lvl8pPr marL="3200576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17243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54554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1932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6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97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09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1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65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2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09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98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42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30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38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52961D6-F670-4712-AED8-7BFBF345629E}"/>
              </a:ext>
            </a:extLst>
          </p:cNvPr>
          <p:cNvSpPr/>
          <p:nvPr userDrawn="1"/>
        </p:nvSpPr>
        <p:spPr>
          <a:xfrm>
            <a:off x="397393" y="659757"/>
            <a:ext cx="11397211" cy="568317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368300" sx="102000" sy="102000" algn="ctr" rotWithShape="0">
              <a:prstClr val="black">
                <a:alpha val="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E793644-A46B-42BC-8A91-4329DC370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37753" r="4541" b="48324"/>
          <a:stretch/>
        </p:blipFill>
        <p:spPr>
          <a:xfrm>
            <a:off x="2" y="5839316"/>
            <a:ext cx="6701741" cy="1018685"/>
          </a:xfrm>
          <a:prstGeom prst="rect">
            <a:avLst/>
          </a:prstGeom>
          <a:effectLst>
            <a:outerShdw blurRad="190500" dist="38100" dir="16200000" rotWithShape="0">
              <a:prstClr val="black">
                <a:alpha val="11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253DC7-4550-4659-AB2E-3EEAA6B70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37753" r="4542" b="48324"/>
          <a:stretch/>
        </p:blipFill>
        <p:spPr>
          <a:xfrm>
            <a:off x="6701743" y="5839316"/>
            <a:ext cx="5092861" cy="1018685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54FA08-B67D-43A5-9338-AF4A89EE7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1" t="37753" r="23622" b="48324"/>
          <a:stretch/>
        </p:blipFill>
        <p:spPr>
          <a:xfrm>
            <a:off x="11794603" y="5845160"/>
            <a:ext cx="397399" cy="1018685"/>
          </a:xfrm>
          <a:prstGeom prst="rect">
            <a:avLst/>
          </a:prstGeom>
          <a:effectLst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88AD28F-EDF3-4331-9D3B-FBBFE2298BAC}"/>
              </a:ext>
            </a:extLst>
          </p:cNvPr>
          <p:cNvSpPr/>
          <p:nvPr userDrawn="1"/>
        </p:nvSpPr>
        <p:spPr>
          <a:xfrm>
            <a:off x="2415249" y="335667"/>
            <a:ext cx="7361499" cy="659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5" name="TextBox 143">
            <a:extLst>
              <a:ext uri="{FF2B5EF4-FFF2-40B4-BE49-F238E27FC236}">
                <a16:creationId xmlns:a16="http://schemas.microsoft.com/office/drawing/2014/main" id="{E12D30BC-1202-44E6-9EA5-FEE382CDC73C}"/>
              </a:ext>
            </a:extLst>
          </p:cNvPr>
          <p:cNvSpPr txBox="1"/>
          <p:nvPr userDrawn="1"/>
        </p:nvSpPr>
        <p:spPr>
          <a:xfrm>
            <a:off x="3483118" y="365110"/>
            <a:ext cx="522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60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单击输入标题</a:t>
            </a:r>
            <a:endParaRPr kumimoji="0" lang="en-US" altLang="zh-CN" sz="3200" b="0" i="0" u="none" strike="noStrike" kern="1200" cap="none" spc="600" normalizeH="0" baseline="0" noProof="0" dirty="0">
              <a:ln w="6350"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8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C25B2B0-692A-46A2-956F-D87A1A3CFB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CE584FB-8213-408C-973A-0BFE315A5B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3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686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23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578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65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01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06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8F2E7-4EF8-4BEA-B794-1446AE9FE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1139D1-B61B-4565-BBDF-05C91C077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2D7DEE-BFF2-48A5-951F-2FA93B62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0FEC8C-A348-4495-B162-95292000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1E6A2-A4A6-4C65-BC45-5137533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7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D86C-3E4D-435B-8BF2-AC02DC1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6C4D1-CADA-4278-898C-60DCDC5A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5C1303-2396-4DEA-8AFC-30F0C695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68E4CB-9C8F-4A0F-B604-AC3EA5BF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B7231-26AD-44CB-8CBB-4962665F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81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38D24-0A86-47BA-837D-99F394E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45959-F7A4-4C60-BB52-41028137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58298A-2223-4184-8BD6-17253665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B1D4DB-2739-488D-BE3B-D70DB2C4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F5F967-8733-4DB3-97FD-6562D0A4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6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AED07-890F-4F65-8574-61859A4A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A9982-46C8-4611-90BD-11E29726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FC8D36-BEF1-4E86-A4F9-6C25463D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0E8795-1984-41BB-A3B1-CD1F6183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685F09-3182-4C31-966E-947FBB8C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243F84-8A26-4DB5-99B8-2F56BA93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66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69BC6-6368-4A15-80F0-C770B388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69E9AA-D326-4AF8-9A2A-832D3F2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DD4264-F5EA-4928-9398-8A9D965BB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CBB824-75E2-470C-AD3C-EB9542B99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83FF16-F5CD-44D6-B63D-F84DF0E96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9773C3-F333-4137-92DA-B6CC0865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3BF6B7-0FF8-482E-8956-6703B12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F98487-57C8-4727-A0E7-E0BBE56B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3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0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F492D9-4D8A-4E2F-8776-9ADB58C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8D3C-8BAF-45EB-85AF-F95F59EE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922CEA-8368-411A-99C5-3CC879C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75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2D4DA-C80A-426F-8694-BE782F50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F0538C-1EFE-4853-B89A-5B820280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6AEBA2-B01D-4BD5-B1B9-22AC219C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137B8-BF35-417A-9FE8-14F29C9E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942154-E814-447E-B9A8-BCB7742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F62E03-5EF6-45CB-AFA1-9C0DC7B6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46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7AC1D-8531-4467-9E1D-B2C1AF8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7A9BB9-E6A3-4A42-86A2-E8FDE4A89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E425-B50D-4465-9B60-ABEEF59F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A949E9-D14C-475B-83BD-B6798B3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BD4F7F-E63A-4D5A-AF29-4E144AB0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C0311-3549-4383-81F5-EA91464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5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3479BD-F2EA-40AB-AAA9-EE6B0E0D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22176A-827A-4A5C-9BAF-7A27C255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100F96-6E59-4671-9C85-9BB3816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36DFC-2E9D-4CDE-8470-A912F678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9D32C-A030-4E9A-A2B1-FD42F9E8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93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2318B3-22A6-4833-8CD5-E8729B534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481E369-7FC4-4DF7-909B-C63FAE6B8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6677A5-CF64-4E80-ADB8-55875634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17DD5E-B9B8-4591-8D62-48587F10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C1CF9-0CB2-4A16-A34E-7424C38C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94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2800FD-44FF-4E90-8819-F5D9149E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7F758E-D058-4BA8-800C-AD4281D7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D60A3C-9DAE-471C-A57D-F848652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DD3440-50F7-43F8-9537-BEBB3EE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3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2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5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80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9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278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6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58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6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5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2022/8/3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6" r:id="rId9"/>
    <p:sldLayoutId id="2147483657" r:id="rId10"/>
    <p:sldLayoutId id="2147483658" r:id="rId11"/>
    <p:sldLayoutId id="2147483668" r:id="rId12"/>
    <p:sldLayoutId id="2147483684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 advTm="2000">
    <p:push dir="u"/>
  </p:transition>
  <p:txStyles>
    <p:titleStyle>
      <a:lvl1pPr algn="l" defTabSz="9142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4" indent="-228694" algn="l" defTabSz="91420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2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6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2022/8/3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19.png"/><Relationship Id="rId3" Type="http://schemas.openxmlformats.org/officeDocument/2006/relationships/tags" Target="../tags/tag25.xml"/><Relationship Id="rId21" Type="http://schemas.openxmlformats.org/officeDocument/2006/relationships/image" Target="../media/image22.png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2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32.xml"/><Relationship Id="rId19" Type="http://schemas.openxmlformats.org/officeDocument/2006/relationships/image" Target="../media/image20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19.png"/><Relationship Id="rId3" Type="http://schemas.openxmlformats.org/officeDocument/2006/relationships/tags" Target="../tags/tag35.xml"/><Relationship Id="rId21" Type="http://schemas.openxmlformats.org/officeDocument/2006/relationships/image" Target="../media/image22.png"/><Relationship Id="rId7" Type="http://schemas.openxmlformats.org/officeDocument/2006/relationships/tags" Target="../tags/tag3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3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42.xml"/><Relationship Id="rId19" Type="http://schemas.openxmlformats.org/officeDocument/2006/relationships/image" Target="../media/image20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gif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slide" Target="slide1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gif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19.png"/><Relationship Id="rId3" Type="http://schemas.openxmlformats.org/officeDocument/2006/relationships/tags" Target="../tags/tag5.xml"/><Relationship Id="rId21" Type="http://schemas.openxmlformats.org/officeDocument/2006/relationships/image" Target="../media/image22.png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12.xml"/><Relationship Id="rId19" Type="http://schemas.openxmlformats.org/officeDocument/2006/relationships/image" Target="../media/image20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AME\GA%20KPKH%20MUA%20HE%20c%20suong\Tieng%20ve%20keu.mp3" TargetMode="Externa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19.png"/><Relationship Id="rId3" Type="http://schemas.openxmlformats.org/officeDocument/2006/relationships/tags" Target="../tags/tag15.xml"/><Relationship Id="rId21" Type="http://schemas.openxmlformats.org/officeDocument/2006/relationships/image" Target="../media/image22.png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1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22.xml"/><Relationship Id="rId19" Type="http://schemas.openxmlformats.org/officeDocument/2006/relationships/image" Target="../media/image20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AD3D43-04B8-4A12-ACD7-73C535D6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F49666-CA37-4845-8451-128A8AA3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4354" y="-1892396"/>
            <a:ext cx="5803295" cy="1037863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3F2CDC7-90A7-40E1-A453-59A145C99A92}"/>
              </a:ext>
            </a:extLst>
          </p:cNvPr>
          <p:cNvSpPr/>
          <p:nvPr/>
        </p:nvSpPr>
        <p:spPr>
          <a:xfrm>
            <a:off x="1828801" y="1205347"/>
            <a:ext cx="8423564" cy="4525824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庞门正道标题体" panose="020F0502020204030204"/>
              <a:sym typeface="Arial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D4FE950-136A-4682-8BA4-20046AAF2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4966" b="31828"/>
          <a:stretch/>
        </p:blipFill>
        <p:spPr>
          <a:xfrm>
            <a:off x="0" y="2363009"/>
            <a:ext cx="12192003" cy="456184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469042" y="1488852"/>
            <a:ext cx="11143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CHÀO MỪNG CÁC CON ĐẾN VỚI </a:t>
            </a:r>
          </a:p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TIẾT HỌC HÔM NAY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023433" y="3296920"/>
            <a:ext cx="214513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b="1" dirty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LỚP 3A5</a:t>
            </a:r>
          </a:p>
        </p:txBody>
      </p:sp>
    </p:spTree>
    <p:extLst>
      <p:ext uri="{BB962C8B-B14F-4D97-AF65-F5344CB8AC3E}">
        <p14:creationId xmlns:p14="http://schemas.microsoft.com/office/powerpoint/2010/main" val="29052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5" y="78265"/>
            <a:ext cx="2923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Ngắt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5F5C93-6CE6-7FF9-8CB1-7AA5603D63C9}"/>
              </a:ext>
            </a:extLst>
          </p:cNvPr>
          <p:cNvCxnSpPr/>
          <p:nvPr/>
        </p:nvCxnSpPr>
        <p:spPr>
          <a:xfrm flipH="1">
            <a:off x="1814237" y="127281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2B7FCE-57E9-0C63-1C1D-A0E7E47F30F2}"/>
              </a:ext>
            </a:extLst>
          </p:cNvPr>
          <p:cNvCxnSpPr/>
          <p:nvPr/>
        </p:nvCxnSpPr>
        <p:spPr>
          <a:xfrm flipH="1">
            <a:off x="1563769" y="185479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91C368-1106-C43D-7993-B7AAF5CCDDED}"/>
              </a:ext>
            </a:extLst>
          </p:cNvPr>
          <p:cNvCxnSpPr/>
          <p:nvPr/>
        </p:nvCxnSpPr>
        <p:spPr>
          <a:xfrm flipH="1">
            <a:off x="1747562" y="240738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D4F619-2ADC-9352-5366-B67CB3CEA444}"/>
              </a:ext>
            </a:extLst>
          </p:cNvPr>
          <p:cNvCxnSpPr/>
          <p:nvPr/>
        </p:nvCxnSpPr>
        <p:spPr>
          <a:xfrm flipH="1">
            <a:off x="1824785" y="303220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CBFD18-DA2A-2A9B-05D9-C5E2ED614A11}"/>
              </a:ext>
            </a:extLst>
          </p:cNvPr>
          <p:cNvCxnSpPr/>
          <p:nvPr/>
        </p:nvCxnSpPr>
        <p:spPr>
          <a:xfrm flipH="1">
            <a:off x="2212422" y="418620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79E064-64F8-DDC0-51FF-956361023E63}"/>
              </a:ext>
            </a:extLst>
          </p:cNvPr>
          <p:cNvCxnSpPr/>
          <p:nvPr/>
        </p:nvCxnSpPr>
        <p:spPr>
          <a:xfrm flipH="1">
            <a:off x="1824785" y="469263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D32329-0322-3B45-E696-220106F8B19A}"/>
              </a:ext>
            </a:extLst>
          </p:cNvPr>
          <p:cNvCxnSpPr/>
          <p:nvPr/>
        </p:nvCxnSpPr>
        <p:spPr>
          <a:xfrm flipH="1">
            <a:off x="1530431" y="52202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C6342F4-7F4E-A470-6BD0-F187D47D19F0}"/>
              </a:ext>
            </a:extLst>
          </p:cNvPr>
          <p:cNvCxnSpPr/>
          <p:nvPr/>
        </p:nvCxnSpPr>
        <p:spPr>
          <a:xfrm flipH="1">
            <a:off x="1915119" y="58547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C6861D-2124-F136-BEB7-531D7CE0EAFF}"/>
              </a:ext>
            </a:extLst>
          </p:cNvPr>
          <p:cNvCxnSpPr/>
          <p:nvPr/>
        </p:nvCxnSpPr>
        <p:spPr>
          <a:xfrm flipH="1">
            <a:off x="5593842" y="136320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2981D1-2028-7B5C-E2B7-2698265BFDEA}"/>
              </a:ext>
            </a:extLst>
          </p:cNvPr>
          <p:cNvCxnSpPr/>
          <p:nvPr/>
        </p:nvCxnSpPr>
        <p:spPr>
          <a:xfrm flipH="1">
            <a:off x="6192788" y="188251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7888A8-FC72-3481-EA3A-7AD7574147E9}"/>
              </a:ext>
            </a:extLst>
          </p:cNvPr>
          <p:cNvCxnSpPr/>
          <p:nvPr/>
        </p:nvCxnSpPr>
        <p:spPr>
          <a:xfrm flipH="1">
            <a:off x="5882166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A3E1777-F586-D5CD-575F-4BBE96D54664}"/>
              </a:ext>
            </a:extLst>
          </p:cNvPr>
          <p:cNvCxnSpPr/>
          <p:nvPr/>
        </p:nvCxnSpPr>
        <p:spPr>
          <a:xfrm flipH="1">
            <a:off x="6163516" y="300037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FE0D89-47A4-EFEC-6649-0627A9289773}"/>
              </a:ext>
            </a:extLst>
          </p:cNvPr>
          <p:cNvCxnSpPr/>
          <p:nvPr/>
        </p:nvCxnSpPr>
        <p:spPr>
          <a:xfrm flipH="1">
            <a:off x="5527167" y="4207521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C7BDC4-CD40-B621-B2B1-DC728697D27D}"/>
              </a:ext>
            </a:extLst>
          </p:cNvPr>
          <p:cNvCxnSpPr/>
          <p:nvPr/>
        </p:nvCxnSpPr>
        <p:spPr>
          <a:xfrm flipH="1">
            <a:off x="5882165" y="478764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E4C34A-FF24-A9DE-07C9-4DCBFE5FDA39}"/>
              </a:ext>
            </a:extLst>
          </p:cNvPr>
          <p:cNvCxnSpPr/>
          <p:nvPr/>
        </p:nvCxnSpPr>
        <p:spPr>
          <a:xfrm flipH="1">
            <a:off x="5815490" y="524582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499713-A05E-2D52-FCED-11DEEB275418}"/>
              </a:ext>
            </a:extLst>
          </p:cNvPr>
          <p:cNvCxnSpPr/>
          <p:nvPr/>
        </p:nvCxnSpPr>
        <p:spPr>
          <a:xfrm flipH="1">
            <a:off x="5848827" y="58220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DA9663-5BA8-7012-720E-12FEF2E37867}"/>
              </a:ext>
            </a:extLst>
          </p:cNvPr>
          <p:cNvCxnSpPr/>
          <p:nvPr/>
        </p:nvCxnSpPr>
        <p:spPr>
          <a:xfrm flipH="1">
            <a:off x="10075611" y="14261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8ECA44-32F3-8F6D-E2B5-9603B621F448}"/>
              </a:ext>
            </a:extLst>
          </p:cNvPr>
          <p:cNvCxnSpPr/>
          <p:nvPr/>
        </p:nvCxnSpPr>
        <p:spPr>
          <a:xfrm flipH="1">
            <a:off x="9454317" y="197876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50DD96-DB4C-DD44-DF72-21C97DBBBEF6}"/>
              </a:ext>
            </a:extLst>
          </p:cNvPr>
          <p:cNvCxnSpPr/>
          <p:nvPr/>
        </p:nvCxnSpPr>
        <p:spPr>
          <a:xfrm flipH="1">
            <a:off x="9897823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878BD4-931B-E9B7-F4CE-427597608CA0}"/>
              </a:ext>
            </a:extLst>
          </p:cNvPr>
          <p:cNvCxnSpPr/>
          <p:nvPr/>
        </p:nvCxnSpPr>
        <p:spPr>
          <a:xfrm flipH="1">
            <a:off x="9618700" y="300037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0602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4" y="78265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theo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đoạn (nối tiếp)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GIẢI NGHĨA 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u khách lũ lượt kéo đến Vũng Tàu 2 ngày nghỉ tết #shorts - YouTube">
            <a:extLst>
              <a:ext uri="{FF2B5EF4-FFF2-40B4-BE49-F238E27FC236}">
                <a16:creationId xmlns:a16="http://schemas.microsoft.com/office/drawing/2014/main" id="{C3E20095-728C-43A2-BDA9-F314754B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50272"/>
            <a:ext cx="11222181" cy="595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F5811-D135-45FF-920F-DB5B54FC2236}"/>
              </a:ext>
            </a:extLst>
          </p:cNvPr>
          <p:cNvSpPr txBox="1"/>
          <p:nvPr/>
        </p:nvSpPr>
        <p:spPr>
          <a:xfrm>
            <a:off x="484909" y="5486400"/>
            <a:ext cx="9144000" cy="1138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4" descr="Lật Đật web - Home | Facebook">
            <a:extLst>
              <a:ext uri="{FF2B5EF4-FFF2-40B4-BE49-F238E27FC236}">
                <a16:creationId xmlns:a16="http://schemas.microsoft.com/office/drawing/2014/main" id="{C23BD6E1-6448-4EF9-9C0C-F4AB44C69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6" descr="SỰ “LẬT ĐẬT” CỦA CON LẬT ĐẬT | Thanglatdat's Blog">
            <a:extLst>
              <a:ext uri="{FF2B5EF4-FFF2-40B4-BE49-F238E27FC236}">
                <a16:creationId xmlns:a16="http://schemas.microsoft.com/office/drawing/2014/main" id="{6686002D-C49A-496F-AC70-591DE7B03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1542A-95BB-4472-8A8F-D55B03EC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981" y="5664812"/>
            <a:ext cx="73284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Vì sao con lật đật không bao giờ bị ngã?">
            <a:extLst>
              <a:ext uri="{FF2B5EF4-FFF2-40B4-BE49-F238E27FC236}">
                <a16:creationId xmlns:a16="http://schemas.microsoft.com/office/drawing/2014/main" id="{8E6735DE-243C-4847-AA0A-5FD086BAA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04800"/>
            <a:ext cx="8378825" cy="47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63174" y="2457003"/>
            <a:ext cx="5665651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Luyện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đọc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nhóm</a:t>
            </a:r>
            <a:endParaRPr kumimoji="0" lang="en-US" altLang="zh-CN" sz="7200" b="0" i="0" u="none" strike="noStrike" kern="1200" cap="none" spc="0" normalizeH="0" baseline="0" noProof="0" dirty="0">
              <a:ln w="41275">
                <a:noFill/>
              </a:ln>
              <a:solidFill>
                <a:srgbClr val="CFFFF0"/>
              </a:solidFill>
              <a:effectLst/>
              <a:uLnTx/>
              <a:uFillTx/>
              <a:latin typeface="#9Slide03 AmpleSoft Bold" panose="02000000000000000000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49650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80045" y="29034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3.Tìm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hiểu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bài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5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1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993837" y="450505"/>
            <a:ext cx="100849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B121B-8986-440C-AEF8-4F7F0762BEAE}"/>
              </a:ext>
            </a:extLst>
          </p:cNvPr>
          <p:cNvSpPr txBox="1"/>
          <p:nvPr/>
        </p:nvSpPr>
        <p:spPr>
          <a:xfrm>
            <a:off x="3046034" y="1909128"/>
            <a:ext cx="5007362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D4E5C0-0098-486F-BD2C-765F9B4C5467}"/>
              </a:ext>
            </a:extLst>
          </p:cNvPr>
          <p:cNvCxnSpPr>
            <a:cxnSpLocks/>
          </p:cNvCxnSpPr>
          <p:nvPr/>
        </p:nvCxnSpPr>
        <p:spPr>
          <a:xfrm>
            <a:off x="3165306" y="2448340"/>
            <a:ext cx="2839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FDDA79-4207-4DB9-A334-4E9BD5BA248A}"/>
              </a:ext>
            </a:extLst>
          </p:cNvPr>
          <p:cNvCxnSpPr>
            <a:cxnSpLocks/>
          </p:cNvCxnSpPr>
          <p:nvPr/>
        </p:nvCxnSpPr>
        <p:spPr>
          <a:xfrm>
            <a:off x="3165306" y="3050332"/>
            <a:ext cx="12518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4B82C9-75B8-4CC0-B776-845FC4EC08AF}"/>
              </a:ext>
            </a:extLst>
          </p:cNvPr>
          <p:cNvCxnSpPr>
            <a:cxnSpLocks/>
          </p:cNvCxnSpPr>
          <p:nvPr/>
        </p:nvCxnSpPr>
        <p:spPr>
          <a:xfrm>
            <a:off x="3165306" y="3587045"/>
            <a:ext cx="1461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BE6619-667A-4984-B551-7BE6A8F73E3F}"/>
              </a:ext>
            </a:extLst>
          </p:cNvPr>
          <p:cNvCxnSpPr>
            <a:cxnSpLocks/>
          </p:cNvCxnSpPr>
          <p:nvPr/>
        </p:nvCxnSpPr>
        <p:spPr>
          <a:xfrm>
            <a:off x="3165306" y="4130385"/>
            <a:ext cx="3557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04900" y="419768"/>
            <a:ext cx="100534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C5234CD-1A56-40E4-831E-81EA6FDB6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26700"/>
              </p:ext>
            </p:extLst>
          </p:nvPr>
        </p:nvGraphicFramePr>
        <p:xfrm>
          <a:off x="781879" y="2033371"/>
          <a:ext cx="10053429" cy="180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143">
                  <a:extLst>
                    <a:ext uri="{9D8B030D-6E8A-4147-A177-3AD203B41FA5}">
                      <a16:colId xmlns:a16="http://schemas.microsoft.com/office/drawing/2014/main" val="291122741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val="131235872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val="455092549"/>
                    </a:ext>
                  </a:extLst>
                </a:gridCol>
              </a:tblGrid>
              <a:tr h="6355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alt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31976"/>
                  </a:ext>
                </a:extLst>
              </a:tr>
              <a:tr h="1174164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4167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B313AE62-4722-4031-BB20-7E73F5E38592}"/>
              </a:ext>
            </a:extLst>
          </p:cNvPr>
          <p:cNvSpPr txBox="1"/>
          <p:nvPr/>
        </p:nvSpPr>
        <p:spPr>
          <a:xfrm>
            <a:off x="915522" y="2782669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xoè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C9702D-9391-4C8A-883A-95E003312773}"/>
              </a:ext>
            </a:extLst>
          </p:cNvPr>
          <p:cNvSpPr txBox="1"/>
          <p:nvPr/>
        </p:nvSpPr>
        <p:spPr>
          <a:xfrm>
            <a:off x="4240697" y="2782668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82CA97-BCB5-42C9-86DD-10179FD3D91D}"/>
              </a:ext>
            </a:extLst>
          </p:cNvPr>
          <p:cNvSpPr txBox="1"/>
          <p:nvPr/>
        </p:nvSpPr>
        <p:spPr>
          <a:xfrm>
            <a:off x="7883386" y="2782668"/>
            <a:ext cx="29519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32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39788" y="1103748"/>
            <a:ext cx="3173187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8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my dream</a:t>
            </a:r>
            <a:endParaRPr kumimoji="0" lang="zh-CN" altLang="en-US" sz="39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3" y="5221494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7"/>
            <a:ext cx="2049767" cy="2098364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068" y="157280"/>
            <a:ext cx="8756816" cy="52569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265372" y="1914948"/>
            <a:ext cx="7516489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952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Ôn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bài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cũ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547210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 descr="mưa">
            <a:extLst>
              <a:ext uri="{FF2B5EF4-FFF2-40B4-BE49-F238E27FC236}">
                <a16:creationId xmlns:a16="http://schemas.microsoft.com/office/drawing/2014/main" id="{DD374921-2CC1-4E65-90DC-3272B813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630"/>
          <a:stretch>
            <a:fillRect/>
          </a:stretch>
        </p:blipFill>
        <p:spPr bwMode="auto">
          <a:xfrm>
            <a:off x="6087578" y="1994158"/>
            <a:ext cx="5155096" cy="4134486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C66F6F-BA9A-4F3A-9E1A-6624F7448C31}"/>
              </a:ext>
            </a:extLst>
          </p:cNvPr>
          <p:cNvSpPr/>
          <p:nvPr/>
        </p:nvSpPr>
        <p:spPr>
          <a:xfrm>
            <a:off x="751344" y="1990004"/>
            <a:ext cx="5155096" cy="4131009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0170D-7A33-429D-925F-8BA0E0D484BC}"/>
              </a:ext>
            </a:extLst>
          </p:cNvPr>
          <p:cNvSpPr txBox="1"/>
          <p:nvPr/>
        </p:nvSpPr>
        <p:spPr>
          <a:xfrm>
            <a:off x="751344" y="2347348"/>
            <a:ext cx="49019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 nhà ngồi bên bếp lửa, bà xâu kim, chị ngồi đọc sách, mẹ làm bánh khoai.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7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mọi  người lại thương bác ếch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B63B28C6-0C74-4E4F-BB43-EF0B1CB1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108" y="2266122"/>
            <a:ext cx="8610600" cy="19812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1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9366" y="521520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của bác ếch gợi cho em nhớ tới ai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6C619C48-FF31-4642-A60F-8D33C8BA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97" y="1933011"/>
            <a:ext cx="8915400" cy="22098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bác ếch gợi cho ta nghĩ 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đến những bác nông dân, trời mưa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vẫn lặn lội làm việc ngoài đồng.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D934AAB4-4AF7-4E80-8B6D-C8CA800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129" y="47074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 trong bài? Vì sao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5263875" y="1710392"/>
            <a:ext cx="0" cy="39628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82479" y="1625630"/>
            <a:ext cx="5081396" cy="4012769"/>
            <a:chOff x="504259" y="1262896"/>
            <a:chExt cx="5591741" cy="401276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504259" y="1262896"/>
              <a:ext cx="5591741" cy="401276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224525" y="2792226"/>
              <a:ext cx="22963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Nội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dung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bài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thơ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endParaRPr lang="zh-CN" altLang="en-US" sz="28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56601" y="1691207"/>
            <a:ext cx="6250489" cy="336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17411" y="404658"/>
            <a:ext cx="1337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3.Học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thuộc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lòng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7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3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3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21331" y="81035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tròi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aCamChuong[1]">
            <a:extLst>
              <a:ext uri="{FF2B5EF4-FFF2-40B4-BE49-F238E27FC236}">
                <a16:creationId xmlns:a16="http://schemas.microsoft.com/office/drawing/2014/main" id="{5768D7A2-31D9-4A6D-B5F8-294733CE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2467528"/>
            <a:ext cx="2133600" cy="17224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428907567_269b995a0d[1]">
            <a:extLst>
              <a:ext uri="{FF2B5EF4-FFF2-40B4-BE49-F238E27FC236}">
                <a16:creationId xmlns:a16="http://schemas.microsoft.com/office/drawing/2014/main" id="{F7114871-5B65-4299-849C-465F12BC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12" y="2470703"/>
            <a:ext cx="2057400" cy="17478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oa-mau-don-2[1]">
            <a:extLst>
              <a:ext uri="{FF2B5EF4-FFF2-40B4-BE49-F238E27FC236}">
                <a16:creationId xmlns:a16="http://schemas.microsoft.com/office/drawing/2014/main" id="{4F6F1EC8-49FE-4FA9-9FEC-E7CE9636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4293154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oaNhai3[1]">
            <a:extLst>
              <a:ext uri="{FF2B5EF4-FFF2-40B4-BE49-F238E27FC236}">
                <a16:creationId xmlns:a16="http://schemas.microsoft.com/office/drawing/2014/main" id="{1C290F4A-5D85-4010-B6B8-D226D429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418" r="12666" b="7275"/>
          <a:stretch>
            <a:fillRect/>
          </a:stretch>
        </p:blipFill>
        <p:spPr bwMode="auto">
          <a:xfrm>
            <a:off x="3778112" y="4283628"/>
            <a:ext cx="2057400" cy="19113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48ecc2e0_hoalan%20cho%20dau-1288966192-1231209358[1]">
            <a:extLst>
              <a:ext uri="{FF2B5EF4-FFF2-40B4-BE49-F238E27FC236}">
                <a16:creationId xmlns:a16="http://schemas.microsoft.com/office/drawing/2014/main" id="{395D5B05-3E9F-4FA3-A978-A53814B5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875" y="2470703"/>
            <a:ext cx="2133600" cy="1752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flowers_053">
            <a:extLst>
              <a:ext uri="{FF2B5EF4-FFF2-40B4-BE49-F238E27FC236}">
                <a16:creationId xmlns:a16="http://schemas.microsoft.com/office/drawing/2014/main" id="{94A7D456-BC0B-4D3E-99F9-342526F7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6667" r="17969" b="3125"/>
          <a:stretch>
            <a:fillRect/>
          </a:stretch>
        </p:blipFill>
        <p:spPr bwMode="auto">
          <a:xfrm>
            <a:off x="8278675" y="2472291"/>
            <a:ext cx="2209800" cy="17700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142-1667-dau-massage-hoa-sen[2]">
            <a:extLst>
              <a:ext uri="{FF2B5EF4-FFF2-40B4-BE49-F238E27FC236}">
                <a16:creationId xmlns:a16="http://schemas.microsoft.com/office/drawing/2014/main" id="{296DEE52-C4B1-4CB3-9BEE-88ADCFD0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37543"/>
          <a:stretch>
            <a:fillRect/>
          </a:stretch>
        </p:blipFill>
        <p:spPr bwMode="auto">
          <a:xfrm>
            <a:off x="6068875" y="4278867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oasen[4]">
            <a:extLst>
              <a:ext uri="{FF2B5EF4-FFF2-40B4-BE49-F238E27FC236}">
                <a16:creationId xmlns:a16="http://schemas.microsoft.com/office/drawing/2014/main" id="{55E44DB5-9520-4634-B520-4FB38D37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75" y="4289979"/>
            <a:ext cx="2209800" cy="1876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Oval 10" descr="Bouquet">
            <a:extLst>
              <a:ext uri="{FF2B5EF4-FFF2-40B4-BE49-F238E27FC236}">
                <a16:creationId xmlns:a16="http://schemas.microsoft.com/office/drawing/2014/main" id="{6C1A1195-1BB8-49B8-BBA4-9737C214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A</a:t>
            </a:r>
          </a:p>
        </p:txBody>
      </p:sp>
      <p:sp>
        <p:nvSpPr>
          <p:cNvPr id="13323" name="Oval 11" descr="Bouquet">
            <a:extLst>
              <a:ext uri="{FF2B5EF4-FFF2-40B4-BE49-F238E27FC236}">
                <a16:creationId xmlns:a16="http://schemas.microsoft.com/office/drawing/2014/main" id="{0A3E7F2F-E851-46D1-9DDC-782E55507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2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B</a:t>
            </a:r>
          </a:p>
        </p:txBody>
      </p:sp>
      <p:sp>
        <p:nvSpPr>
          <p:cNvPr id="13324" name="WordArt 12">
            <a:extLst>
              <a:ext uri="{FF2B5EF4-FFF2-40B4-BE49-F238E27FC236}">
                <a16:creationId xmlns:a16="http://schemas.microsoft.com/office/drawing/2014/main" id="{5A6A5E7C-190E-4D3B-800B-0C7E448B0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9937" y="705403"/>
            <a:ext cx="5276850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 thuộc lòng bài thơ</a:t>
            </a:r>
            <a:endParaRPr lang="en-US" sz="60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5" name="Picture 13" descr="Entertainment-02-june">
            <a:extLst>
              <a:ext uri="{FF2B5EF4-FFF2-40B4-BE49-F238E27FC236}">
                <a16:creationId xmlns:a16="http://schemas.microsoft.com/office/drawing/2014/main" id="{E5126AB9-B314-4875-8BF5-4C478FBB4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87" y="705403"/>
            <a:ext cx="1600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Star-05-june">
            <a:hlinkClick r:id="rId12" action="ppaction://hlinksldjump"/>
            <a:extLst>
              <a:ext uri="{FF2B5EF4-FFF2-40B4-BE49-F238E27FC236}">
                <a16:creationId xmlns:a16="http://schemas.microsoft.com/office/drawing/2014/main" id="{004317CE-B544-460E-8EBD-469439118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52284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3"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5414889" y="3382238"/>
            <a:ext cx="1083849" cy="1003255"/>
            <a:chOff x="5690161" y="4082829"/>
            <a:chExt cx="1623352" cy="1502638"/>
          </a:xfrm>
        </p:grpSpPr>
        <p:sp>
          <p:nvSpPr>
            <p:cNvPr id="10" name="Freeform 495"/>
            <p:cNvSpPr>
              <a:spLocks/>
            </p:cNvSpPr>
            <p:nvPr/>
          </p:nvSpPr>
          <p:spPr bwMode="auto">
            <a:xfrm>
              <a:off x="5791621" y="5558806"/>
              <a:ext cx="124417" cy="14071"/>
            </a:xfrm>
            <a:custGeom>
              <a:avLst/>
              <a:gdLst>
                <a:gd name="T0" fmla="*/ 68 w 71"/>
                <a:gd name="T1" fmla="*/ 0 h 8"/>
                <a:gd name="T2" fmla="*/ 2 w 71"/>
                <a:gd name="T3" fmla="*/ 0 h 8"/>
                <a:gd name="T4" fmla="*/ 0 w 71"/>
                <a:gd name="T5" fmla="*/ 4 h 8"/>
                <a:gd name="T6" fmla="*/ 4 w 71"/>
                <a:gd name="T7" fmla="*/ 7 h 8"/>
                <a:gd name="T8" fmla="*/ 8 w 71"/>
                <a:gd name="T9" fmla="*/ 7 h 8"/>
                <a:gd name="T10" fmla="*/ 8 w 71"/>
                <a:gd name="T11" fmla="*/ 7 h 8"/>
                <a:gd name="T12" fmla="*/ 62 w 71"/>
                <a:gd name="T13" fmla="*/ 7 h 8"/>
                <a:gd name="T14" fmla="*/ 68 w 71"/>
                <a:gd name="T15" fmla="*/ 7 h 8"/>
                <a:gd name="T16" fmla="*/ 71 w 71"/>
                <a:gd name="T17" fmla="*/ 4 h 8"/>
                <a:gd name="T18" fmla="*/ 68 w 71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">
                  <a:moveTo>
                    <a:pt x="6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4"/>
                  </a:cubicBezTo>
                  <a:cubicBezTo>
                    <a:pt x="0" y="8"/>
                    <a:pt x="4" y="7"/>
                    <a:pt x="4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71" y="6"/>
                    <a:pt x="71" y="4"/>
                  </a:cubicBezTo>
                  <a:cubicBezTo>
                    <a:pt x="71" y="1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496"/>
            <p:cNvSpPr>
              <a:spLocks/>
            </p:cNvSpPr>
            <p:nvPr/>
          </p:nvSpPr>
          <p:spPr bwMode="auto">
            <a:xfrm>
              <a:off x="5784956" y="5539550"/>
              <a:ext cx="136267" cy="14071"/>
            </a:xfrm>
            <a:custGeom>
              <a:avLst/>
              <a:gdLst>
                <a:gd name="T0" fmla="*/ 75 w 78"/>
                <a:gd name="T1" fmla="*/ 0 h 8"/>
                <a:gd name="T2" fmla="*/ 3 w 78"/>
                <a:gd name="T3" fmla="*/ 0 h 8"/>
                <a:gd name="T4" fmla="*/ 0 w 78"/>
                <a:gd name="T5" fmla="*/ 4 h 8"/>
                <a:gd name="T6" fmla="*/ 6 w 78"/>
                <a:gd name="T7" fmla="*/ 7 h 8"/>
                <a:gd name="T8" fmla="*/ 72 w 78"/>
                <a:gd name="T9" fmla="*/ 7 h 8"/>
                <a:gd name="T10" fmla="*/ 75 w 78"/>
                <a:gd name="T11" fmla="*/ 7 h 8"/>
                <a:gd name="T12" fmla="*/ 78 w 78"/>
                <a:gd name="T13" fmla="*/ 3 h 8"/>
                <a:gd name="T14" fmla="*/ 75 w 7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">
                  <a:moveTo>
                    <a:pt x="7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0"/>
                    <a:pt x="0" y="4"/>
                  </a:cubicBezTo>
                  <a:cubicBezTo>
                    <a:pt x="0" y="8"/>
                    <a:pt x="6" y="7"/>
                    <a:pt x="6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497"/>
            <p:cNvSpPr>
              <a:spLocks/>
            </p:cNvSpPr>
            <p:nvPr/>
          </p:nvSpPr>
          <p:spPr bwMode="auto">
            <a:xfrm>
              <a:off x="5784956" y="5501040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498"/>
            <p:cNvSpPr>
              <a:spLocks/>
            </p:cNvSpPr>
            <p:nvPr/>
          </p:nvSpPr>
          <p:spPr bwMode="auto">
            <a:xfrm>
              <a:off x="5784956" y="5520295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499"/>
            <p:cNvSpPr>
              <a:spLocks noEditPoints="1"/>
            </p:cNvSpPr>
            <p:nvPr/>
          </p:nvSpPr>
          <p:spPr bwMode="auto">
            <a:xfrm>
              <a:off x="5690161" y="5090018"/>
              <a:ext cx="324374" cy="402135"/>
            </a:xfrm>
            <a:custGeom>
              <a:avLst/>
              <a:gdLst>
                <a:gd name="T0" fmla="*/ 94 w 185"/>
                <a:gd name="T1" fmla="*/ 0 h 230"/>
                <a:gd name="T2" fmla="*/ 87 w 185"/>
                <a:gd name="T3" fmla="*/ 0 h 230"/>
                <a:gd name="T4" fmla="*/ 8 w 185"/>
                <a:gd name="T5" fmla="*/ 51 h 230"/>
                <a:gd name="T6" fmla="*/ 0 w 185"/>
                <a:gd name="T7" fmla="*/ 92 h 230"/>
                <a:gd name="T8" fmla="*/ 9 w 185"/>
                <a:gd name="T9" fmla="*/ 133 h 230"/>
                <a:gd name="T10" fmla="*/ 25 w 185"/>
                <a:gd name="T11" fmla="*/ 163 h 230"/>
                <a:gd name="T12" fmla="*/ 40 w 185"/>
                <a:gd name="T13" fmla="*/ 193 h 230"/>
                <a:gd name="T14" fmla="*/ 43 w 185"/>
                <a:gd name="T15" fmla="*/ 213 h 230"/>
                <a:gd name="T16" fmla="*/ 55 w 185"/>
                <a:gd name="T17" fmla="*/ 230 h 230"/>
                <a:gd name="T18" fmla="*/ 134 w 185"/>
                <a:gd name="T19" fmla="*/ 229 h 230"/>
                <a:gd name="T20" fmla="*/ 145 w 185"/>
                <a:gd name="T21" fmla="*/ 193 h 230"/>
                <a:gd name="T22" fmla="*/ 160 w 185"/>
                <a:gd name="T23" fmla="*/ 163 h 230"/>
                <a:gd name="T24" fmla="*/ 185 w 185"/>
                <a:gd name="T25" fmla="*/ 92 h 230"/>
                <a:gd name="T26" fmla="*/ 185 w 185"/>
                <a:gd name="T27" fmla="*/ 89 h 230"/>
                <a:gd name="T28" fmla="*/ 176 w 185"/>
                <a:gd name="T29" fmla="*/ 92 h 230"/>
                <a:gd name="T30" fmla="*/ 152 w 185"/>
                <a:gd name="T31" fmla="*/ 158 h 230"/>
                <a:gd name="T32" fmla="*/ 148 w 185"/>
                <a:gd name="T33" fmla="*/ 164 h 230"/>
                <a:gd name="T34" fmla="*/ 148 w 185"/>
                <a:gd name="T35" fmla="*/ 141 h 230"/>
                <a:gd name="T36" fmla="*/ 141 w 185"/>
                <a:gd name="T37" fmla="*/ 122 h 230"/>
                <a:gd name="T38" fmla="*/ 107 w 185"/>
                <a:gd name="T39" fmla="*/ 101 h 230"/>
                <a:gd name="T40" fmla="*/ 101 w 185"/>
                <a:gd name="T41" fmla="*/ 137 h 230"/>
                <a:gd name="T42" fmla="*/ 97 w 185"/>
                <a:gd name="T43" fmla="*/ 117 h 230"/>
                <a:gd name="T44" fmla="*/ 89 w 185"/>
                <a:gd name="T45" fmla="*/ 126 h 230"/>
                <a:gd name="T46" fmla="*/ 85 w 185"/>
                <a:gd name="T47" fmla="*/ 141 h 230"/>
                <a:gd name="T48" fmla="*/ 80 w 185"/>
                <a:gd name="T49" fmla="*/ 101 h 230"/>
                <a:gd name="T50" fmla="*/ 93 w 185"/>
                <a:gd name="T51" fmla="*/ 113 h 230"/>
                <a:gd name="T52" fmla="*/ 107 w 185"/>
                <a:gd name="T53" fmla="*/ 101 h 230"/>
                <a:gd name="T54" fmla="*/ 110 w 185"/>
                <a:gd name="T55" fmla="*/ 85 h 230"/>
                <a:gd name="T56" fmla="*/ 90 w 185"/>
                <a:gd name="T57" fmla="*/ 44 h 230"/>
                <a:gd name="T58" fmla="*/ 77 w 185"/>
                <a:gd name="T59" fmla="*/ 83 h 230"/>
                <a:gd name="T60" fmla="*/ 80 w 185"/>
                <a:gd name="T61" fmla="*/ 99 h 230"/>
                <a:gd name="T62" fmla="*/ 47 w 185"/>
                <a:gd name="T63" fmla="*/ 119 h 230"/>
                <a:gd name="T64" fmla="*/ 38 w 185"/>
                <a:gd name="T65" fmla="*/ 141 h 230"/>
                <a:gd name="T66" fmla="*/ 36 w 185"/>
                <a:gd name="T67" fmla="*/ 159 h 230"/>
                <a:gd name="T68" fmla="*/ 33 w 185"/>
                <a:gd name="T69" fmla="*/ 159 h 230"/>
                <a:gd name="T70" fmla="*/ 17 w 185"/>
                <a:gd name="T71" fmla="*/ 129 h 230"/>
                <a:gd name="T72" fmla="*/ 9 w 185"/>
                <a:gd name="T73" fmla="*/ 87 h 230"/>
                <a:gd name="T74" fmla="*/ 33 w 185"/>
                <a:gd name="T75" fmla="*/ 33 h 230"/>
                <a:gd name="T76" fmla="*/ 93 w 185"/>
                <a:gd name="T77" fmla="*/ 9 h 230"/>
                <a:gd name="T78" fmla="*/ 176 w 185"/>
                <a:gd name="T79" fmla="*/ 9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" h="230">
                  <a:moveTo>
                    <a:pt x="158" y="26"/>
                  </a:moveTo>
                  <a:cubicBezTo>
                    <a:pt x="142" y="10"/>
                    <a:pt x="120" y="1"/>
                    <a:pt x="94" y="0"/>
                  </a:cubicBezTo>
                  <a:cubicBezTo>
                    <a:pt x="94" y="0"/>
                    <a:pt x="94" y="0"/>
                    <a:pt x="9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44" y="9"/>
                    <a:pt x="27" y="26"/>
                  </a:cubicBezTo>
                  <a:cubicBezTo>
                    <a:pt x="20" y="33"/>
                    <a:pt x="13" y="40"/>
                    <a:pt x="8" y="51"/>
                  </a:cubicBezTo>
                  <a:cubicBezTo>
                    <a:pt x="3" y="62"/>
                    <a:pt x="0" y="74"/>
                    <a:pt x="0" y="8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109"/>
                    <a:pt x="4" y="122"/>
                    <a:pt x="9" y="133"/>
                  </a:cubicBezTo>
                  <a:cubicBezTo>
                    <a:pt x="13" y="142"/>
                    <a:pt x="18" y="151"/>
                    <a:pt x="23" y="160"/>
                  </a:cubicBezTo>
                  <a:cubicBezTo>
                    <a:pt x="25" y="163"/>
                    <a:pt x="25" y="163"/>
                    <a:pt x="25" y="163"/>
                  </a:cubicBezTo>
                  <a:cubicBezTo>
                    <a:pt x="26" y="165"/>
                    <a:pt x="27" y="167"/>
                    <a:pt x="28" y="169"/>
                  </a:cubicBezTo>
                  <a:cubicBezTo>
                    <a:pt x="33" y="177"/>
                    <a:pt x="37" y="184"/>
                    <a:pt x="40" y="193"/>
                  </a:cubicBezTo>
                  <a:cubicBezTo>
                    <a:pt x="41" y="197"/>
                    <a:pt x="41" y="201"/>
                    <a:pt x="42" y="205"/>
                  </a:cubicBezTo>
                  <a:cubicBezTo>
                    <a:pt x="42" y="208"/>
                    <a:pt x="42" y="210"/>
                    <a:pt x="43" y="213"/>
                  </a:cubicBezTo>
                  <a:cubicBezTo>
                    <a:pt x="44" y="220"/>
                    <a:pt x="49" y="225"/>
                    <a:pt x="52" y="229"/>
                  </a:cubicBezTo>
                  <a:cubicBezTo>
                    <a:pt x="53" y="230"/>
                    <a:pt x="54" y="230"/>
                    <a:pt x="55" y="230"/>
                  </a:cubicBezTo>
                  <a:cubicBezTo>
                    <a:pt x="130" y="230"/>
                    <a:pt x="130" y="230"/>
                    <a:pt x="130" y="230"/>
                  </a:cubicBezTo>
                  <a:cubicBezTo>
                    <a:pt x="132" y="230"/>
                    <a:pt x="133" y="230"/>
                    <a:pt x="134" y="229"/>
                  </a:cubicBezTo>
                  <a:cubicBezTo>
                    <a:pt x="140" y="223"/>
                    <a:pt x="141" y="214"/>
                    <a:pt x="142" y="205"/>
                  </a:cubicBezTo>
                  <a:cubicBezTo>
                    <a:pt x="143" y="201"/>
                    <a:pt x="144" y="197"/>
                    <a:pt x="145" y="193"/>
                  </a:cubicBezTo>
                  <a:cubicBezTo>
                    <a:pt x="148" y="185"/>
                    <a:pt x="152" y="176"/>
                    <a:pt x="156" y="168"/>
                  </a:cubicBezTo>
                  <a:cubicBezTo>
                    <a:pt x="158" y="166"/>
                    <a:pt x="159" y="164"/>
                    <a:pt x="160" y="163"/>
                  </a:cubicBezTo>
                  <a:cubicBezTo>
                    <a:pt x="161" y="160"/>
                    <a:pt x="162" y="157"/>
                    <a:pt x="164" y="155"/>
                  </a:cubicBezTo>
                  <a:cubicBezTo>
                    <a:pt x="173" y="137"/>
                    <a:pt x="184" y="119"/>
                    <a:pt x="185" y="92"/>
                  </a:cubicBezTo>
                  <a:cubicBezTo>
                    <a:pt x="185" y="92"/>
                    <a:pt x="185" y="92"/>
                    <a:pt x="185" y="92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64"/>
                    <a:pt x="175" y="43"/>
                    <a:pt x="158" y="26"/>
                  </a:cubicBezTo>
                  <a:close/>
                  <a:moveTo>
                    <a:pt x="176" y="92"/>
                  </a:moveTo>
                  <a:cubicBezTo>
                    <a:pt x="174" y="116"/>
                    <a:pt x="165" y="133"/>
                    <a:pt x="156" y="150"/>
                  </a:cubicBezTo>
                  <a:cubicBezTo>
                    <a:pt x="154" y="153"/>
                    <a:pt x="153" y="156"/>
                    <a:pt x="152" y="158"/>
                  </a:cubicBezTo>
                  <a:cubicBezTo>
                    <a:pt x="151" y="160"/>
                    <a:pt x="149" y="162"/>
                    <a:pt x="148" y="164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48" y="161"/>
                    <a:pt x="148" y="159"/>
                    <a:pt x="149" y="154"/>
                  </a:cubicBezTo>
                  <a:cubicBezTo>
                    <a:pt x="150" y="148"/>
                    <a:pt x="148" y="144"/>
                    <a:pt x="148" y="141"/>
                  </a:cubicBezTo>
                  <a:cubicBezTo>
                    <a:pt x="147" y="137"/>
                    <a:pt x="145" y="129"/>
                    <a:pt x="145" y="129"/>
                  </a:cubicBezTo>
                  <a:cubicBezTo>
                    <a:pt x="145" y="120"/>
                    <a:pt x="141" y="122"/>
                    <a:pt x="141" y="122"/>
                  </a:cubicBezTo>
                  <a:cubicBezTo>
                    <a:pt x="139" y="118"/>
                    <a:pt x="117" y="110"/>
                    <a:pt x="117" y="11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09" y="111"/>
                    <a:pt x="101" y="137"/>
                    <a:pt x="101" y="137"/>
                  </a:cubicBezTo>
                  <a:cubicBezTo>
                    <a:pt x="102" y="134"/>
                    <a:pt x="96" y="124"/>
                    <a:pt x="96" y="124"/>
                  </a:cubicBezTo>
                  <a:cubicBezTo>
                    <a:pt x="95" y="123"/>
                    <a:pt x="97" y="117"/>
                    <a:pt x="97" y="117"/>
                  </a:cubicBezTo>
                  <a:cubicBezTo>
                    <a:pt x="90" y="109"/>
                    <a:pt x="86" y="118"/>
                    <a:pt x="86" y="118"/>
                  </a:cubicBezTo>
                  <a:cubicBezTo>
                    <a:pt x="85" y="120"/>
                    <a:pt x="89" y="126"/>
                    <a:pt x="89" y="126"/>
                  </a:cubicBezTo>
                  <a:cubicBezTo>
                    <a:pt x="88" y="127"/>
                    <a:pt x="88" y="133"/>
                    <a:pt x="88" y="133"/>
                  </a:cubicBezTo>
                  <a:cubicBezTo>
                    <a:pt x="87" y="135"/>
                    <a:pt x="85" y="141"/>
                    <a:pt x="85" y="141"/>
                  </a:cubicBezTo>
                  <a:cubicBezTo>
                    <a:pt x="80" y="128"/>
                    <a:pt x="78" y="103"/>
                    <a:pt x="78" y="103"/>
                  </a:cubicBezTo>
                  <a:cubicBezTo>
                    <a:pt x="77" y="102"/>
                    <a:pt x="80" y="101"/>
                    <a:pt x="80" y="101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4" y="108"/>
                    <a:pt x="93" y="113"/>
                    <a:pt x="93" y="113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8" y="104"/>
                    <a:pt x="107" y="101"/>
                    <a:pt x="107" y="101"/>
                  </a:cubicBezTo>
                  <a:cubicBezTo>
                    <a:pt x="106" y="100"/>
                    <a:pt x="106" y="94"/>
                    <a:pt x="106" y="94"/>
                  </a:cubicBezTo>
                  <a:cubicBezTo>
                    <a:pt x="107" y="93"/>
                    <a:pt x="110" y="85"/>
                    <a:pt x="110" y="85"/>
                  </a:cubicBezTo>
                  <a:cubicBezTo>
                    <a:pt x="114" y="80"/>
                    <a:pt x="113" y="71"/>
                    <a:pt x="113" y="71"/>
                  </a:cubicBezTo>
                  <a:cubicBezTo>
                    <a:pt x="119" y="41"/>
                    <a:pt x="90" y="44"/>
                    <a:pt x="90" y="44"/>
                  </a:cubicBezTo>
                  <a:cubicBezTo>
                    <a:pt x="69" y="46"/>
                    <a:pt x="75" y="72"/>
                    <a:pt x="75" y="72"/>
                  </a:cubicBezTo>
                  <a:cubicBezTo>
                    <a:pt x="72" y="73"/>
                    <a:pt x="77" y="83"/>
                    <a:pt x="77" y="83"/>
                  </a:cubicBezTo>
                  <a:cubicBezTo>
                    <a:pt x="76" y="84"/>
                    <a:pt x="79" y="91"/>
                    <a:pt x="79" y="91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78" y="100"/>
                    <a:pt x="71" y="109"/>
                    <a:pt x="71" y="109"/>
                  </a:cubicBezTo>
                  <a:cubicBezTo>
                    <a:pt x="59" y="109"/>
                    <a:pt x="47" y="119"/>
                    <a:pt x="47" y="119"/>
                  </a:cubicBezTo>
                  <a:cubicBezTo>
                    <a:pt x="40" y="118"/>
                    <a:pt x="41" y="123"/>
                    <a:pt x="41" y="129"/>
                  </a:cubicBezTo>
                  <a:cubicBezTo>
                    <a:pt x="41" y="134"/>
                    <a:pt x="41" y="133"/>
                    <a:pt x="38" y="141"/>
                  </a:cubicBezTo>
                  <a:cubicBezTo>
                    <a:pt x="35" y="148"/>
                    <a:pt x="39" y="144"/>
                    <a:pt x="37" y="148"/>
                  </a:cubicBezTo>
                  <a:cubicBezTo>
                    <a:pt x="36" y="151"/>
                    <a:pt x="36" y="154"/>
                    <a:pt x="36" y="159"/>
                  </a:cubicBezTo>
                  <a:cubicBezTo>
                    <a:pt x="36" y="160"/>
                    <a:pt x="36" y="162"/>
                    <a:pt x="36" y="163"/>
                  </a:cubicBezTo>
                  <a:cubicBezTo>
                    <a:pt x="35" y="162"/>
                    <a:pt x="34" y="160"/>
                    <a:pt x="33" y="159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26" y="147"/>
                    <a:pt x="21" y="138"/>
                    <a:pt x="17" y="129"/>
                  </a:cubicBezTo>
                  <a:cubicBezTo>
                    <a:pt x="12" y="119"/>
                    <a:pt x="10" y="108"/>
                    <a:pt x="9" y="92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10" y="75"/>
                    <a:pt x="12" y="65"/>
                    <a:pt x="17" y="55"/>
                  </a:cubicBezTo>
                  <a:cubicBezTo>
                    <a:pt x="21" y="46"/>
                    <a:pt x="27" y="39"/>
                    <a:pt x="33" y="33"/>
                  </a:cubicBezTo>
                  <a:cubicBezTo>
                    <a:pt x="48" y="17"/>
                    <a:pt x="66" y="10"/>
                    <a:pt x="87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117" y="10"/>
                    <a:pt x="137" y="18"/>
                    <a:pt x="151" y="32"/>
                  </a:cubicBezTo>
                  <a:cubicBezTo>
                    <a:pt x="167" y="48"/>
                    <a:pt x="175" y="67"/>
                    <a:pt x="176" y="90"/>
                  </a:cubicBezTo>
                  <a:lnTo>
                    <a:pt x="176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500"/>
            <p:cNvSpPr>
              <a:spLocks/>
            </p:cNvSpPr>
            <p:nvPr/>
          </p:nvSpPr>
          <p:spPr bwMode="auto">
            <a:xfrm>
              <a:off x="6883236" y="5084093"/>
              <a:ext cx="430277" cy="369550"/>
            </a:xfrm>
            <a:custGeom>
              <a:avLst/>
              <a:gdLst>
                <a:gd name="T0" fmla="*/ 164 w 246"/>
                <a:gd name="T1" fmla="*/ 0 h 211"/>
                <a:gd name="T2" fmla="*/ 81 w 246"/>
                <a:gd name="T3" fmla="*/ 0 h 211"/>
                <a:gd name="T4" fmla="*/ 0 w 246"/>
                <a:gd name="T5" fmla="*/ 68 h 211"/>
                <a:gd name="T6" fmla="*/ 25 w 246"/>
                <a:gd name="T7" fmla="*/ 68 h 211"/>
                <a:gd name="T8" fmla="*/ 84 w 246"/>
                <a:gd name="T9" fmla="*/ 23 h 211"/>
                <a:gd name="T10" fmla="*/ 161 w 246"/>
                <a:gd name="T11" fmla="*/ 23 h 211"/>
                <a:gd name="T12" fmla="*/ 222 w 246"/>
                <a:gd name="T13" fmla="*/ 85 h 211"/>
                <a:gd name="T14" fmla="*/ 161 w 246"/>
                <a:gd name="T15" fmla="*/ 146 h 211"/>
                <a:gd name="T16" fmla="*/ 123 w 246"/>
                <a:gd name="T17" fmla="*/ 146 h 211"/>
                <a:gd name="T18" fmla="*/ 123 w 246"/>
                <a:gd name="T19" fmla="*/ 155 h 211"/>
                <a:gd name="T20" fmla="*/ 123 w 246"/>
                <a:gd name="T21" fmla="*/ 160 h 211"/>
                <a:gd name="T22" fmla="*/ 123 w 246"/>
                <a:gd name="T23" fmla="*/ 168 h 211"/>
                <a:gd name="T24" fmla="*/ 139 w 246"/>
                <a:gd name="T25" fmla="*/ 168 h 211"/>
                <a:gd name="T26" fmla="*/ 189 w 246"/>
                <a:gd name="T27" fmla="*/ 211 h 211"/>
                <a:gd name="T28" fmla="*/ 186 w 246"/>
                <a:gd name="T29" fmla="*/ 165 h 211"/>
                <a:gd name="T30" fmla="*/ 246 w 246"/>
                <a:gd name="T31" fmla="*/ 86 h 211"/>
                <a:gd name="T32" fmla="*/ 246 w 246"/>
                <a:gd name="T33" fmla="*/ 82 h 211"/>
                <a:gd name="T34" fmla="*/ 164 w 246"/>
                <a:gd name="T3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6" h="211">
                  <a:moveTo>
                    <a:pt x="164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41" y="0"/>
                    <a:pt x="7" y="29"/>
                    <a:pt x="0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33" y="42"/>
                    <a:pt x="56" y="23"/>
                    <a:pt x="84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95" y="23"/>
                    <a:pt x="222" y="51"/>
                    <a:pt x="222" y="85"/>
                  </a:cubicBezTo>
                  <a:cubicBezTo>
                    <a:pt x="222" y="119"/>
                    <a:pt x="195" y="146"/>
                    <a:pt x="161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9"/>
                    <a:pt x="123" y="152"/>
                    <a:pt x="123" y="155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2"/>
                    <a:pt x="123" y="165"/>
                    <a:pt x="123" y="168"/>
                  </a:cubicBezTo>
                  <a:cubicBezTo>
                    <a:pt x="139" y="168"/>
                    <a:pt x="139" y="168"/>
                    <a:pt x="139" y="168"/>
                  </a:cubicBezTo>
                  <a:cubicBezTo>
                    <a:pt x="189" y="211"/>
                    <a:pt x="189" y="211"/>
                    <a:pt x="189" y="211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220" y="156"/>
                    <a:pt x="246" y="124"/>
                    <a:pt x="246" y="86"/>
                  </a:cubicBezTo>
                  <a:cubicBezTo>
                    <a:pt x="246" y="82"/>
                    <a:pt x="246" y="82"/>
                    <a:pt x="246" y="82"/>
                  </a:cubicBezTo>
                  <a:cubicBezTo>
                    <a:pt x="246" y="37"/>
                    <a:pt x="210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501"/>
            <p:cNvSpPr>
              <a:spLocks/>
            </p:cNvSpPr>
            <p:nvPr/>
          </p:nvSpPr>
          <p:spPr bwMode="auto">
            <a:xfrm>
              <a:off x="6866944" y="5366255"/>
              <a:ext cx="17774" cy="39991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23 h 23"/>
                <a:gd name="T4" fmla="*/ 8 w 10"/>
                <a:gd name="T5" fmla="*/ 19 h 23"/>
                <a:gd name="T6" fmla="*/ 10 w 10"/>
                <a:gd name="T7" fmla="*/ 11 h 23"/>
                <a:gd name="T8" fmla="*/ 8 w 10"/>
                <a:gd name="T9" fmla="*/ 4 h 23"/>
                <a:gd name="T10" fmla="*/ 0 w 1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22"/>
                    <a:pt x="6" y="21"/>
                    <a:pt x="8" y="19"/>
                  </a:cubicBezTo>
                  <a:cubicBezTo>
                    <a:pt x="9" y="17"/>
                    <a:pt x="10" y="14"/>
                    <a:pt x="10" y="11"/>
                  </a:cubicBezTo>
                  <a:cubicBezTo>
                    <a:pt x="10" y="8"/>
                    <a:pt x="10" y="6"/>
                    <a:pt x="8" y="4"/>
                  </a:cubicBezTo>
                  <a:cubicBezTo>
                    <a:pt x="7" y="3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502"/>
            <p:cNvSpPr>
              <a:spLocks noEditPoints="1"/>
            </p:cNvSpPr>
            <p:nvPr/>
          </p:nvSpPr>
          <p:spPr bwMode="auto">
            <a:xfrm>
              <a:off x="6775852" y="5277385"/>
              <a:ext cx="174036" cy="173296"/>
            </a:xfrm>
            <a:custGeom>
              <a:avLst/>
              <a:gdLst>
                <a:gd name="T0" fmla="*/ 50 w 99"/>
                <a:gd name="T1" fmla="*/ 0 h 99"/>
                <a:gd name="T2" fmla="*/ 0 w 99"/>
                <a:gd name="T3" fmla="*/ 49 h 99"/>
                <a:gd name="T4" fmla="*/ 50 w 99"/>
                <a:gd name="T5" fmla="*/ 99 h 99"/>
                <a:gd name="T6" fmla="*/ 99 w 99"/>
                <a:gd name="T7" fmla="*/ 49 h 99"/>
                <a:gd name="T8" fmla="*/ 50 w 99"/>
                <a:gd name="T9" fmla="*/ 0 h 99"/>
                <a:gd name="T10" fmla="*/ 65 w 99"/>
                <a:gd name="T11" fmla="*/ 74 h 99"/>
                <a:gd name="T12" fmla="*/ 52 w 99"/>
                <a:gd name="T13" fmla="*/ 80 h 99"/>
                <a:gd name="T14" fmla="*/ 52 w 99"/>
                <a:gd name="T15" fmla="*/ 87 h 99"/>
                <a:gd name="T16" fmla="*/ 48 w 99"/>
                <a:gd name="T17" fmla="*/ 87 h 99"/>
                <a:gd name="T18" fmla="*/ 48 w 99"/>
                <a:gd name="T19" fmla="*/ 80 h 99"/>
                <a:gd name="T20" fmla="*/ 39 w 99"/>
                <a:gd name="T21" fmla="*/ 77 h 99"/>
                <a:gd name="T22" fmla="*/ 33 w 99"/>
                <a:gd name="T23" fmla="*/ 72 h 99"/>
                <a:gd name="T24" fmla="*/ 30 w 99"/>
                <a:gd name="T25" fmla="*/ 62 h 99"/>
                <a:gd name="T26" fmla="*/ 38 w 99"/>
                <a:gd name="T27" fmla="*/ 60 h 99"/>
                <a:gd name="T28" fmla="*/ 41 w 99"/>
                <a:gd name="T29" fmla="*/ 69 h 99"/>
                <a:gd name="T30" fmla="*/ 48 w 99"/>
                <a:gd name="T31" fmla="*/ 74 h 99"/>
                <a:gd name="T32" fmla="*/ 48 w 99"/>
                <a:gd name="T33" fmla="*/ 50 h 99"/>
                <a:gd name="T34" fmla="*/ 39 w 99"/>
                <a:gd name="T35" fmla="*/ 47 h 99"/>
                <a:gd name="T36" fmla="*/ 33 w 99"/>
                <a:gd name="T37" fmla="*/ 41 h 99"/>
                <a:gd name="T38" fmla="*/ 31 w 99"/>
                <a:gd name="T39" fmla="*/ 33 h 99"/>
                <a:gd name="T40" fmla="*/ 37 w 99"/>
                <a:gd name="T41" fmla="*/ 20 h 99"/>
                <a:gd name="T42" fmla="*/ 48 w 99"/>
                <a:gd name="T43" fmla="*/ 16 h 99"/>
                <a:gd name="T44" fmla="*/ 48 w 99"/>
                <a:gd name="T45" fmla="*/ 13 h 99"/>
                <a:gd name="T46" fmla="*/ 52 w 99"/>
                <a:gd name="T47" fmla="*/ 13 h 99"/>
                <a:gd name="T48" fmla="*/ 52 w 99"/>
                <a:gd name="T49" fmla="*/ 16 h 99"/>
                <a:gd name="T50" fmla="*/ 63 w 99"/>
                <a:gd name="T51" fmla="*/ 20 h 99"/>
                <a:gd name="T52" fmla="*/ 68 w 99"/>
                <a:gd name="T53" fmla="*/ 31 h 99"/>
                <a:gd name="T54" fmla="*/ 61 w 99"/>
                <a:gd name="T55" fmla="*/ 32 h 99"/>
                <a:gd name="T56" fmla="*/ 58 w 99"/>
                <a:gd name="T57" fmla="*/ 26 h 99"/>
                <a:gd name="T58" fmla="*/ 52 w 99"/>
                <a:gd name="T59" fmla="*/ 23 h 99"/>
                <a:gd name="T60" fmla="*/ 52 w 99"/>
                <a:gd name="T61" fmla="*/ 44 h 99"/>
                <a:gd name="T62" fmla="*/ 60 w 99"/>
                <a:gd name="T63" fmla="*/ 46 h 99"/>
                <a:gd name="T64" fmla="*/ 65 w 99"/>
                <a:gd name="T65" fmla="*/ 50 h 99"/>
                <a:gd name="T66" fmla="*/ 69 w 99"/>
                <a:gd name="T67" fmla="*/ 55 h 99"/>
                <a:gd name="T68" fmla="*/ 70 w 99"/>
                <a:gd name="T69" fmla="*/ 61 h 99"/>
                <a:gd name="T70" fmla="*/ 65 w 99"/>
                <a:gd name="T71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99">
                  <a:moveTo>
                    <a:pt x="50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50" y="99"/>
                  </a:cubicBezTo>
                  <a:cubicBezTo>
                    <a:pt x="77" y="99"/>
                    <a:pt x="99" y="77"/>
                    <a:pt x="99" y="49"/>
                  </a:cubicBezTo>
                  <a:cubicBezTo>
                    <a:pt x="99" y="22"/>
                    <a:pt x="77" y="0"/>
                    <a:pt x="50" y="0"/>
                  </a:cubicBezTo>
                  <a:close/>
                  <a:moveTo>
                    <a:pt x="65" y="74"/>
                  </a:moveTo>
                  <a:cubicBezTo>
                    <a:pt x="62" y="78"/>
                    <a:pt x="58" y="79"/>
                    <a:pt x="52" y="80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79"/>
                    <a:pt x="41" y="79"/>
                    <a:pt x="39" y="77"/>
                  </a:cubicBezTo>
                  <a:cubicBezTo>
                    <a:pt x="37" y="76"/>
                    <a:pt x="35" y="74"/>
                    <a:pt x="33" y="72"/>
                  </a:cubicBezTo>
                  <a:cubicBezTo>
                    <a:pt x="31" y="69"/>
                    <a:pt x="30" y="66"/>
                    <a:pt x="30" y="6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64"/>
                    <a:pt x="39" y="67"/>
                    <a:pt x="41" y="69"/>
                  </a:cubicBezTo>
                  <a:cubicBezTo>
                    <a:pt x="43" y="72"/>
                    <a:pt x="45" y="73"/>
                    <a:pt x="48" y="74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5" y="49"/>
                    <a:pt x="42" y="48"/>
                    <a:pt x="39" y="47"/>
                  </a:cubicBezTo>
                  <a:cubicBezTo>
                    <a:pt x="36" y="45"/>
                    <a:pt x="35" y="43"/>
                    <a:pt x="33" y="41"/>
                  </a:cubicBezTo>
                  <a:cubicBezTo>
                    <a:pt x="32" y="39"/>
                    <a:pt x="31" y="36"/>
                    <a:pt x="31" y="33"/>
                  </a:cubicBezTo>
                  <a:cubicBezTo>
                    <a:pt x="31" y="28"/>
                    <a:pt x="33" y="24"/>
                    <a:pt x="37" y="20"/>
                  </a:cubicBezTo>
                  <a:cubicBezTo>
                    <a:pt x="39" y="18"/>
                    <a:pt x="43" y="17"/>
                    <a:pt x="48" y="16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7" y="17"/>
                    <a:pt x="60" y="18"/>
                    <a:pt x="63" y="20"/>
                  </a:cubicBezTo>
                  <a:cubicBezTo>
                    <a:pt x="66" y="23"/>
                    <a:pt x="68" y="26"/>
                    <a:pt x="68" y="31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0" y="29"/>
                    <a:pt x="59" y="27"/>
                    <a:pt x="58" y="26"/>
                  </a:cubicBezTo>
                  <a:cubicBezTo>
                    <a:pt x="57" y="24"/>
                    <a:pt x="55" y="23"/>
                    <a:pt x="52" y="2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6" y="45"/>
                    <a:pt x="59" y="46"/>
                    <a:pt x="60" y="46"/>
                  </a:cubicBezTo>
                  <a:cubicBezTo>
                    <a:pt x="62" y="47"/>
                    <a:pt x="64" y="48"/>
                    <a:pt x="65" y="50"/>
                  </a:cubicBezTo>
                  <a:cubicBezTo>
                    <a:pt x="67" y="51"/>
                    <a:pt x="68" y="53"/>
                    <a:pt x="69" y="55"/>
                  </a:cubicBezTo>
                  <a:cubicBezTo>
                    <a:pt x="70" y="57"/>
                    <a:pt x="70" y="59"/>
                    <a:pt x="70" y="61"/>
                  </a:cubicBezTo>
                  <a:cubicBezTo>
                    <a:pt x="70" y="67"/>
                    <a:pt x="68" y="71"/>
                    <a:pt x="65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503"/>
            <p:cNvSpPr>
              <a:spLocks/>
            </p:cNvSpPr>
            <p:nvPr/>
          </p:nvSpPr>
          <p:spPr bwMode="auto">
            <a:xfrm>
              <a:off x="6844726" y="5315895"/>
              <a:ext cx="15552" cy="36288"/>
            </a:xfrm>
            <a:custGeom>
              <a:avLst/>
              <a:gdLst>
                <a:gd name="T0" fmla="*/ 0 w 9"/>
                <a:gd name="T1" fmla="*/ 11 h 21"/>
                <a:gd name="T2" fmla="*/ 2 w 9"/>
                <a:gd name="T3" fmla="*/ 17 h 21"/>
                <a:gd name="T4" fmla="*/ 9 w 9"/>
                <a:gd name="T5" fmla="*/ 21 h 21"/>
                <a:gd name="T6" fmla="*/ 9 w 9"/>
                <a:gd name="T7" fmla="*/ 0 h 21"/>
                <a:gd name="T8" fmla="*/ 2 w 9"/>
                <a:gd name="T9" fmla="*/ 4 h 21"/>
                <a:gd name="T10" fmla="*/ 0 w 9"/>
                <a:gd name="T1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1">
                  <a:moveTo>
                    <a:pt x="0" y="11"/>
                  </a:moveTo>
                  <a:cubicBezTo>
                    <a:pt x="0" y="13"/>
                    <a:pt x="0" y="15"/>
                    <a:pt x="2" y="17"/>
                  </a:cubicBezTo>
                  <a:cubicBezTo>
                    <a:pt x="3" y="19"/>
                    <a:pt x="6" y="20"/>
                    <a:pt x="9" y="2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4" y="2"/>
                    <a:pt x="2" y="4"/>
                  </a:cubicBezTo>
                  <a:cubicBezTo>
                    <a:pt x="1" y="6"/>
                    <a:pt x="0" y="8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504"/>
            <p:cNvSpPr>
              <a:spLocks noEditPoints="1"/>
            </p:cNvSpPr>
            <p:nvPr/>
          </p:nvSpPr>
          <p:spPr bwMode="auto">
            <a:xfrm>
              <a:off x="6649954" y="5215917"/>
              <a:ext cx="432499" cy="369550"/>
            </a:xfrm>
            <a:custGeom>
              <a:avLst/>
              <a:gdLst>
                <a:gd name="T0" fmla="*/ 165 w 247"/>
                <a:gd name="T1" fmla="*/ 0 h 211"/>
                <a:gd name="T2" fmla="*/ 82 w 247"/>
                <a:gd name="T3" fmla="*/ 0 h 211"/>
                <a:gd name="T4" fmla="*/ 0 w 247"/>
                <a:gd name="T5" fmla="*/ 82 h 211"/>
                <a:gd name="T6" fmla="*/ 0 w 247"/>
                <a:gd name="T7" fmla="*/ 86 h 211"/>
                <a:gd name="T8" fmla="*/ 61 w 247"/>
                <a:gd name="T9" fmla="*/ 165 h 211"/>
                <a:gd name="T10" fmla="*/ 58 w 247"/>
                <a:gd name="T11" fmla="*/ 211 h 211"/>
                <a:gd name="T12" fmla="*/ 107 w 247"/>
                <a:gd name="T13" fmla="*/ 168 h 211"/>
                <a:gd name="T14" fmla="*/ 165 w 247"/>
                <a:gd name="T15" fmla="*/ 168 h 211"/>
                <a:gd name="T16" fmla="*/ 247 w 247"/>
                <a:gd name="T17" fmla="*/ 86 h 211"/>
                <a:gd name="T18" fmla="*/ 247 w 247"/>
                <a:gd name="T19" fmla="*/ 82 h 211"/>
                <a:gd name="T20" fmla="*/ 165 w 247"/>
                <a:gd name="T21" fmla="*/ 0 h 211"/>
                <a:gd name="T22" fmla="*/ 122 w 247"/>
                <a:gd name="T23" fmla="*/ 147 h 211"/>
                <a:gd name="T24" fmla="*/ 59 w 247"/>
                <a:gd name="T25" fmla="*/ 84 h 211"/>
                <a:gd name="T26" fmla="*/ 122 w 247"/>
                <a:gd name="T27" fmla="*/ 22 h 211"/>
                <a:gd name="T28" fmla="*/ 184 w 247"/>
                <a:gd name="T29" fmla="*/ 84 h 211"/>
                <a:gd name="T30" fmla="*/ 122 w 247"/>
                <a:gd name="T31" fmla="*/ 14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7" h="211">
                  <a:moveTo>
                    <a:pt x="165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24"/>
                    <a:pt x="26" y="156"/>
                    <a:pt x="61" y="165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65" y="168"/>
                    <a:pt x="165" y="168"/>
                    <a:pt x="165" y="168"/>
                  </a:cubicBezTo>
                  <a:cubicBezTo>
                    <a:pt x="211" y="168"/>
                    <a:pt x="247" y="131"/>
                    <a:pt x="247" y="86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37"/>
                    <a:pt x="211" y="0"/>
                    <a:pt x="165" y="0"/>
                  </a:cubicBezTo>
                  <a:close/>
                  <a:moveTo>
                    <a:pt x="122" y="147"/>
                  </a:moveTo>
                  <a:cubicBezTo>
                    <a:pt x="87" y="147"/>
                    <a:pt x="59" y="119"/>
                    <a:pt x="59" y="84"/>
                  </a:cubicBezTo>
                  <a:cubicBezTo>
                    <a:pt x="59" y="50"/>
                    <a:pt x="87" y="22"/>
                    <a:pt x="122" y="22"/>
                  </a:cubicBezTo>
                  <a:cubicBezTo>
                    <a:pt x="156" y="22"/>
                    <a:pt x="184" y="50"/>
                    <a:pt x="184" y="84"/>
                  </a:cubicBezTo>
                  <a:cubicBezTo>
                    <a:pt x="184" y="119"/>
                    <a:pt x="156" y="147"/>
                    <a:pt x="122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528"/>
            <p:cNvSpPr>
              <a:spLocks/>
            </p:cNvSpPr>
            <p:nvPr/>
          </p:nvSpPr>
          <p:spPr bwMode="auto">
            <a:xfrm>
              <a:off x="6725493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1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2" y="1"/>
                    <a:pt x="0" y="14"/>
                    <a:pt x="1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529"/>
            <p:cNvSpPr>
              <a:spLocks/>
            </p:cNvSpPr>
            <p:nvPr/>
          </p:nvSpPr>
          <p:spPr bwMode="auto">
            <a:xfrm>
              <a:off x="6679577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5 w 107"/>
                <a:gd name="T3" fmla="*/ 31 h 77"/>
                <a:gd name="T4" fmla="*/ 25 w 107"/>
                <a:gd name="T5" fmla="*/ 1 h 77"/>
                <a:gd name="T6" fmla="*/ 1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5" y="31"/>
                    <a:pt x="55" y="31"/>
                    <a:pt x="55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8" y="8"/>
                    <a:pt x="0" y="18"/>
                    <a:pt x="1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5" y="15"/>
                    <a:pt x="99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530"/>
            <p:cNvSpPr>
              <a:spLocks/>
            </p:cNvSpPr>
            <p:nvPr/>
          </p:nvSpPr>
          <p:spPr bwMode="auto">
            <a:xfrm>
              <a:off x="6895086" y="4095418"/>
              <a:ext cx="139970" cy="136267"/>
            </a:xfrm>
            <a:custGeom>
              <a:avLst/>
              <a:gdLst>
                <a:gd name="T0" fmla="*/ 41 w 80"/>
                <a:gd name="T1" fmla="*/ 78 h 78"/>
                <a:gd name="T2" fmla="*/ 79 w 80"/>
                <a:gd name="T3" fmla="*/ 38 h 78"/>
                <a:gd name="T4" fmla="*/ 38 w 80"/>
                <a:gd name="T5" fmla="*/ 0 h 78"/>
                <a:gd name="T6" fmla="*/ 0 w 80"/>
                <a:gd name="T7" fmla="*/ 40 h 78"/>
                <a:gd name="T8" fmla="*/ 41 w 80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8">
                  <a:moveTo>
                    <a:pt x="41" y="78"/>
                  </a:moveTo>
                  <a:cubicBezTo>
                    <a:pt x="63" y="77"/>
                    <a:pt x="80" y="59"/>
                    <a:pt x="79" y="38"/>
                  </a:cubicBezTo>
                  <a:cubicBezTo>
                    <a:pt x="78" y="16"/>
                    <a:pt x="60" y="0"/>
                    <a:pt x="38" y="0"/>
                  </a:cubicBezTo>
                  <a:cubicBezTo>
                    <a:pt x="17" y="1"/>
                    <a:pt x="0" y="19"/>
                    <a:pt x="0" y="40"/>
                  </a:cubicBezTo>
                  <a:cubicBezTo>
                    <a:pt x="1" y="62"/>
                    <a:pt x="19" y="78"/>
                    <a:pt x="41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531"/>
            <p:cNvSpPr>
              <a:spLocks/>
            </p:cNvSpPr>
            <p:nvPr/>
          </p:nvSpPr>
          <p:spPr bwMode="auto">
            <a:xfrm>
              <a:off x="6826952" y="4238351"/>
              <a:ext cx="276977" cy="203660"/>
            </a:xfrm>
            <a:custGeom>
              <a:avLst/>
              <a:gdLst>
                <a:gd name="T0" fmla="*/ 121 w 158"/>
                <a:gd name="T1" fmla="*/ 1 h 116"/>
                <a:gd name="T2" fmla="*/ 156 w 158"/>
                <a:gd name="T3" fmla="*/ 47 h 116"/>
                <a:gd name="T4" fmla="*/ 158 w 158"/>
                <a:gd name="T5" fmla="*/ 116 h 116"/>
                <a:gd name="T6" fmla="*/ 3 w 158"/>
                <a:gd name="T7" fmla="*/ 116 h 116"/>
                <a:gd name="T8" fmla="*/ 1 w 158"/>
                <a:gd name="T9" fmla="*/ 52 h 116"/>
                <a:gd name="T10" fmla="*/ 38 w 158"/>
                <a:gd name="T11" fmla="*/ 3 h 116"/>
                <a:gd name="T12" fmla="*/ 57 w 158"/>
                <a:gd name="T13" fmla="*/ 0 h 116"/>
                <a:gd name="T14" fmla="*/ 77 w 158"/>
                <a:gd name="T15" fmla="*/ 22 h 116"/>
                <a:gd name="T16" fmla="*/ 67 w 158"/>
                <a:gd name="T17" fmla="*/ 114 h 116"/>
                <a:gd name="T18" fmla="*/ 101 w 158"/>
                <a:gd name="T19" fmla="*/ 115 h 116"/>
                <a:gd name="T20" fmla="*/ 85 w 158"/>
                <a:gd name="T21" fmla="*/ 22 h 116"/>
                <a:gd name="T22" fmla="*/ 103 w 158"/>
                <a:gd name="T23" fmla="*/ 1 h 116"/>
                <a:gd name="T24" fmla="*/ 121 w 158"/>
                <a:gd name="T25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16">
                  <a:moveTo>
                    <a:pt x="121" y="1"/>
                  </a:moveTo>
                  <a:cubicBezTo>
                    <a:pt x="146" y="11"/>
                    <a:pt x="155" y="24"/>
                    <a:pt x="156" y="47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28"/>
                    <a:pt x="11" y="13"/>
                    <a:pt x="38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78" y="20"/>
                    <a:pt x="77" y="22"/>
                  </a:cubicBezTo>
                  <a:cubicBezTo>
                    <a:pt x="76" y="24"/>
                    <a:pt x="67" y="114"/>
                    <a:pt x="67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103" y="1"/>
                    <a:pt x="103" y="1"/>
                    <a:pt x="103" y="1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532"/>
            <p:cNvSpPr>
              <a:spLocks/>
            </p:cNvSpPr>
            <p:nvPr/>
          </p:nvSpPr>
          <p:spPr bwMode="auto">
            <a:xfrm>
              <a:off x="7115779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0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1" y="1"/>
                    <a:pt x="0" y="14"/>
                    <a:pt x="0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533"/>
            <p:cNvSpPr>
              <a:spLocks/>
            </p:cNvSpPr>
            <p:nvPr/>
          </p:nvSpPr>
          <p:spPr bwMode="auto">
            <a:xfrm>
              <a:off x="7070603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4 w 107"/>
                <a:gd name="T3" fmla="*/ 31 h 77"/>
                <a:gd name="T4" fmla="*/ 25 w 107"/>
                <a:gd name="T5" fmla="*/ 1 h 77"/>
                <a:gd name="T6" fmla="*/ 0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4" y="31"/>
                    <a:pt x="54" y="31"/>
                    <a:pt x="54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7" y="8"/>
                    <a:pt x="0" y="18"/>
                    <a:pt x="0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4" y="15"/>
                    <a:pt x="98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539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540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2" name="Wave 27">
            <a:extLst>
              <a:ext uri="{FF2B5EF4-FFF2-40B4-BE49-F238E27FC236}">
                <a16:creationId xmlns:a16="http://schemas.microsoft.com/office/drawing/2014/main" id="{DB8B1574-7ADC-C659-873F-9C2C9CB303E1}"/>
              </a:ext>
            </a:extLst>
          </p:cNvPr>
          <p:cNvSpPr/>
          <p:nvPr/>
        </p:nvSpPr>
        <p:spPr>
          <a:xfrm>
            <a:off x="316089" y="466796"/>
            <a:ext cx="2304256" cy="1023239"/>
          </a:xfrm>
          <a:custGeom>
            <a:avLst/>
            <a:gdLst>
              <a:gd name="connsiteX0" fmla="*/ 282502 w 2304256"/>
              <a:gd name="connsiteY0" fmla="*/ 127905 h 1023239"/>
              <a:gd name="connsiteX1" fmla="*/ 2304256 w 2304256"/>
              <a:gd name="connsiteY1" fmla="*/ 127905 h 1023239"/>
              <a:gd name="connsiteX2" fmla="*/ 2021754 w 2304256"/>
              <a:gd name="connsiteY2" fmla="*/ 895334 h 1023239"/>
              <a:gd name="connsiteX3" fmla="*/ 0 w 2304256"/>
              <a:gd name="connsiteY3" fmla="*/ 895334 h 1023239"/>
              <a:gd name="connsiteX4" fmla="*/ 282502 w 2304256"/>
              <a:gd name="connsiteY4" fmla="*/ 127905 h 102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1023239" fill="none" extrusionOk="0">
                <a:moveTo>
                  <a:pt x="282502" y="127905"/>
                </a:moveTo>
                <a:cubicBezTo>
                  <a:pt x="857275" y="-260715"/>
                  <a:pt x="1616703" y="546471"/>
                  <a:pt x="2304256" y="127905"/>
                </a:cubicBezTo>
                <a:cubicBezTo>
                  <a:pt x="2248915" y="292439"/>
                  <a:pt x="2127685" y="705967"/>
                  <a:pt x="2021754" y="895334"/>
                </a:cubicBezTo>
                <a:cubicBezTo>
                  <a:pt x="1458427" y="1255458"/>
                  <a:pt x="646222" y="476191"/>
                  <a:pt x="0" y="895334"/>
                </a:cubicBezTo>
                <a:cubicBezTo>
                  <a:pt x="132405" y="557023"/>
                  <a:pt x="257977" y="222587"/>
                  <a:pt x="282502" y="127905"/>
                </a:cubicBezTo>
                <a:close/>
              </a:path>
              <a:path w="2304256" h="1023239" stroke="0" extrusionOk="0">
                <a:moveTo>
                  <a:pt x="282502" y="127905"/>
                </a:moveTo>
                <a:cubicBezTo>
                  <a:pt x="994356" y="-362815"/>
                  <a:pt x="1614869" y="443200"/>
                  <a:pt x="2304256" y="127905"/>
                </a:cubicBezTo>
                <a:cubicBezTo>
                  <a:pt x="2119675" y="442181"/>
                  <a:pt x="2097059" y="773576"/>
                  <a:pt x="2021754" y="895334"/>
                </a:cubicBezTo>
                <a:cubicBezTo>
                  <a:pt x="1399916" y="1246067"/>
                  <a:pt x="647488" y="555100"/>
                  <a:pt x="0" y="895334"/>
                </a:cubicBezTo>
                <a:cubicBezTo>
                  <a:pt x="92174" y="523809"/>
                  <a:pt x="141424" y="431314"/>
                  <a:pt x="282502" y="12790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6" tIns="60957" rIns="121916" bIns="60957" rtlCol="0" anchor="ctr"/>
          <a:lstStyle/>
          <a:p>
            <a:pPr algn="ctr"/>
            <a:r>
              <a:rPr lang="en-US" sz="2086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11123" y="349509"/>
            <a:ext cx="4840676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5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2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2975" y="1759473"/>
            <a:ext cx="109070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UTM Av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C52438-95E0-4456-98FB-07DB68C4D45D}"/>
              </a:ext>
            </a:extLst>
          </p:cNvPr>
          <p:cNvSpPr txBox="1"/>
          <p:nvPr/>
        </p:nvSpPr>
        <p:spPr>
          <a:xfrm>
            <a:off x="848139" y="39233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C91609-F393-4DA8-BBE9-E28A3D4CFBE5}"/>
              </a:ext>
            </a:extLst>
          </p:cNvPr>
          <p:cNvSpPr txBox="1"/>
          <p:nvPr/>
        </p:nvSpPr>
        <p:spPr>
          <a:xfrm>
            <a:off x="752975" y="4831835"/>
            <a:ext cx="92385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6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5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272145" y="2461895"/>
            <a:ext cx="6887730" cy="181454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ea typeface="站酷快乐体2016修订版" panose="02010600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1394" y="3212586"/>
            <a:ext cx="31518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444F97-2EA9-4E49-9527-8DBB3CF8011B}"/>
              </a:ext>
            </a:extLst>
          </p:cNvPr>
          <p:cNvSpPr txBox="1"/>
          <p:nvPr/>
        </p:nvSpPr>
        <p:spPr>
          <a:xfrm>
            <a:off x="587208" y="1158917"/>
            <a:ext cx="1045095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570881" y="1347330"/>
            <a:ext cx="7602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8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1.Khởi </a:t>
            </a:r>
            <a:r>
              <a:rPr lang="en-US" altLang="zh-CN" sz="88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động</a:t>
            </a:r>
            <a:endParaRPr lang="en-US" altLang="zh-CN" sz="88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9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9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7" name="Tieng ve keu.mp3">
            <a:hlinkClick r:id="" action="ppaction://media"/>
            <a:extLst>
              <a:ext uri="{FF2B5EF4-FFF2-40B4-BE49-F238E27FC236}">
                <a16:creationId xmlns:a16="http://schemas.microsoft.com/office/drawing/2014/main" id="{56EA4721-B984-4CE9-93AA-4AAE72BB5A9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708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ạt mưa | Đồng dao Hạt mưa | Bài thơ Hạt mưa hạt móc">
            <a:extLst>
              <a:ext uri="{FF2B5EF4-FFF2-40B4-BE49-F238E27FC236}">
                <a16:creationId xmlns:a16="http://schemas.microsoft.com/office/drawing/2014/main" id="{86852EBF-D273-4412-B5D2-4887DEFC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3" y="368540"/>
            <a:ext cx="5486399" cy="49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F76569-CC4E-4A39-B134-6CE20A0ECF29}"/>
              </a:ext>
            </a:extLst>
          </p:cNvPr>
          <p:cNvSpPr txBox="1"/>
          <p:nvPr/>
        </p:nvSpPr>
        <p:spPr>
          <a:xfrm>
            <a:off x="5896802" y="611559"/>
            <a:ext cx="51161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217930" algn="just"/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E357B-2A91-4527-B1B5-4B52967224BF}"/>
              </a:ext>
            </a:extLst>
          </p:cNvPr>
          <p:cNvSpPr txBox="1"/>
          <p:nvPr/>
        </p:nvSpPr>
        <p:spPr>
          <a:xfrm>
            <a:off x="8888896" y="4133897"/>
            <a:ext cx="1245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188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27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3109761" y="1385754"/>
            <a:ext cx="652492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10666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2. </a:t>
            </a:r>
            <a:r>
              <a:rPr lang="en-US" altLang="zh-CN" sz="10666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Đọc</a:t>
            </a:r>
            <a:endParaRPr lang="en-US" altLang="zh-CN" sz="10666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0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05466" y="1247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59390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Chui vào trong mây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9390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158214" y="1013607"/>
            <a:ext cx="3880387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 trong mưa rào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4" y="3844316"/>
            <a:ext cx="363975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47121" y="984603"/>
            <a:ext cx="3572925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Lặn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mưa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cờ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5E5812-FA3B-C3BE-52C6-EFCBF714DED0}"/>
              </a:ext>
            </a:extLst>
          </p:cNvPr>
          <p:cNvSpPr txBox="1"/>
          <p:nvPr/>
        </p:nvSpPr>
        <p:spPr>
          <a:xfrm>
            <a:off x="4182927" y="3844316"/>
            <a:ext cx="3700309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63CFB69-4225-1580-624D-CD7C85E2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157356" y="4766978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3436620"/>
            <a:ext cx="1891644" cy="3332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019" y="12098"/>
            <a:ext cx="8610600" cy="684275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15496" y="1359710"/>
            <a:ext cx="7853915" cy="2076910"/>
            <a:chOff x="1895407" y="1646988"/>
            <a:chExt cx="7739878" cy="2076910"/>
          </a:xfrm>
        </p:grpSpPr>
        <p:sp>
          <p:nvSpPr>
            <p:cNvPr id="9" name="Rectangle 8"/>
            <p:cNvSpPr/>
            <p:nvPr/>
          </p:nvSpPr>
          <p:spPr>
            <a:xfrm>
              <a:off x="1895407" y="1653984"/>
              <a:ext cx="1938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lũ</a:t>
              </a: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 </a:t>
              </a: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lượt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31796" y="1661068"/>
              <a:ext cx="13272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đật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90108" y="1661068"/>
              <a:ext cx="1322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ỏ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kim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52706" y="1646988"/>
              <a:ext cx="13825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reo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15262" y="3200678"/>
              <a:ext cx="12688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í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tách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82432" y="3200678"/>
              <a:ext cx="12577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ặn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lội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07013" y="4148957"/>
            <a:ext cx="1984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khó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1182"/>
            <a:ext cx="2247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3472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7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62AE98"/>
      </a:accent1>
      <a:accent2>
        <a:srgbClr val="DD7F7F"/>
      </a:accent2>
      <a:accent3>
        <a:srgbClr val="62AE98"/>
      </a:accent3>
      <a:accent4>
        <a:srgbClr val="DD7F7F"/>
      </a:accent4>
      <a:accent5>
        <a:srgbClr val="62AE98"/>
      </a:accent5>
      <a:accent6>
        <a:srgbClr val="DD7F7F"/>
      </a:accent6>
      <a:hlink>
        <a:srgbClr val="168BBA"/>
      </a:hlink>
      <a:folHlink>
        <a:srgbClr val="680000"/>
      </a:folHlink>
    </a:clrScheme>
    <a:fontScheme name="rlwt431p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1015</Words>
  <Application>Microsoft Office PowerPoint</Application>
  <PresentationFormat>Widescreen</PresentationFormat>
  <Paragraphs>207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Sriracha</vt:lpstr>
      <vt:lpstr>SimSun</vt:lpstr>
      <vt:lpstr>等线</vt:lpstr>
      <vt:lpstr>Times New Roman</vt:lpstr>
      <vt:lpstr>Helvetica</vt:lpstr>
      <vt:lpstr>UTM Avo</vt:lpstr>
      <vt:lpstr>Calibri</vt:lpstr>
      <vt:lpstr>站酷快乐体2016修订版</vt:lpstr>
      <vt:lpstr>Microsoft YaHei</vt:lpstr>
      <vt:lpstr>Arial-SGK-TV</vt:lpstr>
      <vt:lpstr>庞门正道标题体</vt:lpstr>
      <vt:lpstr>UVN Banh Mi</vt:lpstr>
      <vt:lpstr>#9Slide03 AmpleSoft Bold</vt:lpstr>
      <vt:lpstr>Nunito Black</vt:lpstr>
      <vt:lpstr>Arial</vt:lpstr>
      <vt:lpstr>Office 主题</vt:lpstr>
      <vt:lpstr>6_Office 主题</vt:lpstr>
      <vt:lpstr>千图网海量PPT模板www.58pic.com​​</vt:lpstr>
      <vt:lpstr>包图主题2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2022-08-03T06:38:30Z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