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5061526" y="279640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503960" y="2144984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0" y="2078694"/>
            <a:ext cx="3547868" cy="2676742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683525" y="2979583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43881" y="3241222"/>
            <a:ext cx="3821379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248419" y="4270687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648385" y="2652423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243758" y="3291208"/>
            <a:ext cx="3558441" cy="2883000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855016" y="432503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53874" y="3204363"/>
            <a:ext cx="3675422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83660" y="4262974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610154" y="2548538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10332563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9425582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đổi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宋体</vt:lpstr>
      <vt:lpstr>Arial</vt:lpstr>
      <vt:lpstr>Arial-Rounded</vt:lpstr>
      <vt:lpstr>Calibri</vt:lpstr>
      <vt:lpstr>等线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6</cp:revision>
  <dcterms:created xsi:type="dcterms:W3CDTF">2022-06-25T07:08:00Z</dcterms:created>
  <dcterms:modified xsi:type="dcterms:W3CDTF">2022-11-30T00:38:01Z</dcterms:modified>
</cp:coreProperties>
</file>