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2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275" r:id="rId16"/>
    <p:sldId id="323" r:id="rId17"/>
    <p:sldId id="2638" r:id="rId18"/>
    <p:sldId id="2642" r:id="rId19"/>
    <p:sldId id="2641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1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79" y="1712408"/>
            <a:ext cx="2572989" cy="100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6FAF5-1D80-E249-C72F-9BCC6348473B}"/>
              </a:ext>
            </a:extLst>
          </p:cNvPr>
          <p:cNvSpPr txBox="1"/>
          <p:nvPr/>
        </p:nvSpPr>
        <p:spPr>
          <a:xfrm>
            <a:off x="4219619" y="2647066"/>
            <a:ext cx="5102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- viết : Tôi yêu em tôi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578" y="1589341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58574"/>
              </p:ext>
            </p:extLst>
          </p:nvPr>
        </p:nvGraphicFramePr>
        <p:xfrm>
          <a:off x="1688894" y="653214"/>
          <a:ext cx="9018712" cy="368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 ươn hay ương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Hàng rào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Khu vườn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949235" y="-145652"/>
            <a:ext cx="10746377" cy="3917087"/>
            <a:chOff x="64051" y="798893"/>
            <a:chExt cx="4129899" cy="2511121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64051" y="798893"/>
              <a:ext cx="4129899" cy="251112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756830" y="1769381"/>
              <a:ext cx="2563196" cy="532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11050" y="3713065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2" y="-349794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084088" y="1534628"/>
            <a:ext cx="4886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em tôi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4037427" y="1067641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206215" y="429168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Tôi yêu em 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cười rúc rích</a:t>
            </a:r>
            <a:endParaRPr lang="vi-VN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khi tôi đùa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0763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vui, nó thích.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47299" y="368679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nó đen ngời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veo như nước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như khướu hót.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lan, hoa lí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nhặt cài đầu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 thơm theo nó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trước vườn sau.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5691614" y="368679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 đâu lâu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24B5C-0AB3-5415-BAA4-E5B7112013B8}"/>
              </a:ext>
            </a:extLst>
          </p:cNvPr>
          <p:cNvSpPr txBox="1"/>
          <p:nvPr/>
        </p:nvSpPr>
        <p:spPr>
          <a:xfrm>
            <a:off x="5665862" y="42191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mong, nó nhắc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C491C-5810-2AC6-0292-6B18A6022A13}"/>
              </a:ext>
            </a:extLst>
          </p:cNvPr>
          <p:cNvSpPr txBox="1"/>
          <p:nvPr/>
        </p:nvSpPr>
        <p:spPr>
          <a:xfrm>
            <a:off x="5665861" y="47649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nấp sau cây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7B78A-6497-07D9-A203-329A1C0AE314}"/>
              </a:ext>
            </a:extLst>
          </p:cNvPr>
          <p:cNvSpPr txBox="1"/>
          <p:nvPr/>
        </p:nvSpPr>
        <p:spPr>
          <a:xfrm>
            <a:off x="5653965" y="529061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 ra ôm chặt.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DED35-B214-79A4-B1DC-D37C26144759}"/>
              </a:ext>
            </a:extLst>
          </p:cNvPr>
          <p:cNvSpPr txBox="1"/>
          <p:nvPr/>
        </p:nvSpPr>
        <p:spPr>
          <a:xfrm>
            <a:off x="7453746" y="5801153"/>
            <a:ext cx="698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(Phạm Hổ)</a:t>
            </a:r>
            <a:endParaRPr lang="en-US" sz="2400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4727" y="3867283"/>
            <a:ext cx="503695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549</Words>
  <Application>Microsoft Office PowerPoint</Application>
  <PresentationFormat>Widescreen</PresentationFormat>
  <Paragraphs>106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微软雅黑</vt:lpstr>
      <vt:lpstr>宋体</vt:lpstr>
      <vt:lpstr>Arial</vt:lpstr>
      <vt:lpstr>Arial-Rounded</vt:lpstr>
      <vt:lpstr>Calibri</vt:lpstr>
      <vt:lpstr>Cambria</vt:lpstr>
      <vt:lpstr>DengXian</vt:lpstr>
      <vt:lpstr>DengXian</vt:lpstr>
      <vt:lpstr>Gloria Hallelujah</vt:lpstr>
      <vt:lpstr>HP001 4 hàng</vt:lpstr>
      <vt:lpstr>HP001 5 hàng</vt:lpstr>
      <vt:lpstr>Roboto</vt:lpstr>
      <vt:lpstr>SVN-Hole Hearted</vt:lpstr>
      <vt:lpstr>Times New Roman</vt:lpstr>
      <vt:lpstr>字魂70号-灵悦黑体</vt:lpstr>
      <vt:lpstr>思源黑体 CN Regular</vt:lpstr>
      <vt:lpstr>方正卡通简体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18</cp:revision>
  <dcterms:created xsi:type="dcterms:W3CDTF">2022-06-20T10:35:41Z</dcterms:created>
  <dcterms:modified xsi:type="dcterms:W3CDTF">2022-11-21T14:46:41Z</dcterms:modified>
</cp:coreProperties>
</file>