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85" r:id="rId3"/>
    <p:sldId id="284" r:id="rId4"/>
    <p:sldId id="336" r:id="rId5"/>
    <p:sldId id="318" r:id="rId6"/>
    <p:sldId id="329" r:id="rId7"/>
    <p:sldId id="330" r:id="rId8"/>
    <p:sldId id="327" r:id="rId9"/>
    <p:sldId id="337" r:id="rId10"/>
    <p:sldId id="332" r:id="rId11"/>
    <p:sldId id="333" r:id="rId12"/>
    <p:sldId id="33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83" d="100"/>
          <a:sy n="83" d="100"/>
        </p:scale>
        <p:origin x="68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1.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Master" Target="../slideMasters/slideMaster2.xml"/><Relationship Id="rId5" Type="http://schemas.openxmlformats.org/officeDocument/2006/relationships/tags" Target="../tags/tag59.xml"/><Relationship Id="rId4" Type="http://schemas.openxmlformats.org/officeDocument/2006/relationships/tags" Target="../tags/tag58.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2.xml"/><Relationship Id="rId5" Type="http://schemas.openxmlformats.org/officeDocument/2006/relationships/tags" Target="../tags/tag64.xml"/><Relationship Id="rId4" Type="http://schemas.openxmlformats.org/officeDocument/2006/relationships/tags" Target="../tags/tag63.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Master" Target="../slideMasters/slideMaster2.xml"/><Relationship Id="rId5" Type="http://schemas.openxmlformats.org/officeDocument/2006/relationships/tags" Target="../tags/tag69.xml"/><Relationship Id="rId4" Type="http://schemas.openxmlformats.org/officeDocument/2006/relationships/tags" Target="../tags/tag68.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4" Type="http://schemas.openxmlformats.org/officeDocument/2006/relationships/tags" Target="../tags/tag73.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83.xml"/><Relationship Id="rId3" Type="http://schemas.openxmlformats.org/officeDocument/2006/relationships/tags" Target="../tags/tag78.xml"/><Relationship Id="rId7" Type="http://schemas.openxmlformats.org/officeDocument/2006/relationships/tags" Target="../tags/tag82.xml"/><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9"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slideMaster" Target="../slideMasters/slideMaster2.xml"/><Relationship Id="rId4" Type="http://schemas.openxmlformats.org/officeDocument/2006/relationships/tags" Target="../tags/tag87.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slideMaster" Target="../slideMasters/slideMaster2.xml"/><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slideMaster" Target="../slideMasters/slideMaster2.xml"/><Relationship Id="rId5" Type="http://schemas.openxmlformats.org/officeDocument/2006/relationships/tags" Target="../tags/tag101.xml"/><Relationship Id="rId4" Type="http://schemas.openxmlformats.org/officeDocument/2006/relationships/tags" Target="../tags/tag100.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slideMaster" Target="../slideMasters/slideMaster2.xml"/><Relationship Id="rId4" Type="http://schemas.openxmlformats.org/officeDocument/2006/relationships/tags" Target="../tags/tag105.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slideMaster" Target="../slideMasters/slideMaster2.xml"/><Relationship Id="rId5" Type="http://schemas.openxmlformats.org/officeDocument/2006/relationships/tags" Target="../tags/tag110.xml"/><Relationship Id="rId4" Type="http://schemas.openxmlformats.org/officeDocument/2006/relationships/tags" Target="../tags/tag109.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0.xml"/><Relationship Id="rId3" Type="http://schemas.openxmlformats.org/officeDocument/2006/relationships/tags" Target="../tags/tag25.xml"/><Relationship Id="rId7" Type="http://schemas.openxmlformats.org/officeDocument/2006/relationships/tags" Target="../tags/tag2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slideMaster" Target="../slideMasters/slideMaster1.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Master" Target="../slideMasters/slideMaster1.xml"/><Relationship Id="rId5" Type="http://schemas.openxmlformats.org/officeDocument/2006/relationships/tags" Target="../tags/tag44.xml"/><Relationship Id="rId4" Type="http://schemas.openxmlformats.org/officeDocument/2006/relationships/tags" Target="../tags/tag43.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slideMaster" Target="../slideMasters/slideMaster1.xml"/><Relationship Id="rId4" Type="http://schemas.openxmlformats.org/officeDocument/2006/relationships/tags" Target="../tags/tag4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12205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421651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dirty="0"/>
          </a:p>
        </p:txBody>
      </p:sp>
      <p:pic>
        <p:nvPicPr>
          <p:cNvPr id="7" name="Picture 6" descr="Logo&#10;&#10;Description automatically generated">
            <a:extLst>
              <a:ext uri="{FF2B5EF4-FFF2-40B4-BE49-F238E27FC236}">
                <a16:creationId xmlns:a16="http://schemas.microsoft.com/office/drawing/2014/main" id="{16E25873-2CDC-41D5-976D-F09C8250674B}"/>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extLst>
      <p:ext uri="{BB962C8B-B14F-4D97-AF65-F5344CB8AC3E}">
        <p14:creationId xmlns:p14="http://schemas.microsoft.com/office/powerpoint/2010/main" val="24997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6649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62414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51717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82429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2205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92930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2022/11/21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86530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44617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6676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796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478514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1068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43879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017239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15508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p:spPr>
        <p:txBody>
          <a:bodyPr/>
          <a:lstStyle/>
          <a:p>
            <a:fld id="{9EFD9D74-47D9-4702-A33C-335B63B48DBF}" type="datetimeFigureOut">
              <a:rPr lang="zh-CN" altLang="en-US" smtClean="0"/>
              <a:t>2022/11/21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p:spPr>
        <p:txBody>
          <a:bodyPr/>
          <a:lstStyle/>
          <a:p>
            <a:r>
              <a:rPr lang="zh-CN" altLang="en-US"/>
              <a:t>单击此处编辑母版标题样式</a:t>
            </a:r>
          </a:p>
        </p:txBody>
      </p:sp>
    </p:spTree>
    <p:extLst>
      <p:ext uri="{BB962C8B-B14F-4D97-AF65-F5344CB8AC3E}">
        <p14:creationId xmlns:p14="http://schemas.microsoft.com/office/powerpoint/2010/main" val="1417388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68619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p:spPr>
        <p:txBody>
          <a:bodyPr/>
          <a:lstStyle/>
          <a:p>
            <a:fld id="{760FBDFE-C587-4B4C-A407-44438C67B59E}" type="datetimeFigureOut">
              <a:rPr lang="zh-CN" altLang="en-US" smtClean="0"/>
              <a:t>2022/11/21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5677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ags" Target="../tags/tag54.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2"/>
    </p:custDataLst>
    <p:extLst>
      <p:ext uri="{BB962C8B-B14F-4D97-AF65-F5344CB8AC3E}">
        <p14:creationId xmlns:p14="http://schemas.microsoft.com/office/powerpoint/2010/main" val="25914259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31791492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audio" Target="../media/audio2.wav"/><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5.jpeg"/><Relationship Id="rId7"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gif"/><Relationship Id="rId9"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1.gif"/><Relationship Id="rId4" Type="http://schemas.openxmlformats.org/officeDocument/2006/relationships/image" Target="../media/image10.png"/><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966260" y="2661178"/>
            <a:ext cx="6234297" cy="1107996"/>
          </a:xfrm>
          <a:prstGeom prst="rect">
            <a:avLst/>
          </a:prstGeom>
          <a:noFill/>
        </p:spPr>
        <p:txBody>
          <a:bodyPr wrap="square" rtlCol="0">
            <a:prstTxWarp prst="textWave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Khởi</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động</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72D1BE2-E04F-4047-8D91-79129529E0DF}"/>
              </a:ext>
            </a:extLst>
          </p:cNvPr>
          <p:cNvSpPr txBox="1"/>
          <p:nvPr/>
        </p:nvSpPr>
        <p:spPr>
          <a:xfrm>
            <a:off x="2692088" y="854822"/>
            <a:ext cx="58515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 THAM KHẢO</a:t>
            </a:r>
            <a:endParaRPr kumimoji="0" lang="en-US" sz="4400" b="0" i="0" u="none" strike="noStrike" kern="1200" cap="none" spc="0" normalizeH="0" baseline="0" noProof="0" dirty="0">
              <a:ln>
                <a:noFill/>
              </a:ln>
              <a:solidFill>
                <a:srgbClr val="FF3300"/>
              </a:solidFill>
              <a:effectLst>
                <a:glow rad="228600">
                  <a:srgbClr val="FFCC66"/>
                </a:glow>
                <a:outerShdw blurRad="50800" dist="38100" dir="5400000" algn="t" rotWithShape="0">
                  <a:prstClr val="black">
                    <a:alpha val="40000"/>
                  </a:prst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2BB200E9-744A-4EDD-BDD4-B9F1C294C2DA}"/>
              </a:ext>
            </a:extLst>
          </p:cNvPr>
          <p:cNvSpPr txBox="1"/>
          <p:nvPr/>
        </p:nvSpPr>
        <p:spPr>
          <a:xfrm>
            <a:off x="605224" y="1719277"/>
            <a:ext cx="7504303" cy="4031873"/>
          </a:xfrm>
          <a:prstGeom prst="rect">
            <a:avLst/>
          </a:prstGeom>
          <a:noFill/>
        </p:spPr>
        <p:txBody>
          <a:bodyPr wrap="square">
            <a:spAutoFit/>
          </a:bodyPr>
          <a:lstStyle/>
          <a:p>
            <a:pPr lvl="0" algn="just"/>
            <a:r>
              <a:rPr lang="vi-VN"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 Em gái em thường phụ giúp em nấu cơm, rửa bát và lau nhà. Khi có em gái làm cùng, em cảm thấy vui hơn vì công việc được san sẻ và có người để nói chuyện, đùa nghịch.</a:t>
            </a:r>
          </a:p>
          <a:p>
            <a:pPr lvl="0" algn="just"/>
            <a:endParaRPr lang="vi-VN"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r>
              <a:rPr lang="vi-VN"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 Em mong muốn có người anh thể hiện tình cảm với em nhiều hơn. Vì anh trai em là người ít nói.</a:t>
            </a:r>
          </a:p>
        </p:txBody>
      </p:sp>
      <p:pic>
        <p:nvPicPr>
          <p:cNvPr id="9" name="Picture 8" descr="Icon&#10;&#10;Description automatically generated">
            <a:extLst>
              <a:ext uri="{FF2B5EF4-FFF2-40B4-BE49-F238E27FC236}">
                <a16:creationId xmlns:a16="http://schemas.microsoft.com/office/drawing/2014/main" id="{62EE07DC-4D8E-4CD3-AB44-F5E69C0284A2}"/>
              </a:ext>
            </a:extLst>
          </p:cNvPr>
          <p:cNvPicPr>
            <a:picLocks noChangeAspect="1"/>
          </p:cNvPicPr>
          <p:nvPr/>
        </p:nvPicPr>
        <p:blipFill rotWithShape="1">
          <a:blip r:embed="rId4">
            <a:extLst>
              <a:ext uri="{28A0092B-C50C-407E-A947-70E740481C1C}">
                <a14:useLocalDpi xmlns:a14="http://schemas.microsoft.com/office/drawing/2010/main" val="0"/>
              </a:ext>
            </a:extLst>
          </a:blip>
          <a:srcRect l="7165" b="31713"/>
          <a:stretch/>
        </p:blipFill>
        <p:spPr>
          <a:xfrm flipH="1">
            <a:off x="7618889" y="3111469"/>
            <a:ext cx="5093342" cy="3746531"/>
          </a:xfrm>
          <a:prstGeom prst="rect">
            <a:avLst/>
          </a:prstGeom>
          <a:effectLst>
            <a:outerShdw blurRad="50800" dist="38100" dir="5400000" algn="t" rotWithShape="0">
              <a:prstClr val="black">
                <a:alpha val="40000"/>
              </a:prstClr>
            </a:outerShdw>
          </a:effectLst>
        </p:spPr>
      </p:pic>
      <p:pic>
        <p:nvPicPr>
          <p:cNvPr id="7" name="Picture 6" descr="A picture containing toy, doll&#10;&#10;Description automatically generated">
            <a:extLst>
              <a:ext uri="{FF2B5EF4-FFF2-40B4-BE49-F238E27FC236}">
                <a16:creationId xmlns:a16="http://schemas.microsoft.com/office/drawing/2014/main" id="{A2638D3D-94A8-4AD0-9A86-3612CC0D01C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7165" b="5267"/>
          <a:stretch/>
        </p:blipFill>
        <p:spPr>
          <a:xfrm>
            <a:off x="7098658" y="1660578"/>
            <a:ext cx="5093342" cy="519742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61527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14:presetBounceEnd="4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40000">
                                          <p:cBhvr additive="base">
                                            <p:cTn id="17"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 presetClass="entr" presetSubtype="4"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6"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20" name="fc2f4fe46df9cf447e9cc95affed16d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2460" y="0"/>
            <a:ext cx="487363" cy="487363"/>
          </a:xfrm>
          <a:prstGeom prst="rect">
            <a:avLst/>
          </a:prstGeom>
        </p:spPr>
      </p:pic>
      <p:pic>
        <p:nvPicPr>
          <p:cNvPr id="2" name="Picture 1">
            <a:extLst>
              <a:ext uri="{FF2B5EF4-FFF2-40B4-BE49-F238E27FC236}">
                <a16:creationId xmlns:a16="http://schemas.microsoft.com/office/drawing/2014/main" id="{9D58739A-66D5-4E18-96B4-E03ADD03FE55}"/>
              </a:ext>
            </a:extLst>
          </p:cNvPr>
          <p:cNvPicPr>
            <a:picLocks noChangeAspect="1"/>
          </p:cNvPicPr>
          <p:nvPr/>
        </p:nvPicPr>
        <p:blipFill>
          <a:blip r:embed="rId6"/>
          <a:stretch>
            <a:fillRect/>
          </a:stretch>
        </p:blipFill>
        <p:spPr>
          <a:xfrm>
            <a:off x="2621346" y="1939139"/>
            <a:ext cx="7273158" cy="3475021"/>
          </a:xfrm>
          <a:prstGeom prst="rect">
            <a:avLst/>
          </a:prstGeom>
        </p:spPr>
      </p:pic>
    </p:spTree>
    <p:extLst>
      <p:ext uri="{BB962C8B-B14F-4D97-AF65-F5344CB8AC3E}">
        <p14:creationId xmlns:p14="http://schemas.microsoft.com/office/powerpoint/2010/main" val="251951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14"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9C6FF74-A3CD-43E9-B936-B3D00B198B50}"/>
              </a:ext>
            </a:extLst>
          </p:cNvPr>
          <p:cNvSpPr txBox="1"/>
          <p:nvPr/>
        </p:nvSpPr>
        <p:spPr>
          <a:xfrm>
            <a:off x="3764527" y="1657535"/>
            <a:ext cx="46629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TIẾNG </a:t>
            </a:r>
            <a:r>
              <a:rPr kumimoji="0" lang="vi-VN"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VIỆ</a:t>
            </a:r>
            <a:r>
              <a:rPr kumimoji="0" lang="en-US" sz="5400" b="0" i="0" u="none" strike="noStrike" kern="1200" cap="none" spc="-150" normalizeH="0" baseline="0" noProof="0" dirty="0">
                <a:ln>
                  <a:noFill/>
                </a:ln>
                <a:solidFill>
                  <a:srgbClr val="135E98"/>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T</a:t>
            </a:r>
          </a:p>
        </p:txBody>
      </p:sp>
      <p:sp>
        <p:nvSpPr>
          <p:cNvPr id="3" name="TextBox 2">
            <a:extLst>
              <a:ext uri="{FF2B5EF4-FFF2-40B4-BE49-F238E27FC236}">
                <a16:creationId xmlns:a16="http://schemas.microsoft.com/office/drawing/2014/main" id="{2AE45330-B738-09A5-7079-37FBB0C95BCB}"/>
              </a:ext>
            </a:extLst>
          </p:cNvPr>
          <p:cNvSpPr txBox="1"/>
          <p:nvPr/>
        </p:nvSpPr>
        <p:spPr>
          <a:xfrm>
            <a:off x="3235431" y="2778206"/>
            <a:ext cx="6312262"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150" normalizeH="0" baseline="0" noProof="0" dirty="0">
                <a:ln>
                  <a:noFill/>
                </a:ln>
                <a:solidFill>
                  <a:srgbClr val="C0000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Nói và nghe</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spc="-150" dirty="0">
                <a:solidFill>
                  <a:srgbClr val="C00000"/>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Tình cảm anh chị em</a:t>
            </a:r>
            <a:endParaRPr kumimoji="0" lang="en-US" sz="5400" b="0" i="0" u="none" strike="noStrike" kern="1200" cap="none" spc="-150" normalizeH="0" baseline="0" noProof="0" dirty="0">
              <a:ln>
                <a:noFill/>
              </a:ln>
              <a:solidFill>
                <a:srgbClr val="C0000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746135" y="1943389"/>
            <a:ext cx="6647295" cy="2684030"/>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Thảo luận nhóm</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014614" y="2428781"/>
            <a:ext cx="4036290" cy="2862322"/>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 Cùng bạn trao đổi để hiểu nghĩa của các câu tục ngữ, ca dao dưới đây:</a:t>
            </a:r>
          </a:p>
        </p:txBody>
      </p:sp>
      <p:pic>
        <p:nvPicPr>
          <p:cNvPr id="1026" name="Picture 2" descr="Pin by Lara (Adriana) O&amp;amp;#39;Meany on Cute,Cute,Cute! | Funny emoticons, Love  stickers, Cute gif">
            <a:extLst>
              <a:ext uri="{FF2B5EF4-FFF2-40B4-BE49-F238E27FC236}">
                <a16:creationId xmlns:a16="http://schemas.microsoft.com/office/drawing/2014/main" id="{99334F5C-64D4-433B-B326-B9A9ACDA5D8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68903" y="1691348"/>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E94D1D1E-DA58-4C80-9266-0F2B4D6FC2AE}"/>
              </a:ext>
            </a:extLst>
          </p:cNvPr>
          <p:cNvSpPr txBox="1"/>
          <p:nvPr/>
        </p:nvSpPr>
        <p:spPr>
          <a:xfrm>
            <a:off x="6523506" y="1719000"/>
            <a:ext cx="4940968" cy="584775"/>
          </a:xfrm>
          <a:prstGeom prst="rect">
            <a:avLst/>
          </a:prstGeom>
          <a:noFill/>
        </p:spPr>
        <p:txBody>
          <a:bodyPr wrap="square">
            <a:spAutoFit/>
          </a:bodyPr>
          <a:lstStyle/>
          <a:p>
            <a:pPr lvl="0"/>
            <a:r>
              <a:rPr lang="pt-BR"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rPr>
              <a:t>Chị ngã em nâng.</a:t>
            </a:r>
          </a:p>
        </p:txBody>
      </p:sp>
      <p:sp>
        <p:nvSpPr>
          <p:cNvPr id="39" name="TextBox 38">
            <a:extLst>
              <a:ext uri="{FF2B5EF4-FFF2-40B4-BE49-F238E27FC236}">
                <a16:creationId xmlns:a16="http://schemas.microsoft.com/office/drawing/2014/main" id="{74E164D9-2F2B-4D73-A02E-C31AB5F47F93}"/>
              </a:ext>
            </a:extLst>
          </p:cNvPr>
          <p:cNvSpPr txBox="1"/>
          <p:nvPr/>
        </p:nvSpPr>
        <p:spPr>
          <a:xfrm>
            <a:off x="5379866" y="3429798"/>
            <a:ext cx="6341080" cy="1077218"/>
          </a:xfrm>
          <a:prstGeom prst="rect">
            <a:avLst/>
          </a:prstGeom>
          <a:noFill/>
        </p:spPr>
        <p:txBody>
          <a:bodyPr wrap="square">
            <a:spAutoFit/>
          </a:bodyPr>
          <a:lstStyle/>
          <a:p>
            <a:pPr lvl="0" algn="ctr"/>
            <a:r>
              <a:rPr lang="vi-VN" sz="3200">
                <a:solidFill>
                  <a:srgbClr val="9A0780"/>
                </a:solidFill>
                <a:latin typeface="Arial-Rounded" panose="020B0500000000000000" pitchFamily="34" charset="0"/>
                <a:ea typeface="Arial-Rounded" panose="020B0500000000000000" pitchFamily="34" charset="0"/>
                <a:cs typeface="Arial-Rounded" panose="020B0500000000000000" pitchFamily="34" charset="0"/>
              </a:rPr>
              <a:t>Anh em như thể chân tay</a:t>
            </a:r>
          </a:p>
          <a:p>
            <a:pPr lvl="0" algn="ctr"/>
            <a:r>
              <a:rPr lang="vi-VN" sz="3200">
                <a:solidFill>
                  <a:srgbClr val="9A0780"/>
                </a:solidFill>
                <a:latin typeface="Arial-Rounded" panose="020B0500000000000000" pitchFamily="34" charset="0"/>
                <a:ea typeface="Arial-Rounded" panose="020B0500000000000000" pitchFamily="34" charset="0"/>
                <a:cs typeface="Arial-Rounded" panose="020B0500000000000000" pitchFamily="34" charset="0"/>
              </a:rPr>
              <a:t>Rách lành đùm bọc, dở hay đỡ đần.</a:t>
            </a:r>
            <a:endParaRPr lang="vi-VN" sz="3200" dirty="0">
              <a:solidFill>
                <a:srgbClr val="9A078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2" descr="Pin by Lara (Adriana) O&amp;amp;#39;Meany on Cute,Cute,Cute! | Funny emoticons, Love  stickers, Cute gif">
            <a:extLst>
              <a:ext uri="{FF2B5EF4-FFF2-40B4-BE49-F238E27FC236}">
                <a16:creationId xmlns:a16="http://schemas.microsoft.com/office/drawing/2014/main" id="{96ED7D9B-301B-43CE-81D8-93CBBBD4253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5587462" y="2917106"/>
            <a:ext cx="640080" cy="640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75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p:cTn id="19" dur="500" fill="hold"/>
                                        <p:tgtEl>
                                          <p:spTgt spid="1026"/>
                                        </p:tgtEl>
                                        <p:attrNameLst>
                                          <p:attrName>ppt_w</p:attrName>
                                        </p:attrNameLst>
                                      </p:cBhvr>
                                      <p:tavLst>
                                        <p:tav tm="0">
                                          <p:val>
                                            <p:fltVal val="0"/>
                                          </p:val>
                                        </p:tav>
                                        <p:tav tm="100000">
                                          <p:val>
                                            <p:strVal val="#ppt_w"/>
                                          </p:val>
                                        </p:tav>
                                      </p:tavLst>
                                    </p:anim>
                                    <p:anim calcmode="lin" valueType="num">
                                      <p:cBhvr>
                                        <p:cTn id="20" dur="500" fill="hold"/>
                                        <p:tgtEl>
                                          <p:spTgt spid="1026"/>
                                        </p:tgtEl>
                                        <p:attrNameLst>
                                          <p:attrName>ppt_h</p:attrName>
                                        </p:attrNameLst>
                                      </p:cBhvr>
                                      <p:tavLst>
                                        <p:tav tm="0">
                                          <p:val>
                                            <p:fltVal val="0"/>
                                          </p:val>
                                        </p:tav>
                                        <p:tav tm="100000">
                                          <p:val>
                                            <p:strVal val="#ppt_h"/>
                                          </p:val>
                                        </p:tav>
                                      </p:tavLst>
                                    </p:anim>
                                    <p:animEffect transition="in" filter="fade">
                                      <p:cBhvr>
                                        <p:cTn id="21" dur="500"/>
                                        <p:tgtEl>
                                          <p:spTgt spid="1026"/>
                                        </p:tgtEl>
                                      </p:cBhvr>
                                    </p:animEffect>
                                  </p:childTnLst>
                                  <p:subTnLst>
                                    <p:audio>
                                      <p:cMediaNode>
                                        <p:cTn display="0" masterRel="sameClick">
                                          <p:stCondLst>
                                            <p:cond evt="begin" delay="0">
                                              <p:tn val="17"/>
                                            </p:cond>
                                          </p:stCondLst>
                                          <p:endCondLst>
                                            <p:cond evt="onStopAudio" delay="0">
                                              <p:tgtEl>
                                                <p:sldTgt/>
                                              </p:tgtEl>
                                            </p:cond>
                                          </p:endCondLst>
                                        </p:cTn>
                                        <p:tgtEl>
                                          <p:sndTgt r:embed="rId3" name="uỷn.wav"/>
                                        </p:tgtEl>
                                      </p:cMediaNode>
                                    </p:audio>
                                  </p:sub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 calcmode="lin" valueType="num">
                                      <p:cBhvr>
                                        <p:cTn id="30" dur="500" fill="hold"/>
                                        <p:tgtEl>
                                          <p:spTgt spid="41"/>
                                        </p:tgtEl>
                                        <p:attrNameLst>
                                          <p:attrName>ppt_w</p:attrName>
                                        </p:attrNameLst>
                                      </p:cBhvr>
                                      <p:tavLst>
                                        <p:tav tm="0">
                                          <p:val>
                                            <p:fltVal val="0"/>
                                          </p:val>
                                        </p:tav>
                                        <p:tav tm="100000">
                                          <p:val>
                                            <p:strVal val="#ppt_w"/>
                                          </p:val>
                                        </p:tav>
                                      </p:tavLst>
                                    </p:anim>
                                    <p:anim calcmode="lin" valueType="num">
                                      <p:cBhvr>
                                        <p:cTn id="31" dur="500" fill="hold"/>
                                        <p:tgtEl>
                                          <p:spTgt spid="41"/>
                                        </p:tgtEl>
                                        <p:attrNameLst>
                                          <p:attrName>ppt_h</p:attrName>
                                        </p:attrNameLst>
                                      </p:cBhvr>
                                      <p:tavLst>
                                        <p:tav tm="0">
                                          <p:val>
                                            <p:fltVal val="0"/>
                                          </p:val>
                                        </p:tav>
                                        <p:tav tm="100000">
                                          <p:val>
                                            <p:strVal val="#ppt_h"/>
                                          </p:val>
                                        </p:tav>
                                      </p:tavLst>
                                    </p:anim>
                                    <p:animEffect transition="in" filter="fade">
                                      <p:cBhvr>
                                        <p:cTn id="32" dur="500"/>
                                        <p:tgtEl>
                                          <p:spTgt spid="41"/>
                                        </p:tgtEl>
                                      </p:cBhvr>
                                    </p:animEffect>
                                  </p:childTnLst>
                                  <p:subTnLst>
                                    <p:audio>
                                      <p:cMediaNode>
                                        <p:cTn display="0" masterRel="sameClick">
                                          <p:stCondLst>
                                            <p:cond evt="begin" delay="0">
                                              <p:tn val="28"/>
                                            </p:cond>
                                          </p:stCondLst>
                                          <p:endCondLst>
                                            <p:cond evt="onStopAudio" delay="0">
                                              <p:tgtEl>
                                                <p:sldTgt/>
                                              </p:tgtEl>
                                            </p:cond>
                                          </p:endCondLst>
                                        </p:cTn>
                                        <p:tgtEl>
                                          <p:sndTgt r:embed="rId3" name="uỷn.wav"/>
                                        </p:tgtEl>
                                      </p:cMediaNode>
                                    </p:audio>
                                  </p:sub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wipe(left)">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1600200" y="854822"/>
            <a:ext cx="98107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16C78EED-0B83-4B08-8B0E-14EA401FFF8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36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descr="A child standing next to a tree&#10;&#10;Description automatically generated with low confidence">
            <a:extLst>
              <a:ext uri="{FF2B5EF4-FFF2-40B4-BE49-F238E27FC236}">
                <a16:creationId xmlns:a16="http://schemas.microsoft.com/office/drawing/2014/main" id="{AFD53AE9-CD51-4400-BA06-73DCAE819C20}"/>
              </a:ext>
            </a:extLst>
          </p:cNvPr>
          <p:cNvPicPr>
            <a:picLocks noChangeAspect="1"/>
          </p:cNvPicPr>
          <p:nvPr/>
        </p:nvPicPr>
        <p:blipFill rotWithShape="1">
          <a:blip r:embed="rId3">
            <a:extLst>
              <a:ext uri="{28A0092B-C50C-407E-A947-70E740481C1C}">
                <a14:useLocalDpi xmlns:a14="http://schemas.microsoft.com/office/drawing/2010/main" val="0"/>
              </a:ext>
            </a:extLst>
          </a:blip>
          <a:srcRect l="1234" b="4907"/>
          <a:stretch/>
        </p:blipFill>
        <p:spPr>
          <a:xfrm>
            <a:off x="-765313" y="-119270"/>
            <a:ext cx="13947913" cy="6977270"/>
          </a:xfrm>
          <a:prstGeom prst="rect">
            <a:avLst/>
          </a:prstGeom>
        </p:spPr>
      </p:pic>
      <p:sp>
        <p:nvSpPr>
          <p:cNvPr id="2" name="TextBox 1">
            <a:extLst>
              <a:ext uri="{FF2B5EF4-FFF2-40B4-BE49-F238E27FC236}">
                <a16:creationId xmlns:a16="http://schemas.microsoft.com/office/drawing/2014/main" id="{47CE269D-F972-4EBD-A8AC-314322216A53}"/>
              </a:ext>
            </a:extLst>
          </p:cNvPr>
          <p:cNvSpPr txBox="1"/>
          <p:nvPr/>
        </p:nvSpPr>
        <p:spPr>
          <a:xfrm>
            <a:off x="3874153" y="665519"/>
            <a:ext cx="6812320" cy="4401205"/>
          </a:xfrm>
          <a:prstGeom prst="rect">
            <a:avLst/>
          </a:prstGeom>
          <a:noFill/>
        </p:spPr>
        <p:txBody>
          <a:bodyPr wrap="square" rtlCol="0">
            <a:spAutoFit/>
          </a:bodyPr>
          <a:lstStyle/>
          <a:p>
            <a:pPr algn="just"/>
            <a:r>
              <a:rPr lang="vi-VN" sz="2800" b="1" u="sng"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1. Nghĩa của các câu tục ngữ, ca dao:</a:t>
            </a:r>
          </a:p>
          <a:p>
            <a:pPr algn="just"/>
            <a:endParaRPr lang="vi-VN" sz="28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Wingdings" panose="05000000000000000000" pitchFamily="2" charset="2"/>
              <a:buChar cha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Chị ngã em nâng: chị em đoàn kết, giúp đỡ nhau khi hoạn nạn.</a:t>
            </a:r>
          </a:p>
          <a:p>
            <a:pPr marL="457200" indent="-457200" algn="just">
              <a:buFont typeface="Wingdings" panose="05000000000000000000" pitchFamily="2" charset="2"/>
              <a:buChar cha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Anh em ... đỡ đần: anh em dù giỏi giang hay kém cỏi, giàu hay nghèo cần phải biết yêu thương, đùm bọc lẫn nhau, san sẻ, giúp đỡ nhau trong cuộc sống.</a:t>
            </a:r>
            <a:endParaRPr lang="en-US"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39955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圆角矩形 2"/>
          <p:cNvSpPr/>
          <p:nvPr/>
        </p:nvSpPr>
        <p:spPr>
          <a:xfrm>
            <a:off x="1172210" y="1005840"/>
            <a:ext cx="7221220" cy="3797935"/>
          </a:xfrm>
          <a:prstGeom prst="roundRect">
            <a:avLst/>
          </a:prstGeom>
          <a:solidFill>
            <a:schemeClr val="accent4">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 name="圆角矩形 1"/>
          <p:cNvSpPr/>
          <p:nvPr/>
        </p:nvSpPr>
        <p:spPr>
          <a:xfrm>
            <a:off x="1472799" y="1316209"/>
            <a:ext cx="7221220" cy="3797935"/>
          </a:xfrm>
          <a:prstGeom prst="roundRect">
            <a:avLst/>
          </a:prstGeom>
          <a:solidFill>
            <a:schemeClr val="bg2"/>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6" name="TextBox 5">
            <a:extLst>
              <a:ext uri="{FF2B5EF4-FFF2-40B4-BE49-F238E27FC236}">
                <a16:creationId xmlns:a16="http://schemas.microsoft.com/office/drawing/2014/main" id="{C3EF4E01-C4B9-4F69-8CD1-587AB7A68723}"/>
              </a:ext>
            </a:extLst>
          </p:cNvPr>
          <p:cNvSpPr txBox="1"/>
          <p:nvPr/>
        </p:nvSpPr>
        <p:spPr>
          <a:xfrm>
            <a:off x="1837686" y="2383101"/>
            <a:ext cx="6491446" cy="1664149"/>
          </a:xfrm>
          <a:prstGeom prst="rect">
            <a:avLst/>
          </a:prstGeom>
          <a:noFill/>
        </p:spPr>
        <p:txBody>
          <a:bodyPr wrap="square" rtlCol="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300" normalizeH="0" baseline="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Nhà</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vi-VN"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diễn giả</a:t>
            </a:r>
            <a:r>
              <a:rPr kumimoji="0" lang="en-US" sz="6600" b="0" i="0" u="none" strike="noStrike" kern="1200" cap="none" spc="300" normalizeH="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6600" b="0" i="0" u="none" strike="noStrike" kern="1200" cap="none" spc="300" normalizeH="0" noProof="0" dirty="0" err="1">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nhí</a:t>
            </a:r>
            <a:endParaRPr kumimoji="0" lang="en-US" sz="6600" b="0" i="0" u="none" strike="noStrike" kern="1200" cap="none" spc="300" normalizeH="0" baseline="0" noProof="0" dirty="0">
              <a:ln>
                <a:noFill/>
              </a:ln>
              <a:solidFill>
                <a:srgbClr val="FF0C56"/>
              </a:solidFill>
              <a:effectLst>
                <a:glow rad="152400">
                  <a:srgbClr val="FFFF3F"/>
                </a:glow>
                <a:outerShdw blurRad="50800" dist="38100" dir="5400000" algn="t"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endParaRPr>
          </a:p>
        </p:txBody>
      </p:sp>
      <p:pic>
        <p:nvPicPr>
          <p:cNvPr id="9" name="图片 3">
            <a:extLst>
              <a:ext uri="{FF2B5EF4-FFF2-40B4-BE49-F238E27FC236}">
                <a16:creationId xmlns:a16="http://schemas.microsoft.com/office/drawing/2014/main" id="{BEEB9A76-64AD-430D-9E74-7210DC2AAB36}"/>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7722904" y="3742544"/>
            <a:ext cx="1942230" cy="1371600"/>
          </a:xfrm>
          <a:prstGeom prst="rect">
            <a:avLst/>
          </a:prstGeom>
        </p:spPr>
      </p:pic>
    </p:spTree>
    <p:extLst>
      <p:ext uri="{BB962C8B-B14F-4D97-AF65-F5344CB8AC3E}">
        <p14:creationId xmlns:p14="http://schemas.microsoft.com/office/powerpoint/2010/main" val="2422509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0.70"/>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cTn>
                              </p:par>
                            </p:childTnLst>
                          </p:cTn>
                        </p:par>
                        <p:par>
                          <p:cTn id="15" fill="hold">
                            <p:stCondLst>
                              <p:cond delay="500"/>
                            </p:stCondLst>
                            <p:childTnLst>
                              <p:par>
                                <p:cTn id="16" presetID="16" presetClass="entr" presetSubtype="37" fill="hold" grpId="0" nodeType="afterEffect">
                                  <p:stCondLst>
                                    <p:cond delay="0"/>
                                  </p:stCondLst>
                                  <p:iterate type="lt">
                                    <p:tmPct val="10000"/>
                                  </p:iterate>
                                  <p:childTnLst>
                                    <p:set>
                                      <p:cBhvr>
                                        <p:cTn id="17" dur="1" fill="hold">
                                          <p:stCondLst>
                                            <p:cond delay="0"/>
                                          </p:stCondLst>
                                        </p:cTn>
                                        <p:tgtEl>
                                          <p:spTgt spid="6"/>
                                        </p:tgtEl>
                                        <p:attrNameLst>
                                          <p:attrName>style.visibility</p:attrName>
                                        </p:attrNameLst>
                                      </p:cBhvr>
                                      <p:to>
                                        <p:strVal val="visible"/>
                                      </p:to>
                                    </p:set>
                                    <p:animEffect transition="in" filter="barn(outVertical)">
                                      <p:cBhvr>
                                        <p:cTn id="18" dur="500"/>
                                        <p:tgtEl>
                                          <p:spTgt spid="6"/>
                                        </p:tgtEl>
                                      </p:cBhvr>
                                    </p:animEffect>
                                  </p:childTnLst>
                                </p:cTn>
                              </p:par>
                              <p:par>
                                <p:cTn id="19" presetID="42" presetClass="entr" presetSubtype="0" fill="hold" nodeType="withEffect">
                                  <p:stCondLst>
                                    <p:cond delay="5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Picture 10" descr="A screenshot of a video game&#10;&#10;Description automatically generated with medium confidence">
            <a:extLst>
              <a:ext uri="{FF2B5EF4-FFF2-40B4-BE49-F238E27FC236}">
                <a16:creationId xmlns:a16="http://schemas.microsoft.com/office/drawing/2014/main" id="{F4CF01D1-7C92-4837-A6D1-F116F54E85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1" y="365760"/>
            <a:ext cx="6126480" cy="6126480"/>
          </a:xfrm>
          <a:prstGeom prst="rect">
            <a:avLst/>
          </a:prstGeom>
        </p:spPr>
      </p:pic>
      <p:sp>
        <p:nvSpPr>
          <p:cNvPr id="19" name="TextBox 18">
            <a:extLst>
              <a:ext uri="{FF2B5EF4-FFF2-40B4-BE49-F238E27FC236}">
                <a16:creationId xmlns:a16="http://schemas.microsoft.com/office/drawing/2014/main" id="{B306B8B1-338C-4BF4-A240-8F11C483E61B}"/>
              </a:ext>
            </a:extLst>
          </p:cNvPr>
          <p:cNvSpPr txBox="1"/>
          <p:nvPr/>
        </p:nvSpPr>
        <p:spPr>
          <a:xfrm>
            <a:off x="1432956" y="3306749"/>
            <a:ext cx="3199606" cy="1754326"/>
          </a:xfrm>
          <a:prstGeom prst="rect">
            <a:avLst/>
          </a:prstGeom>
          <a:noFill/>
        </p:spPr>
        <p:txBody>
          <a:bodyPr wrap="square">
            <a:spAutoFit/>
          </a:bodyPr>
          <a:lstStyle/>
          <a:p>
            <a:pPr lvl="0" algn="ctr"/>
            <a:r>
              <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Chọn yêu cầu a hoặc b.</a:t>
            </a:r>
          </a:p>
          <a:p>
            <a:pPr lvl="0" algn="ctr"/>
            <a:endParaRPr lang="vi-VN" sz="3600" b="1" dirty="0">
              <a:solidFill>
                <a:srgbClr val="FFFF3F"/>
              </a:solidFill>
              <a:effectLst>
                <a:glow rad="127000">
                  <a:srgbClr val="FFFFFF">
                    <a:alpha val="3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20" name="Group 19">
            <a:extLst>
              <a:ext uri="{FF2B5EF4-FFF2-40B4-BE49-F238E27FC236}">
                <a16:creationId xmlns:a16="http://schemas.microsoft.com/office/drawing/2014/main" id="{3A48C6D7-2211-4B22-9F92-29BB4F4EE978}"/>
              </a:ext>
            </a:extLst>
          </p:cNvPr>
          <p:cNvGrpSpPr/>
          <p:nvPr/>
        </p:nvGrpSpPr>
        <p:grpSpPr>
          <a:xfrm>
            <a:off x="5576904" y="2106578"/>
            <a:ext cx="5261006" cy="1887956"/>
            <a:chOff x="6095999" y="2873891"/>
            <a:chExt cx="5261006" cy="1887956"/>
          </a:xfrm>
        </p:grpSpPr>
        <p:sp>
          <p:nvSpPr>
            <p:cNvPr id="44" name="TextBox 43">
              <a:extLst>
                <a:ext uri="{FF2B5EF4-FFF2-40B4-BE49-F238E27FC236}">
                  <a16:creationId xmlns:a16="http://schemas.microsoft.com/office/drawing/2014/main" id="{02313F71-4E6A-4EBC-82DE-90B1F18174E1}"/>
                </a:ext>
              </a:extLst>
            </p:cNvPr>
            <p:cNvSpPr txBox="1"/>
            <p:nvPr/>
          </p:nvSpPr>
          <p:spPr>
            <a:xfrm>
              <a:off x="6416037" y="3192187"/>
              <a:ext cx="4940968" cy="1569660"/>
            </a:xfrm>
            <a:custGeom>
              <a:avLst/>
              <a:gdLst>
                <a:gd name="connsiteX0" fmla="*/ 0 w 4940968"/>
                <a:gd name="connsiteY0" fmla="*/ 0 h 1077218"/>
                <a:gd name="connsiteX1" fmla="*/ 548996 w 4940968"/>
                <a:gd name="connsiteY1" fmla="*/ 0 h 1077218"/>
                <a:gd name="connsiteX2" fmla="*/ 949764 w 4940968"/>
                <a:gd name="connsiteY2" fmla="*/ 0 h 1077218"/>
                <a:gd name="connsiteX3" fmla="*/ 1548170 w 4940968"/>
                <a:gd name="connsiteY3" fmla="*/ 0 h 1077218"/>
                <a:gd name="connsiteX4" fmla="*/ 2047757 w 4940968"/>
                <a:gd name="connsiteY4" fmla="*/ 0 h 1077218"/>
                <a:gd name="connsiteX5" fmla="*/ 2547344 w 4940968"/>
                <a:gd name="connsiteY5" fmla="*/ 0 h 1077218"/>
                <a:gd name="connsiteX6" fmla="*/ 2997521 w 4940968"/>
                <a:gd name="connsiteY6" fmla="*/ 0 h 1077218"/>
                <a:gd name="connsiteX7" fmla="*/ 3546517 w 4940968"/>
                <a:gd name="connsiteY7" fmla="*/ 0 h 1077218"/>
                <a:gd name="connsiteX8" fmla="*/ 4144923 w 4940968"/>
                <a:gd name="connsiteY8" fmla="*/ 0 h 1077218"/>
                <a:gd name="connsiteX9" fmla="*/ 4940968 w 4940968"/>
                <a:gd name="connsiteY9" fmla="*/ 0 h 1077218"/>
                <a:gd name="connsiteX10" fmla="*/ 4940968 w 4940968"/>
                <a:gd name="connsiteY10" fmla="*/ 560153 h 1077218"/>
                <a:gd name="connsiteX11" fmla="*/ 4940968 w 4940968"/>
                <a:gd name="connsiteY11" fmla="*/ 1077218 h 1077218"/>
                <a:gd name="connsiteX12" fmla="*/ 4342562 w 4940968"/>
                <a:gd name="connsiteY12" fmla="*/ 1077218 h 1077218"/>
                <a:gd name="connsiteX13" fmla="*/ 3892385 w 4940968"/>
                <a:gd name="connsiteY13" fmla="*/ 1077218 h 1077218"/>
                <a:gd name="connsiteX14" fmla="*/ 3343388 w 4940968"/>
                <a:gd name="connsiteY14" fmla="*/ 1077218 h 1077218"/>
                <a:gd name="connsiteX15" fmla="*/ 2794392 w 4940968"/>
                <a:gd name="connsiteY15" fmla="*/ 1077218 h 1077218"/>
                <a:gd name="connsiteX16" fmla="*/ 2294805 w 4940968"/>
                <a:gd name="connsiteY16" fmla="*/ 1077218 h 1077218"/>
                <a:gd name="connsiteX17" fmla="*/ 1745809 w 4940968"/>
                <a:gd name="connsiteY17" fmla="*/ 1077218 h 1077218"/>
                <a:gd name="connsiteX18" fmla="*/ 1295632 w 4940968"/>
                <a:gd name="connsiteY18" fmla="*/ 1077218 h 1077218"/>
                <a:gd name="connsiteX19" fmla="*/ 647816 w 4940968"/>
                <a:gd name="connsiteY19" fmla="*/ 1077218 h 1077218"/>
                <a:gd name="connsiteX20" fmla="*/ 0 w 4940968"/>
                <a:gd name="connsiteY20" fmla="*/ 1077218 h 1077218"/>
                <a:gd name="connsiteX21" fmla="*/ 0 w 4940968"/>
                <a:gd name="connsiteY21" fmla="*/ 560153 h 1077218"/>
                <a:gd name="connsiteX22" fmla="*/ 0 w 4940968"/>
                <a:gd name="connsiteY22"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077218" fill="none" extrusionOk="0">
                  <a:moveTo>
                    <a:pt x="0" y="0"/>
                  </a:moveTo>
                  <a:cubicBezTo>
                    <a:pt x="255653" y="-65730"/>
                    <a:pt x="352994" y="7226"/>
                    <a:pt x="548996" y="0"/>
                  </a:cubicBezTo>
                  <a:cubicBezTo>
                    <a:pt x="744998" y="-7226"/>
                    <a:pt x="836061" y="31919"/>
                    <a:pt x="949764" y="0"/>
                  </a:cubicBezTo>
                  <a:cubicBezTo>
                    <a:pt x="1063467" y="-31919"/>
                    <a:pt x="1366409" y="44900"/>
                    <a:pt x="1548170" y="0"/>
                  </a:cubicBezTo>
                  <a:cubicBezTo>
                    <a:pt x="1729931" y="-44900"/>
                    <a:pt x="1944929" y="33892"/>
                    <a:pt x="2047757" y="0"/>
                  </a:cubicBezTo>
                  <a:cubicBezTo>
                    <a:pt x="2150585" y="-33892"/>
                    <a:pt x="2347347" y="54844"/>
                    <a:pt x="2547344" y="0"/>
                  </a:cubicBezTo>
                  <a:cubicBezTo>
                    <a:pt x="2747341" y="-54844"/>
                    <a:pt x="2871563" y="17409"/>
                    <a:pt x="2997521" y="0"/>
                  </a:cubicBezTo>
                  <a:cubicBezTo>
                    <a:pt x="3123479" y="-17409"/>
                    <a:pt x="3322806" y="55449"/>
                    <a:pt x="3546517" y="0"/>
                  </a:cubicBezTo>
                  <a:cubicBezTo>
                    <a:pt x="3770228" y="-55449"/>
                    <a:pt x="3860033" y="43635"/>
                    <a:pt x="4144923" y="0"/>
                  </a:cubicBezTo>
                  <a:cubicBezTo>
                    <a:pt x="4429813" y="-43635"/>
                    <a:pt x="4586145" y="1446"/>
                    <a:pt x="4940968" y="0"/>
                  </a:cubicBezTo>
                  <a:cubicBezTo>
                    <a:pt x="4995218" y="241720"/>
                    <a:pt x="4901977" y="337975"/>
                    <a:pt x="4940968" y="560153"/>
                  </a:cubicBezTo>
                  <a:cubicBezTo>
                    <a:pt x="4979959" y="782331"/>
                    <a:pt x="4905616" y="916474"/>
                    <a:pt x="4940968" y="1077218"/>
                  </a:cubicBezTo>
                  <a:cubicBezTo>
                    <a:pt x="4758433" y="1145976"/>
                    <a:pt x="4542826" y="1076099"/>
                    <a:pt x="4342562" y="1077218"/>
                  </a:cubicBezTo>
                  <a:cubicBezTo>
                    <a:pt x="4142298" y="1078337"/>
                    <a:pt x="4067897" y="1071983"/>
                    <a:pt x="3892385" y="1077218"/>
                  </a:cubicBezTo>
                  <a:cubicBezTo>
                    <a:pt x="3716873" y="1082453"/>
                    <a:pt x="3520567" y="1073861"/>
                    <a:pt x="3343388" y="1077218"/>
                  </a:cubicBezTo>
                  <a:cubicBezTo>
                    <a:pt x="3166209" y="1080575"/>
                    <a:pt x="2999975" y="1058454"/>
                    <a:pt x="2794392" y="1077218"/>
                  </a:cubicBezTo>
                  <a:cubicBezTo>
                    <a:pt x="2588809" y="1095982"/>
                    <a:pt x="2490113" y="1050887"/>
                    <a:pt x="2294805" y="1077218"/>
                  </a:cubicBezTo>
                  <a:cubicBezTo>
                    <a:pt x="2099497" y="1103549"/>
                    <a:pt x="1866639" y="1074694"/>
                    <a:pt x="1745809" y="1077218"/>
                  </a:cubicBezTo>
                  <a:cubicBezTo>
                    <a:pt x="1624979" y="1079742"/>
                    <a:pt x="1419727" y="1027251"/>
                    <a:pt x="1295632" y="1077218"/>
                  </a:cubicBezTo>
                  <a:cubicBezTo>
                    <a:pt x="1171537" y="1127185"/>
                    <a:pt x="800628" y="1050063"/>
                    <a:pt x="647816" y="1077218"/>
                  </a:cubicBezTo>
                  <a:cubicBezTo>
                    <a:pt x="495004" y="1104373"/>
                    <a:pt x="309404" y="1063025"/>
                    <a:pt x="0" y="1077218"/>
                  </a:cubicBezTo>
                  <a:cubicBezTo>
                    <a:pt x="-20634" y="882309"/>
                    <a:pt x="33031" y="684544"/>
                    <a:pt x="0" y="560153"/>
                  </a:cubicBezTo>
                  <a:cubicBezTo>
                    <a:pt x="-33031" y="435762"/>
                    <a:pt x="40660" y="195193"/>
                    <a:pt x="0" y="0"/>
                  </a:cubicBezTo>
                  <a:close/>
                </a:path>
                <a:path w="4940968" h="1077218" stroke="0" extrusionOk="0">
                  <a:moveTo>
                    <a:pt x="0" y="0"/>
                  </a:moveTo>
                  <a:cubicBezTo>
                    <a:pt x="156238" y="-41304"/>
                    <a:pt x="351099" y="9342"/>
                    <a:pt x="450177" y="0"/>
                  </a:cubicBezTo>
                  <a:cubicBezTo>
                    <a:pt x="549255" y="-9342"/>
                    <a:pt x="908575" y="23768"/>
                    <a:pt x="1097993" y="0"/>
                  </a:cubicBezTo>
                  <a:cubicBezTo>
                    <a:pt x="1287411" y="-23768"/>
                    <a:pt x="1424799" y="48007"/>
                    <a:pt x="1646989" y="0"/>
                  </a:cubicBezTo>
                  <a:cubicBezTo>
                    <a:pt x="1869179" y="-48007"/>
                    <a:pt x="1935045" y="38642"/>
                    <a:pt x="2146576" y="0"/>
                  </a:cubicBezTo>
                  <a:cubicBezTo>
                    <a:pt x="2358107" y="-38642"/>
                    <a:pt x="2525484" y="14772"/>
                    <a:pt x="2744982" y="0"/>
                  </a:cubicBezTo>
                  <a:cubicBezTo>
                    <a:pt x="2964480" y="-14772"/>
                    <a:pt x="3142876" y="39208"/>
                    <a:pt x="3343388" y="0"/>
                  </a:cubicBezTo>
                  <a:cubicBezTo>
                    <a:pt x="3543900" y="-39208"/>
                    <a:pt x="3738472" y="57387"/>
                    <a:pt x="3892385" y="0"/>
                  </a:cubicBezTo>
                  <a:cubicBezTo>
                    <a:pt x="4046298" y="-57387"/>
                    <a:pt x="4166456" y="29222"/>
                    <a:pt x="4391972" y="0"/>
                  </a:cubicBezTo>
                  <a:cubicBezTo>
                    <a:pt x="4617488" y="-29222"/>
                    <a:pt x="4793756" y="11964"/>
                    <a:pt x="4940968" y="0"/>
                  </a:cubicBezTo>
                  <a:cubicBezTo>
                    <a:pt x="4982202" y="249034"/>
                    <a:pt x="4920581" y="293294"/>
                    <a:pt x="4940968" y="517065"/>
                  </a:cubicBezTo>
                  <a:cubicBezTo>
                    <a:pt x="4961355" y="740836"/>
                    <a:pt x="4910748" y="845675"/>
                    <a:pt x="4940968" y="1077218"/>
                  </a:cubicBezTo>
                  <a:cubicBezTo>
                    <a:pt x="4810994" y="1111170"/>
                    <a:pt x="4544682" y="1040145"/>
                    <a:pt x="4391972" y="1077218"/>
                  </a:cubicBezTo>
                  <a:cubicBezTo>
                    <a:pt x="4239262" y="1114291"/>
                    <a:pt x="3994925" y="1015810"/>
                    <a:pt x="3793565" y="1077218"/>
                  </a:cubicBezTo>
                  <a:cubicBezTo>
                    <a:pt x="3592205" y="1138626"/>
                    <a:pt x="3322980" y="1034701"/>
                    <a:pt x="3145750" y="1077218"/>
                  </a:cubicBezTo>
                  <a:cubicBezTo>
                    <a:pt x="2968520" y="1119735"/>
                    <a:pt x="2813655" y="1049174"/>
                    <a:pt x="2547344" y="1077218"/>
                  </a:cubicBezTo>
                  <a:cubicBezTo>
                    <a:pt x="2281033" y="1105262"/>
                    <a:pt x="2281328" y="1026130"/>
                    <a:pt x="2097166" y="1077218"/>
                  </a:cubicBezTo>
                  <a:cubicBezTo>
                    <a:pt x="1913004" y="1128306"/>
                    <a:pt x="1780780" y="1039941"/>
                    <a:pt x="1646989" y="1077218"/>
                  </a:cubicBezTo>
                  <a:cubicBezTo>
                    <a:pt x="1513198" y="1114495"/>
                    <a:pt x="1274287" y="1008429"/>
                    <a:pt x="1048583" y="1077218"/>
                  </a:cubicBezTo>
                  <a:cubicBezTo>
                    <a:pt x="822879" y="1146007"/>
                    <a:pt x="729162" y="1054318"/>
                    <a:pt x="598406" y="1077218"/>
                  </a:cubicBezTo>
                  <a:cubicBezTo>
                    <a:pt x="467650" y="1100118"/>
                    <a:pt x="240324" y="1068370"/>
                    <a:pt x="0" y="1077218"/>
                  </a:cubicBezTo>
                  <a:cubicBezTo>
                    <a:pt x="-44209" y="908965"/>
                    <a:pt x="4247" y="795567"/>
                    <a:pt x="0" y="560153"/>
                  </a:cubicBezTo>
                  <a:cubicBezTo>
                    <a:pt x="-4247" y="324740"/>
                    <a:pt x="48973" y="160198"/>
                    <a:pt x="0" y="0"/>
                  </a:cubicBezTo>
                  <a:close/>
                </a:path>
              </a:pathLst>
            </a:custGeom>
            <a:solidFill>
              <a:srgbClr val="FFFF66"/>
            </a:solidFill>
            <a:ln w="28575">
              <a:solidFill>
                <a:srgbClr val="FFC000"/>
              </a:solidFill>
              <a:extLst>
                <a:ext uri="{C807C97D-BFC1-408E-A445-0C87EB9F89A2}">
                  <ask:lineSketchStyleProps xmlns="" xmlns:ask="http://schemas.microsoft.com/office/drawing/2018/sketchyshapes" sd="3682326931">
                    <a:custGeom>
                      <a:avLst/>
                      <a:gdLst>
                        <a:gd name="connsiteX0" fmla="*/ 0 w 4940968"/>
                        <a:gd name="connsiteY0" fmla="*/ 0 h 1569660"/>
                        <a:gd name="connsiteX1" fmla="*/ 548996 w 4940968"/>
                        <a:gd name="connsiteY1" fmla="*/ 0 h 1569660"/>
                        <a:gd name="connsiteX2" fmla="*/ 949764 w 4940968"/>
                        <a:gd name="connsiteY2" fmla="*/ 0 h 1569660"/>
                        <a:gd name="connsiteX3" fmla="*/ 1548170 w 4940968"/>
                        <a:gd name="connsiteY3" fmla="*/ 0 h 1569660"/>
                        <a:gd name="connsiteX4" fmla="*/ 2047757 w 4940968"/>
                        <a:gd name="connsiteY4" fmla="*/ 0 h 1569660"/>
                        <a:gd name="connsiteX5" fmla="*/ 2547344 w 4940968"/>
                        <a:gd name="connsiteY5" fmla="*/ 0 h 1569660"/>
                        <a:gd name="connsiteX6" fmla="*/ 2997521 w 4940968"/>
                        <a:gd name="connsiteY6" fmla="*/ 0 h 1569660"/>
                        <a:gd name="connsiteX7" fmla="*/ 3546517 w 4940968"/>
                        <a:gd name="connsiteY7" fmla="*/ 0 h 1569660"/>
                        <a:gd name="connsiteX8" fmla="*/ 4144923 w 4940968"/>
                        <a:gd name="connsiteY8" fmla="*/ 0 h 1569660"/>
                        <a:gd name="connsiteX9" fmla="*/ 4940968 w 4940968"/>
                        <a:gd name="connsiteY9" fmla="*/ 0 h 1569660"/>
                        <a:gd name="connsiteX10" fmla="*/ 4940968 w 4940968"/>
                        <a:gd name="connsiteY10" fmla="*/ 816222 h 1569660"/>
                        <a:gd name="connsiteX11" fmla="*/ 4940968 w 4940968"/>
                        <a:gd name="connsiteY11" fmla="*/ 1569660 h 1569660"/>
                        <a:gd name="connsiteX12" fmla="*/ 4342562 w 4940968"/>
                        <a:gd name="connsiteY12" fmla="*/ 1569660 h 1569660"/>
                        <a:gd name="connsiteX13" fmla="*/ 3892385 w 4940968"/>
                        <a:gd name="connsiteY13" fmla="*/ 1569660 h 1569660"/>
                        <a:gd name="connsiteX14" fmla="*/ 3343388 w 4940968"/>
                        <a:gd name="connsiteY14" fmla="*/ 1569660 h 1569660"/>
                        <a:gd name="connsiteX15" fmla="*/ 2794392 w 4940968"/>
                        <a:gd name="connsiteY15" fmla="*/ 1569660 h 1569660"/>
                        <a:gd name="connsiteX16" fmla="*/ 2294805 w 4940968"/>
                        <a:gd name="connsiteY16" fmla="*/ 1569660 h 1569660"/>
                        <a:gd name="connsiteX17" fmla="*/ 1745809 w 4940968"/>
                        <a:gd name="connsiteY17" fmla="*/ 1569660 h 1569660"/>
                        <a:gd name="connsiteX18" fmla="*/ 1295632 w 4940968"/>
                        <a:gd name="connsiteY18" fmla="*/ 1569660 h 1569660"/>
                        <a:gd name="connsiteX19" fmla="*/ 647816 w 4940968"/>
                        <a:gd name="connsiteY19" fmla="*/ 1569660 h 1569660"/>
                        <a:gd name="connsiteX20" fmla="*/ 0 w 4940968"/>
                        <a:gd name="connsiteY20" fmla="*/ 1569660 h 1569660"/>
                        <a:gd name="connsiteX21" fmla="*/ 0 w 4940968"/>
                        <a:gd name="connsiteY21" fmla="*/ 816222 h 1569660"/>
                        <a:gd name="connsiteX22" fmla="*/ 0 w 4940968"/>
                        <a:gd name="connsiteY22" fmla="*/ 0 h 1569660"/>
                        <a:gd name="connsiteX0" fmla="*/ 0 w 4940968"/>
                        <a:gd name="connsiteY0" fmla="*/ 0 h 1569660"/>
                        <a:gd name="connsiteX1" fmla="*/ 450177 w 4940968"/>
                        <a:gd name="connsiteY1" fmla="*/ 0 h 1569660"/>
                        <a:gd name="connsiteX2" fmla="*/ 1097993 w 4940968"/>
                        <a:gd name="connsiteY2" fmla="*/ 0 h 1569660"/>
                        <a:gd name="connsiteX3" fmla="*/ 1646989 w 4940968"/>
                        <a:gd name="connsiteY3" fmla="*/ 0 h 1569660"/>
                        <a:gd name="connsiteX4" fmla="*/ 2146576 w 4940968"/>
                        <a:gd name="connsiteY4" fmla="*/ 0 h 1569660"/>
                        <a:gd name="connsiteX5" fmla="*/ 2744982 w 4940968"/>
                        <a:gd name="connsiteY5" fmla="*/ 0 h 1569660"/>
                        <a:gd name="connsiteX6" fmla="*/ 3343388 w 4940968"/>
                        <a:gd name="connsiteY6" fmla="*/ 0 h 1569660"/>
                        <a:gd name="connsiteX7" fmla="*/ 3892385 w 4940968"/>
                        <a:gd name="connsiteY7" fmla="*/ 0 h 1569660"/>
                        <a:gd name="connsiteX8" fmla="*/ 4391972 w 4940968"/>
                        <a:gd name="connsiteY8" fmla="*/ 0 h 1569660"/>
                        <a:gd name="connsiteX9" fmla="*/ 4940968 w 4940968"/>
                        <a:gd name="connsiteY9" fmla="*/ 0 h 1569660"/>
                        <a:gd name="connsiteX10" fmla="*/ 4940968 w 4940968"/>
                        <a:gd name="connsiteY10" fmla="*/ 753437 h 1569660"/>
                        <a:gd name="connsiteX11" fmla="*/ 4940968 w 4940968"/>
                        <a:gd name="connsiteY11" fmla="*/ 1569660 h 1569660"/>
                        <a:gd name="connsiteX12" fmla="*/ 4391972 w 4940968"/>
                        <a:gd name="connsiteY12" fmla="*/ 1569660 h 1569660"/>
                        <a:gd name="connsiteX13" fmla="*/ 3793565 w 4940968"/>
                        <a:gd name="connsiteY13" fmla="*/ 1569660 h 1569660"/>
                        <a:gd name="connsiteX14" fmla="*/ 3145750 w 4940968"/>
                        <a:gd name="connsiteY14" fmla="*/ 1569660 h 1569660"/>
                        <a:gd name="connsiteX15" fmla="*/ 2547344 w 4940968"/>
                        <a:gd name="connsiteY15" fmla="*/ 1569660 h 1569660"/>
                        <a:gd name="connsiteX16" fmla="*/ 2097166 w 4940968"/>
                        <a:gd name="connsiteY16" fmla="*/ 1569660 h 1569660"/>
                        <a:gd name="connsiteX17" fmla="*/ 1646989 w 4940968"/>
                        <a:gd name="connsiteY17" fmla="*/ 1569660 h 1569660"/>
                        <a:gd name="connsiteX18" fmla="*/ 1048583 w 4940968"/>
                        <a:gd name="connsiteY18" fmla="*/ 1569660 h 1569660"/>
                        <a:gd name="connsiteX19" fmla="*/ 598406 w 4940968"/>
                        <a:gd name="connsiteY19" fmla="*/ 1569660 h 1569660"/>
                        <a:gd name="connsiteX20" fmla="*/ 0 w 4940968"/>
                        <a:gd name="connsiteY20" fmla="*/ 1569660 h 1569660"/>
                        <a:gd name="connsiteX21" fmla="*/ 0 w 4940968"/>
                        <a:gd name="connsiteY21" fmla="*/ 816222 h 1569660"/>
                        <a:gd name="connsiteX22" fmla="*/ 0 w 4940968"/>
                        <a:gd name="connsiteY22"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40968" h="1569660" fill="none" extrusionOk="0">
                          <a:moveTo>
                            <a:pt x="0" y="0"/>
                          </a:moveTo>
                          <a:cubicBezTo>
                            <a:pt x="273943" y="-95626"/>
                            <a:pt x="376827" y="8194"/>
                            <a:pt x="548996" y="0"/>
                          </a:cubicBezTo>
                          <a:cubicBezTo>
                            <a:pt x="754647" y="12635"/>
                            <a:pt x="828421" y="29730"/>
                            <a:pt x="949764" y="0"/>
                          </a:cubicBezTo>
                          <a:cubicBezTo>
                            <a:pt x="1101281" y="-14920"/>
                            <a:pt x="1373223" y="29839"/>
                            <a:pt x="1548170" y="0"/>
                          </a:cubicBezTo>
                          <a:cubicBezTo>
                            <a:pt x="1732798" y="-65724"/>
                            <a:pt x="1948360" y="61421"/>
                            <a:pt x="2047757" y="0"/>
                          </a:cubicBezTo>
                          <a:cubicBezTo>
                            <a:pt x="2091491" y="-69125"/>
                            <a:pt x="2392862" y="36748"/>
                            <a:pt x="2547344" y="0"/>
                          </a:cubicBezTo>
                          <a:cubicBezTo>
                            <a:pt x="2728503" y="-47147"/>
                            <a:pt x="2889251" y="12704"/>
                            <a:pt x="2997521" y="0"/>
                          </a:cubicBezTo>
                          <a:cubicBezTo>
                            <a:pt x="3125131" y="-6340"/>
                            <a:pt x="3355703" y="65371"/>
                            <a:pt x="3546517" y="0"/>
                          </a:cubicBezTo>
                          <a:cubicBezTo>
                            <a:pt x="3781424" y="-87478"/>
                            <a:pt x="3834035" y="32165"/>
                            <a:pt x="4144923" y="0"/>
                          </a:cubicBezTo>
                          <a:cubicBezTo>
                            <a:pt x="4423593" y="-103985"/>
                            <a:pt x="4581766" y="-23370"/>
                            <a:pt x="4940968" y="0"/>
                          </a:cubicBezTo>
                          <a:cubicBezTo>
                            <a:pt x="5008016" y="331199"/>
                            <a:pt x="4870400" y="494144"/>
                            <a:pt x="4940968" y="816222"/>
                          </a:cubicBezTo>
                          <a:cubicBezTo>
                            <a:pt x="5018912" y="1117746"/>
                            <a:pt x="4866758" y="1309612"/>
                            <a:pt x="4940968" y="1569660"/>
                          </a:cubicBezTo>
                          <a:cubicBezTo>
                            <a:pt x="4744416" y="1659547"/>
                            <a:pt x="4526130" y="1595266"/>
                            <a:pt x="4342562" y="1569660"/>
                          </a:cubicBezTo>
                          <a:cubicBezTo>
                            <a:pt x="4139719" y="1578234"/>
                            <a:pt x="4074354" y="1559103"/>
                            <a:pt x="3892385" y="1569660"/>
                          </a:cubicBezTo>
                          <a:cubicBezTo>
                            <a:pt x="3743593" y="1562074"/>
                            <a:pt x="3511047" y="1563492"/>
                            <a:pt x="3343388" y="1569660"/>
                          </a:cubicBezTo>
                          <a:cubicBezTo>
                            <a:pt x="3177701" y="1566902"/>
                            <a:pt x="3009711" y="1527444"/>
                            <a:pt x="2794392" y="1569660"/>
                          </a:cubicBezTo>
                          <a:cubicBezTo>
                            <a:pt x="2583314" y="1595365"/>
                            <a:pt x="2487434" y="1504916"/>
                            <a:pt x="2294805" y="1569660"/>
                          </a:cubicBezTo>
                          <a:cubicBezTo>
                            <a:pt x="2117410" y="1596032"/>
                            <a:pt x="1860933" y="1578100"/>
                            <a:pt x="1745809" y="1569660"/>
                          </a:cubicBezTo>
                          <a:cubicBezTo>
                            <a:pt x="1629705" y="1551590"/>
                            <a:pt x="1392054" y="1473759"/>
                            <a:pt x="1295632" y="1569660"/>
                          </a:cubicBezTo>
                          <a:cubicBezTo>
                            <a:pt x="1183323" y="1642235"/>
                            <a:pt x="775776" y="1498771"/>
                            <a:pt x="647816" y="1569660"/>
                          </a:cubicBezTo>
                          <a:cubicBezTo>
                            <a:pt x="455436" y="1569787"/>
                            <a:pt x="303463" y="1550521"/>
                            <a:pt x="0" y="1569660"/>
                          </a:cubicBezTo>
                          <a:cubicBezTo>
                            <a:pt x="-9017" y="1292672"/>
                            <a:pt x="49805" y="1023772"/>
                            <a:pt x="0" y="816222"/>
                          </a:cubicBezTo>
                          <a:cubicBezTo>
                            <a:pt x="4929" y="592806"/>
                            <a:pt x="47948" y="293034"/>
                            <a:pt x="0" y="0"/>
                          </a:cubicBezTo>
                          <a:close/>
                        </a:path>
                        <a:path w="4940968" h="1569660" stroke="0" extrusionOk="0">
                          <a:moveTo>
                            <a:pt x="0" y="0"/>
                          </a:moveTo>
                          <a:cubicBezTo>
                            <a:pt x="148537" y="-82386"/>
                            <a:pt x="336861" y="21131"/>
                            <a:pt x="450177" y="0"/>
                          </a:cubicBezTo>
                          <a:cubicBezTo>
                            <a:pt x="522916" y="-26123"/>
                            <a:pt x="891211" y="17550"/>
                            <a:pt x="1097993" y="0"/>
                          </a:cubicBezTo>
                          <a:cubicBezTo>
                            <a:pt x="1259783" y="-51829"/>
                            <a:pt x="1419114" y="74114"/>
                            <a:pt x="1646989" y="0"/>
                          </a:cubicBezTo>
                          <a:cubicBezTo>
                            <a:pt x="1868260" y="-74664"/>
                            <a:pt x="1929645" y="43185"/>
                            <a:pt x="2146576" y="0"/>
                          </a:cubicBezTo>
                          <a:cubicBezTo>
                            <a:pt x="2315875" y="-44021"/>
                            <a:pt x="2520962" y="41797"/>
                            <a:pt x="2744982" y="0"/>
                          </a:cubicBezTo>
                          <a:cubicBezTo>
                            <a:pt x="2943690" y="-3865"/>
                            <a:pt x="3145488" y="50934"/>
                            <a:pt x="3343388" y="0"/>
                          </a:cubicBezTo>
                          <a:cubicBezTo>
                            <a:pt x="3535733" y="-74903"/>
                            <a:pt x="3720559" y="94821"/>
                            <a:pt x="3892385" y="0"/>
                          </a:cubicBezTo>
                          <a:cubicBezTo>
                            <a:pt x="4027024" y="-115551"/>
                            <a:pt x="4187736" y="89769"/>
                            <a:pt x="4391972" y="0"/>
                          </a:cubicBezTo>
                          <a:cubicBezTo>
                            <a:pt x="4585498" y="-30348"/>
                            <a:pt x="4819333" y="47511"/>
                            <a:pt x="4940968" y="0"/>
                          </a:cubicBezTo>
                          <a:cubicBezTo>
                            <a:pt x="4957651" y="357620"/>
                            <a:pt x="4916120" y="439591"/>
                            <a:pt x="4940968" y="753437"/>
                          </a:cubicBezTo>
                          <a:cubicBezTo>
                            <a:pt x="4978145" y="1050983"/>
                            <a:pt x="4942182" y="1261488"/>
                            <a:pt x="4940968" y="1569660"/>
                          </a:cubicBezTo>
                          <a:cubicBezTo>
                            <a:pt x="4812392" y="1648446"/>
                            <a:pt x="4514599" y="1526926"/>
                            <a:pt x="4391972" y="1569660"/>
                          </a:cubicBezTo>
                          <a:cubicBezTo>
                            <a:pt x="4237203" y="1602992"/>
                            <a:pt x="4042764" y="1438999"/>
                            <a:pt x="3793565" y="1569660"/>
                          </a:cubicBezTo>
                          <a:cubicBezTo>
                            <a:pt x="3591478" y="1679476"/>
                            <a:pt x="3311461" y="1544120"/>
                            <a:pt x="3145750" y="1569660"/>
                          </a:cubicBezTo>
                          <a:cubicBezTo>
                            <a:pt x="2958789" y="1639702"/>
                            <a:pt x="2777871" y="1530454"/>
                            <a:pt x="2547344" y="1569660"/>
                          </a:cubicBezTo>
                          <a:cubicBezTo>
                            <a:pt x="2260808" y="1630236"/>
                            <a:pt x="2269973" y="1478719"/>
                            <a:pt x="2097166" y="1569660"/>
                          </a:cubicBezTo>
                          <a:cubicBezTo>
                            <a:pt x="1921480" y="1616303"/>
                            <a:pt x="1785102" y="1520805"/>
                            <a:pt x="1646989" y="1569660"/>
                          </a:cubicBezTo>
                          <a:cubicBezTo>
                            <a:pt x="1506833" y="1557034"/>
                            <a:pt x="1258230" y="1471862"/>
                            <a:pt x="1048583" y="1569660"/>
                          </a:cubicBezTo>
                          <a:cubicBezTo>
                            <a:pt x="820030" y="1674842"/>
                            <a:pt x="760589" y="1519645"/>
                            <a:pt x="598406" y="1569660"/>
                          </a:cubicBezTo>
                          <a:cubicBezTo>
                            <a:pt x="512604" y="1560055"/>
                            <a:pt x="233458" y="1490704"/>
                            <a:pt x="0" y="1569660"/>
                          </a:cubicBezTo>
                          <a:cubicBezTo>
                            <a:pt x="-46013" y="1279535"/>
                            <a:pt x="-9343" y="1155791"/>
                            <a:pt x="0" y="816222"/>
                          </a:cubicBezTo>
                          <a:cubicBezTo>
                            <a:pt x="-23597" y="487962"/>
                            <a:pt x="62111" y="300814"/>
                            <a:pt x="0" y="0"/>
                          </a:cubicBezTo>
                          <a:close/>
                        </a:path>
                        <a:path w="4940968" h="1569660" fill="none" stroke="0" extrusionOk="0">
                          <a:moveTo>
                            <a:pt x="0" y="0"/>
                          </a:moveTo>
                          <a:cubicBezTo>
                            <a:pt x="229265" y="-121496"/>
                            <a:pt x="328796" y="-6879"/>
                            <a:pt x="548996" y="0"/>
                          </a:cubicBezTo>
                          <a:cubicBezTo>
                            <a:pt x="728489" y="-16510"/>
                            <a:pt x="845166" y="73241"/>
                            <a:pt x="949764" y="0"/>
                          </a:cubicBezTo>
                          <a:cubicBezTo>
                            <a:pt x="1012898" y="-71419"/>
                            <a:pt x="1345534" y="53687"/>
                            <a:pt x="1548170" y="0"/>
                          </a:cubicBezTo>
                          <a:cubicBezTo>
                            <a:pt x="1729360" y="-78210"/>
                            <a:pt x="1950834" y="59085"/>
                            <a:pt x="2047757" y="0"/>
                          </a:cubicBezTo>
                          <a:cubicBezTo>
                            <a:pt x="2139261" y="-22232"/>
                            <a:pt x="2295410" y="60677"/>
                            <a:pt x="2547344" y="0"/>
                          </a:cubicBezTo>
                          <a:cubicBezTo>
                            <a:pt x="2753741" y="-57496"/>
                            <a:pt x="2887059" y="-6824"/>
                            <a:pt x="2997521" y="0"/>
                          </a:cubicBezTo>
                          <a:cubicBezTo>
                            <a:pt x="3160401" y="-40906"/>
                            <a:pt x="3308598" y="95156"/>
                            <a:pt x="3546517" y="0"/>
                          </a:cubicBezTo>
                          <a:cubicBezTo>
                            <a:pt x="3722311" y="-98054"/>
                            <a:pt x="3898993" y="87574"/>
                            <a:pt x="4144923" y="0"/>
                          </a:cubicBezTo>
                          <a:cubicBezTo>
                            <a:pt x="4415430" y="-85591"/>
                            <a:pt x="4578866" y="29312"/>
                            <a:pt x="4940968" y="0"/>
                          </a:cubicBezTo>
                          <a:cubicBezTo>
                            <a:pt x="5026436" y="352682"/>
                            <a:pt x="4884227" y="514297"/>
                            <a:pt x="4940968" y="816222"/>
                          </a:cubicBezTo>
                          <a:cubicBezTo>
                            <a:pt x="4989419" y="1133103"/>
                            <a:pt x="4926558" y="1329536"/>
                            <a:pt x="4940968" y="1569660"/>
                          </a:cubicBezTo>
                          <a:cubicBezTo>
                            <a:pt x="4769525" y="1705089"/>
                            <a:pt x="4540498" y="1560579"/>
                            <a:pt x="4342562" y="1569660"/>
                          </a:cubicBezTo>
                          <a:cubicBezTo>
                            <a:pt x="4131634" y="1579097"/>
                            <a:pt x="4081803" y="1565535"/>
                            <a:pt x="3892385" y="1569660"/>
                          </a:cubicBezTo>
                          <a:cubicBezTo>
                            <a:pt x="3705253" y="1544193"/>
                            <a:pt x="3507596" y="1526249"/>
                            <a:pt x="3343388" y="1569660"/>
                          </a:cubicBezTo>
                          <a:cubicBezTo>
                            <a:pt x="3161429" y="1590252"/>
                            <a:pt x="3028434" y="1530640"/>
                            <a:pt x="2794392" y="1569660"/>
                          </a:cubicBezTo>
                          <a:cubicBezTo>
                            <a:pt x="2619163" y="1593140"/>
                            <a:pt x="2459551" y="1523004"/>
                            <a:pt x="2294805" y="1569660"/>
                          </a:cubicBezTo>
                          <a:cubicBezTo>
                            <a:pt x="2108064" y="1614887"/>
                            <a:pt x="1856780" y="1564623"/>
                            <a:pt x="1745809" y="1569660"/>
                          </a:cubicBezTo>
                          <a:cubicBezTo>
                            <a:pt x="1610411" y="1611268"/>
                            <a:pt x="1393709" y="1518307"/>
                            <a:pt x="1295632" y="1569660"/>
                          </a:cubicBezTo>
                          <a:cubicBezTo>
                            <a:pt x="1176104" y="1650026"/>
                            <a:pt x="788008" y="1509219"/>
                            <a:pt x="647816" y="1569660"/>
                          </a:cubicBezTo>
                          <a:cubicBezTo>
                            <a:pt x="513370" y="1618222"/>
                            <a:pt x="311826" y="1556546"/>
                            <a:pt x="0" y="1569660"/>
                          </a:cubicBezTo>
                          <a:cubicBezTo>
                            <a:pt x="-21980" y="1301793"/>
                            <a:pt x="-14603" y="1002052"/>
                            <a:pt x="0" y="816222"/>
                          </a:cubicBezTo>
                          <a:cubicBezTo>
                            <a:pt x="-22204" y="687119"/>
                            <a:pt x="17700" y="298642"/>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r>
                <a:rPr lang="vi-VN" sz="2400" dirty="0"/>
                <a:t>a. Kể về những việc em thường làm cùng với anh, chị hoặc em của em. Nêu cảm nghĩ của em khi có anh, chị hoặc em làm việc cùng.</a:t>
              </a:r>
            </a:p>
          </p:txBody>
        </p:sp>
        <p:pic>
          <p:nvPicPr>
            <p:cNvPr id="1028" name="Picture 4" descr="Stars Glitter Sticker by DP Animation Maker for iOS &amp;amp;amp; Android | GIPHY | Star  gif, Cartoon background, Animation maker">
              <a:extLst>
                <a:ext uri="{FF2B5EF4-FFF2-40B4-BE49-F238E27FC236}">
                  <a16:creationId xmlns:a16="http://schemas.microsoft.com/office/drawing/2014/main" id="{E74A7A1F-5C18-4ADE-B158-C8A321F6EBA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095999" y="2873891"/>
              <a:ext cx="1041485" cy="6400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55F46CF2-CB41-4C52-BC27-5DD78B93322C}"/>
              </a:ext>
            </a:extLst>
          </p:cNvPr>
          <p:cNvGrpSpPr/>
          <p:nvPr/>
        </p:nvGrpSpPr>
        <p:grpSpPr>
          <a:xfrm>
            <a:off x="5576904" y="4299409"/>
            <a:ext cx="5360389" cy="1557195"/>
            <a:chOff x="6095999" y="3596068"/>
            <a:chExt cx="5360389" cy="1557195"/>
          </a:xfrm>
        </p:grpSpPr>
        <p:sp>
          <p:nvSpPr>
            <p:cNvPr id="45" name="TextBox 44">
              <a:extLst>
                <a:ext uri="{FF2B5EF4-FFF2-40B4-BE49-F238E27FC236}">
                  <a16:creationId xmlns:a16="http://schemas.microsoft.com/office/drawing/2014/main" id="{53740666-B03F-4735-B595-0759C8D200BB}"/>
                </a:ext>
              </a:extLst>
            </p:cNvPr>
            <p:cNvSpPr txBox="1"/>
            <p:nvPr/>
          </p:nvSpPr>
          <p:spPr>
            <a:xfrm>
              <a:off x="6416037" y="3952934"/>
              <a:ext cx="5040351" cy="1200329"/>
            </a:xfrm>
            <a:custGeom>
              <a:avLst/>
              <a:gdLst>
                <a:gd name="connsiteX0" fmla="*/ 0 w 5040351"/>
                <a:gd name="connsiteY0" fmla="*/ 0 h 584775"/>
                <a:gd name="connsiteX1" fmla="*/ 560039 w 5040351"/>
                <a:gd name="connsiteY1" fmla="*/ 0 h 584775"/>
                <a:gd name="connsiteX2" fmla="*/ 1019271 w 5040351"/>
                <a:gd name="connsiteY2" fmla="*/ 0 h 584775"/>
                <a:gd name="connsiteX3" fmla="*/ 1428099 w 5040351"/>
                <a:gd name="connsiteY3" fmla="*/ 0 h 584775"/>
                <a:gd name="connsiteX4" fmla="*/ 1887331 w 5040351"/>
                <a:gd name="connsiteY4" fmla="*/ 0 h 584775"/>
                <a:gd name="connsiteX5" fmla="*/ 2296160 w 5040351"/>
                <a:gd name="connsiteY5" fmla="*/ 0 h 584775"/>
                <a:gd name="connsiteX6" fmla="*/ 2906602 w 5040351"/>
                <a:gd name="connsiteY6" fmla="*/ 0 h 584775"/>
                <a:gd name="connsiteX7" fmla="*/ 3416238 w 5040351"/>
                <a:gd name="connsiteY7" fmla="*/ 0 h 584775"/>
                <a:gd name="connsiteX8" fmla="*/ 3925873 w 5040351"/>
                <a:gd name="connsiteY8" fmla="*/ 0 h 584775"/>
                <a:gd name="connsiteX9" fmla="*/ 4385105 w 5040351"/>
                <a:gd name="connsiteY9" fmla="*/ 0 h 584775"/>
                <a:gd name="connsiteX10" fmla="*/ 5040351 w 5040351"/>
                <a:gd name="connsiteY10" fmla="*/ 0 h 584775"/>
                <a:gd name="connsiteX11" fmla="*/ 5040351 w 5040351"/>
                <a:gd name="connsiteY11" fmla="*/ 584775 h 584775"/>
                <a:gd name="connsiteX12" fmla="*/ 4379505 w 5040351"/>
                <a:gd name="connsiteY12" fmla="*/ 584775 h 584775"/>
                <a:gd name="connsiteX13" fmla="*/ 3819466 w 5040351"/>
                <a:gd name="connsiteY13" fmla="*/ 584775 h 584775"/>
                <a:gd name="connsiteX14" fmla="*/ 3259427 w 5040351"/>
                <a:gd name="connsiteY14" fmla="*/ 584775 h 584775"/>
                <a:gd name="connsiteX15" fmla="*/ 2850599 w 5040351"/>
                <a:gd name="connsiteY15" fmla="*/ 584775 h 584775"/>
                <a:gd name="connsiteX16" fmla="*/ 2391367 w 5040351"/>
                <a:gd name="connsiteY16" fmla="*/ 584775 h 584775"/>
                <a:gd name="connsiteX17" fmla="*/ 1831328 w 5040351"/>
                <a:gd name="connsiteY17" fmla="*/ 584775 h 584775"/>
                <a:gd name="connsiteX18" fmla="*/ 1271289 w 5040351"/>
                <a:gd name="connsiteY18" fmla="*/ 584775 h 584775"/>
                <a:gd name="connsiteX19" fmla="*/ 761653 w 5040351"/>
                <a:gd name="connsiteY19" fmla="*/ 584775 h 584775"/>
                <a:gd name="connsiteX20" fmla="*/ 0 w 5040351"/>
                <a:gd name="connsiteY20" fmla="*/ 584775 h 584775"/>
                <a:gd name="connsiteX21" fmla="*/ 0 w 5040351"/>
                <a:gd name="connsiteY2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40351" h="584775" fill="none" extrusionOk="0">
                  <a:moveTo>
                    <a:pt x="0" y="0"/>
                  </a:moveTo>
                  <a:cubicBezTo>
                    <a:pt x="278552" y="-17176"/>
                    <a:pt x="343397" y="43077"/>
                    <a:pt x="560039" y="0"/>
                  </a:cubicBezTo>
                  <a:cubicBezTo>
                    <a:pt x="776681" y="-43077"/>
                    <a:pt x="924640" y="42519"/>
                    <a:pt x="1019271" y="0"/>
                  </a:cubicBezTo>
                  <a:cubicBezTo>
                    <a:pt x="1113902" y="-42519"/>
                    <a:pt x="1320068" y="37327"/>
                    <a:pt x="1428099" y="0"/>
                  </a:cubicBezTo>
                  <a:cubicBezTo>
                    <a:pt x="1536130" y="-37327"/>
                    <a:pt x="1762825" y="39651"/>
                    <a:pt x="1887331" y="0"/>
                  </a:cubicBezTo>
                  <a:cubicBezTo>
                    <a:pt x="2011837" y="-39651"/>
                    <a:pt x="2122168" y="14643"/>
                    <a:pt x="2296160" y="0"/>
                  </a:cubicBezTo>
                  <a:cubicBezTo>
                    <a:pt x="2470152" y="-14643"/>
                    <a:pt x="2766456" y="20001"/>
                    <a:pt x="2906602" y="0"/>
                  </a:cubicBezTo>
                  <a:cubicBezTo>
                    <a:pt x="3046748" y="-20001"/>
                    <a:pt x="3194068" y="38210"/>
                    <a:pt x="3416238" y="0"/>
                  </a:cubicBezTo>
                  <a:cubicBezTo>
                    <a:pt x="3638408" y="-38210"/>
                    <a:pt x="3787038" y="42693"/>
                    <a:pt x="3925873" y="0"/>
                  </a:cubicBezTo>
                  <a:cubicBezTo>
                    <a:pt x="4064708" y="-42693"/>
                    <a:pt x="4242946" y="29148"/>
                    <a:pt x="4385105" y="0"/>
                  </a:cubicBezTo>
                  <a:cubicBezTo>
                    <a:pt x="4527264" y="-29148"/>
                    <a:pt x="4866180" y="73161"/>
                    <a:pt x="5040351" y="0"/>
                  </a:cubicBezTo>
                  <a:cubicBezTo>
                    <a:pt x="5090644" y="170845"/>
                    <a:pt x="5030141" y="380187"/>
                    <a:pt x="5040351" y="584775"/>
                  </a:cubicBezTo>
                  <a:cubicBezTo>
                    <a:pt x="4804052" y="645509"/>
                    <a:pt x="4529880" y="563986"/>
                    <a:pt x="4379505" y="584775"/>
                  </a:cubicBezTo>
                  <a:cubicBezTo>
                    <a:pt x="4229130" y="605564"/>
                    <a:pt x="4081592" y="582541"/>
                    <a:pt x="3819466" y="584775"/>
                  </a:cubicBezTo>
                  <a:cubicBezTo>
                    <a:pt x="3557340" y="587009"/>
                    <a:pt x="3474284" y="577469"/>
                    <a:pt x="3259427" y="584775"/>
                  </a:cubicBezTo>
                  <a:cubicBezTo>
                    <a:pt x="3044570" y="592081"/>
                    <a:pt x="2938659" y="580008"/>
                    <a:pt x="2850599" y="584775"/>
                  </a:cubicBezTo>
                  <a:cubicBezTo>
                    <a:pt x="2762539" y="589542"/>
                    <a:pt x="2557457" y="548023"/>
                    <a:pt x="2391367" y="584775"/>
                  </a:cubicBezTo>
                  <a:cubicBezTo>
                    <a:pt x="2225277" y="621527"/>
                    <a:pt x="1964228" y="564254"/>
                    <a:pt x="1831328" y="584775"/>
                  </a:cubicBezTo>
                  <a:cubicBezTo>
                    <a:pt x="1698428" y="605296"/>
                    <a:pt x="1490413" y="534604"/>
                    <a:pt x="1271289" y="584775"/>
                  </a:cubicBezTo>
                  <a:cubicBezTo>
                    <a:pt x="1052165" y="634946"/>
                    <a:pt x="900735" y="574579"/>
                    <a:pt x="761653" y="584775"/>
                  </a:cubicBezTo>
                  <a:cubicBezTo>
                    <a:pt x="622571" y="594971"/>
                    <a:pt x="190926" y="502468"/>
                    <a:pt x="0" y="584775"/>
                  </a:cubicBezTo>
                  <a:cubicBezTo>
                    <a:pt x="-30552" y="341441"/>
                    <a:pt x="39772" y="225455"/>
                    <a:pt x="0" y="0"/>
                  </a:cubicBezTo>
                  <a:close/>
                </a:path>
                <a:path w="5040351" h="584775" stroke="0" extrusionOk="0">
                  <a:moveTo>
                    <a:pt x="0" y="0"/>
                  </a:moveTo>
                  <a:cubicBezTo>
                    <a:pt x="119541" y="-20967"/>
                    <a:pt x="335657" y="12336"/>
                    <a:pt x="459232" y="0"/>
                  </a:cubicBezTo>
                  <a:cubicBezTo>
                    <a:pt x="582807" y="-12336"/>
                    <a:pt x="866331" y="1587"/>
                    <a:pt x="1120078" y="0"/>
                  </a:cubicBezTo>
                  <a:cubicBezTo>
                    <a:pt x="1373825" y="-1587"/>
                    <a:pt x="1450649" y="51903"/>
                    <a:pt x="1680117" y="0"/>
                  </a:cubicBezTo>
                  <a:cubicBezTo>
                    <a:pt x="1909585" y="-51903"/>
                    <a:pt x="2059554" y="25800"/>
                    <a:pt x="2189752" y="0"/>
                  </a:cubicBezTo>
                  <a:cubicBezTo>
                    <a:pt x="2319951" y="-25800"/>
                    <a:pt x="2502773" y="15137"/>
                    <a:pt x="2800195" y="0"/>
                  </a:cubicBezTo>
                  <a:cubicBezTo>
                    <a:pt x="3097617" y="-15137"/>
                    <a:pt x="3188957" y="12063"/>
                    <a:pt x="3410638" y="0"/>
                  </a:cubicBezTo>
                  <a:cubicBezTo>
                    <a:pt x="3632319" y="-12063"/>
                    <a:pt x="3819593" y="20553"/>
                    <a:pt x="3970677" y="0"/>
                  </a:cubicBezTo>
                  <a:cubicBezTo>
                    <a:pt x="4121761" y="-20553"/>
                    <a:pt x="4259309" y="49352"/>
                    <a:pt x="4480312" y="0"/>
                  </a:cubicBezTo>
                  <a:cubicBezTo>
                    <a:pt x="4701315" y="-49352"/>
                    <a:pt x="4793829" y="2584"/>
                    <a:pt x="5040351" y="0"/>
                  </a:cubicBezTo>
                  <a:cubicBezTo>
                    <a:pt x="5047075" y="149957"/>
                    <a:pt x="5037152" y="404798"/>
                    <a:pt x="5040351" y="584775"/>
                  </a:cubicBezTo>
                  <a:cubicBezTo>
                    <a:pt x="4851853" y="614820"/>
                    <a:pt x="4554988" y="576155"/>
                    <a:pt x="4429908" y="584775"/>
                  </a:cubicBezTo>
                  <a:cubicBezTo>
                    <a:pt x="4304828" y="593395"/>
                    <a:pt x="3911196" y="527790"/>
                    <a:pt x="3769062" y="584775"/>
                  </a:cubicBezTo>
                  <a:cubicBezTo>
                    <a:pt x="3626928" y="641760"/>
                    <a:pt x="3438892" y="537808"/>
                    <a:pt x="3158620" y="584775"/>
                  </a:cubicBezTo>
                  <a:cubicBezTo>
                    <a:pt x="2878348" y="631742"/>
                    <a:pt x="2780877" y="570923"/>
                    <a:pt x="2497774" y="584775"/>
                  </a:cubicBezTo>
                  <a:cubicBezTo>
                    <a:pt x="2214671" y="598627"/>
                    <a:pt x="2160820" y="547597"/>
                    <a:pt x="1887331" y="584775"/>
                  </a:cubicBezTo>
                  <a:cubicBezTo>
                    <a:pt x="1613842" y="621953"/>
                    <a:pt x="1583922" y="541763"/>
                    <a:pt x="1428099" y="584775"/>
                  </a:cubicBezTo>
                  <a:cubicBezTo>
                    <a:pt x="1272276" y="627787"/>
                    <a:pt x="1105681" y="565156"/>
                    <a:pt x="968867" y="584775"/>
                  </a:cubicBezTo>
                  <a:cubicBezTo>
                    <a:pt x="832053" y="604394"/>
                    <a:pt x="302145" y="579500"/>
                    <a:pt x="0" y="584775"/>
                  </a:cubicBezTo>
                  <a:cubicBezTo>
                    <a:pt x="-35497" y="334098"/>
                    <a:pt x="35635" y="118191"/>
                    <a:pt x="0" y="0"/>
                  </a:cubicBezTo>
                  <a:close/>
                </a:path>
              </a:pathLst>
            </a:custGeom>
            <a:solidFill>
              <a:srgbClr val="FFFF66"/>
            </a:solidFill>
            <a:ln w="28575">
              <a:solidFill>
                <a:srgbClr val="FFC000"/>
              </a:solidFill>
              <a:extLst>
                <a:ext uri="{C807C97D-BFC1-408E-A445-0C87EB9F89A2}">
                  <ask:lineSketchStyleProps xmlns="" xmlns:ask="http://schemas.microsoft.com/office/drawing/2018/sketchyshapes" sd="3682326931">
                    <a:custGeom>
                      <a:avLst/>
                      <a:gdLst>
                        <a:gd name="connsiteX0" fmla="*/ 0 w 5040351"/>
                        <a:gd name="connsiteY0" fmla="*/ 0 h 1200329"/>
                        <a:gd name="connsiteX1" fmla="*/ 560039 w 5040351"/>
                        <a:gd name="connsiteY1" fmla="*/ 0 h 1200329"/>
                        <a:gd name="connsiteX2" fmla="*/ 1019271 w 5040351"/>
                        <a:gd name="connsiteY2" fmla="*/ 0 h 1200329"/>
                        <a:gd name="connsiteX3" fmla="*/ 1428099 w 5040351"/>
                        <a:gd name="connsiteY3" fmla="*/ 0 h 1200329"/>
                        <a:gd name="connsiteX4" fmla="*/ 1887331 w 5040351"/>
                        <a:gd name="connsiteY4" fmla="*/ 0 h 1200329"/>
                        <a:gd name="connsiteX5" fmla="*/ 2296160 w 5040351"/>
                        <a:gd name="connsiteY5" fmla="*/ 0 h 1200329"/>
                        <a:gd name="connsiteX6" fmla="*/ 2906602 w 5040351"/>
                        <a:gd name="connsiteY6" fmla="*/ 0 h 1200329"/>
                        <a:gd name="connsiteX7" fmla="*/ 3416238 w 5040351"/>
                        <a:gd name="connsiteY7" fmla="*/ 0 h 1200329"/>
                        <a:gd name="connsiteX8" fmla="*/ 3925873 w 5040351"/>
                        <a:gd name="connsiteY8" fmla="*/ 0 h 1200329"/>
                        <a:gd name="connsiteX9" fmla="*/ 4385105 w 5040351"/>
                        <a:gd name="connsiteY9" fmla="*/ 0 h 1200329"/>
                        <a:gd name="connsiteX10" fmla="*/ 5040351 w 5040351"/>
                        <a:gd name="connsiteY10" fmla="*/ 0 h 1200329"/>
                        <a:gd name="connsiteX11" fmla="*/ 5040351 w 5040351"/>
                        <a:gd name="connsiteY11" fmla="*/ 1200329 h 1200329"/>
                        <a:gd name="connsiteX12" fmla="*/ 4379505 w 5040351"/>
                        <a:gd name="connsiteY12" fmla="*/ 1200329 h 1200329"/>
                        <a:gd name="connsiteX13" fmla="*/ 3819466 w 5040351"/>
                        <a:gd name="connsiteY13" fmla="*/ 1200329 h 1200329"/>
                        <a:gd name="connsiteX14" fmla="*/ 3259427 w 5040351"/>
                        <a:gd name="connsiteY14" fmla="*/ 1200329 h 1200329"/>
                        <a:gd name="connsiteX15" fmla="*/ 2850599 w 5040351"/>
                        <a:gd name="connsiteY15" fmla="*/ 1200329 h 1200329"/>
                        <a:gd name="connsiteX16" fmla="*/ 2391367 w 5040351"/>
                        <a:gd name="connsiteY16" fmla="*/ 1200329 h 1200329"/>
                        <a:gd name="connsiteX17" fmla="*/ 1831328 w 5040351"/>
                        <a:gd name="connsiteY17" fmla="*/ 1200329 h 1200329"/>
                        <a:gd name="connsiteX18" fmla="*/ 1271289 w 5040351"/>
                        <a:gd name="connsiteY18" fmla="*/ 1200329 h 1200329"/>
                        <a:gd name="connsiteX19" fmla="*/ 761653 w 5040351"/>
                        <a:gd name="connsiteY19" fmla="*/ 1200329 h 1200329"/>
                        <a:gd name="connsiteX20" fmla="*/ 0 w 5040351"/>
                        <a:gd name="connsiteY20" fmla="*/ 1200329 h 1200329"/>
                        <a:gd name="connsiteX21" fmla="*/ 0 w 5040351"/>
                        <a:gd name="connsiteY21" fmla="*/ 0 h 1200329"/>
                        <a:gd name="connsiteX0" fmla="*/ 0 w 5040351"/>
                        <a:gd name="connsiteY0" fmla="*/ 0 h 1200329"/>
                        <a:gd name="connsiteX1" fmla="*/ 459232 w 5040351"/>
                        <a:gd name="connsiteY1" fmla="*/ 0 h 1200329"/>
                        <a:gd name="connsiteX2" fmla="*/ 1120078 w 5040351"/>
                        <a:gd name="connsiteY2" fmla="*/ 0 h 1200329"/>
                        <a:gd name="connsiteX3" fmla="*/ 1680117 w 5040351"/>
                        <a:gd name="connsiteY3" fmla="*/ 0 h 1200329"/>
                        <a:gd name="connsiteX4" fmla="*/ 2189752 w 5040351"/>
                        <a:gd name="connsiteY4" fmla="*/ 0 h 1200329"/>
                        <a:gd name="connsiteX5" fmla="*/ 2800195 w 5040351"/>
                        <a:gd name="connsiteY5" fmla="*/ 0 h 1200329"/>
                        <a:gd name="connsiteX6" fmla="*/ 3410638 w 5040351"/>
                        <a:gd name="connsiteY6" fmla="*/ 0 h 1200329"/>
                        <a:gd name="connsiteX7" fmla="*/ 3970677 w 5040351"/>
                        <a:gd name="connsiteY7" fmla="*/ 0 h 1200329"/>
                        <a:gd name="connsiteX8" fmla="*/ 4480312 w 5040351"/>
                        <a:gd name="connsiteY8" fmla="*/ 0 h 1200329"/>
                        <a:gd name="connsiteX9" fmla="*/ 5040351 w 5040351"/>
                        <a:gd name="connsiteY9" fmla="*/ 0 h 1200329"/>
                        <a:gd name="connsiteX10" fmla="*/ 5040351 w 5040351"/>
                        <a:gd name="connsiteY10" fmla="*/ 1200329 h 1200329"/>
                        <a:gd name="connsiteX11" fmla="*/ 4429908 w 5040351"/>
                        <a:gd name="connsiteY11" fmla="*/ 1200329 h 1200329"/>
                        <a:gd name="connsiteX12" fmla="*/ 3769062 w 5040351"/>
                        <a:gd name="connsiteY12" fmla="*/ 1200329 h 1200329"/>
                        <a:gd name="connsiteX13" fmla="*/ 3158620 w 5040351"/>
                        <a:gd name="connsiteY13" fmla="*/ 1200329 h 1200329"/>
                        <a:gd name="connsiteX14" fmla="*/ 2497774 w 5040351"/>
                        <a:gd name="connsiteY14" fmla="*/ 1200329 h 1200329"/>
                        <a:gd name="connsiteX15" fmla="*/ 1887331 w 5040351"/>
                        <a:gd name="connsiteY15" fmla="*/ 1200329 h 1200329"/>
                        <a:gd name="connsiteX16" fmla="*/ 1428099 w 5040351"/>
                        <a:gd name="connsiteY16" fmla="*/ 1200329 h 1200329"/>
                        <a:gd name="connsiteX17" fmla="*/ 968867 w 5040351"/>
                        <a:gd name="connsiteY17" fmla="*/ 1200329 h 1200329"/>
                        <a:gd name="connsiteX18" fmla="*/ 0 w 5040351"/>
                        <a:gd name="connsiteY18" fmla="*/ 1200329 h 1200329"/>
                        <a:gd name="connsiteX19" fmla="*/ 0 w 5040351"/>
                        <a:gd name="connsiteY19"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351" h="1200329" fill="none" extrusionOk="0">
                          <a:moveTo>
                            <a:pt x="0" y="0"/>
                          </a:moveTo>
                          <a:cubicBezTo>
                            <a:pt x="281243" y="-22294"/>
                            <a:pt x="313935" y="106666"/>
                            <a:pt x="560039" y="0"/>
                          </a:cubicBezTo>
                          <a:cubicBezTo>
                            <a:pt x="810967" y="-88137"/>
                            <a:pt x="945407" y="85241"/>
                            <a:pt x="1019271" y="0"/>
                          </a:cubicBezTo>
                          <a:cubicBezTo>
                            <a:pt x="1118842" y="-75416"/>
                            <a:pt x="1309467" y="53335"/>
                            <a:pt x="1428099" y="0"/>
                          </a:cubicBezTo>
                          <a:cubicBezTo>
                            <a:pt x="1546260" y="-68156"/>
                            <a:pt x="1766368" y="62887"/>
                            <a:pt x="1887331" y="0"/>
                          </a:cubicBezTo>
                          <a:cubicBezTo>
                            <a:pt x="2054854" y="-85852"/>
                            <a:pt x="2124086" y="36784"/>
                            <a:pt x="2296160" y="0"/>
                          </a:cubicBezTo>
                          <a:cubicBezTo>
                            <a:pt x="2462494" y="-32615"/>
                            <a:pt x="2795672" y="13345"/>
                            <a:pt x="2906602" y="0"/>
                          </a:cubicBezTo>
                          <a:cubicBezTo>
                            <a:pt x="3031611" y="-14725"/>
                            <a:pt x="3232149" y="51168"/>
                            <a:pt x="3416238" y="0"/>
                          </a:cubicBezTo>
                          <a:cubicBezTo>
                            <a:pt x="3639421" y="-66767"/>
                            <a:pt x="3809218" y="77232"/>
                            <a:pt x="3925873" y="0"/>
                          </a:cubicBezTo>
                          <a:cubicBezTo>
                            <a:pt x="4084437" y="-99404"/>
                            <a:pt x="4219369" y="31338"/>
                            <a:pt x="4385105" y="0"/>
                          </a:cubicBezTo>
                          <a:cubicBezTo>
                            <a:pt x="4526022" y="-67896"/>
                            <a:pt x="4856172" y="91947"/>
                            <a:pt x="5040351" y="0"/>
                          </a:cubicBezTo>
                          <a:cubicBezTo>
                            <a:pt x="5109633" y="319492"/>
                            <a:pt x="4990901" y="782455"/>
                            <a:pt x="5040351" y="1200329"/>
                          </a:cubicBezTo>
                          <a:cubicBezTo>
                            <a:pt x="4810825" y="1321129"/>
                            <a:pt x="4525412" y="1154687"/>
                            <a:pt x="4379505" y="1200329"/>
                          </a:cubicBezTo>
                          <a:cubicBezTo>
                            <a:pt x="4209879" y="1228851"/>
                            <a:pt x="4064943" y="1222903"/>
                            <a:pt x="3819466" y="1200329"/>
                          </a:cubicBezTo>
                          <a:cubicBezTo>
                            <a:pt x="3549383" y="1226341"/>
                            <a:pt x="3487543" y="1179319"/>
                            <a:pt x="3259427" y="1200329"/>
                          </a:cubicBezTo>
                          <a:cubicBezTo>
                            <a:pt x="3055716" y="1208979"/>
                            <a:pt x="2922344" y="1188358"/>
                            <a:pt x="2850599" y="1200329"/>
                          </a:cubicBezTo>
                          <a:cubicBezTo>
                            <a:pt x="2804597" y="1182120"/>
                            <a:pt x="2560655" y="1120004"/>
                            <a:pt x="2391367" y="1200329"/>
                          </a:cubicBezTo>
                          <a:cubicBezTo>
                            <a:pt x="2185209" y="1263839"/>
                            <a:pt x="1963760" y="1153603"/>
                            <a:pt x="1831328" y="1200329"/>
                          </a:cubicBezTo>
                          <a:cubicBezTo>
                            <a:pt x="1726056" y="1223949"/>
                            <a:pt x="1461068" y="1159666"/>
                            <a:pt x="1271289" y="1200329"/>
                          </a:cubicBezTo>
                          <a:cubicBezTo>
                            <a:pt x="1058300" y="1275084"/>
                            <a:pt x="870470" y="1154147"/>
                            <a:pt x="761653" y="1200329"/>
                          </a:cubicBezTo>
                          <a:cubicBezTo>
                            <a:pt x="647194" y="1220769"/>
                            <a:pt x="170080" y="1005110"/>
                            <a:pt x="0" y="1200329"/>
                          </a:cubicBezTo>
                          <a:cubicBezTo>
                            <a:pt x="-60019" y="671480"/>
                            <a:pt x="34245" y="464212"/>
                            <a:pt x="0" y="0"/>
                          </a:cubicBezTo>
                          <a:close/>
                        </a:path>
                        <a:path w="5040351" h="1200329" stroke="0" extrusionOk="0">
                          <a:moveTo>
                            <a:pt x="0" y="0"/>
                          </a:moveTo>
                          <a:cubicBezTo>
                            <a:pt x="129366" y="-37099"/>
                            <a:pt x="342222" y="35612"/>
                            <a:pt x="459232" y="0"/>
                          </a:cubicBezTo>
                          <a:cubicBezTo>
                            <a:pt x="623446" y="-70459"/>
                            <a:pt x="910070" y="54939"/>
                            <a:pt x="1120078" y="0"/>
                          </a:cubicBezTo>
                          <a:cubicBezTo>
                            <a:pt x="1364275" y="-30788"/>
                            <a:pt x="1437352" y="113559"/>
                            <a:pt x="1680117" y="0"/>
                          </a:cubicBezTo>
                          <a:cubicBezTo>
                            <a:pt x="1892919" y="-114454"/>
                            <a:pt x="2055308" y="48780"/>
                            <a:pt x="2189752" y="0"/>
                          </a:cubicBezTo>
                          <a:cubicBezTo>
                            <a:pt x="2309296" y="-59590"/>
                            <a:pt x="2456407" y="65008"/>
                            <a:pt x="2800195" y="0"/>
                          </a:cubicBezTo>
                          <a:cubicBezTo>
                            <a:pt x="3091572" y="-62059"/>
                            <a:pt x="3181784" y="7333"/>
                            <a:pt x="3410638" y="0"/>
                          </a:cubicBezTo>
                          <a:cubicBezTo>
                            <a:pt x="3601265" y="-15727"/>
                            <a:pt x="3818388" y="47588"/>
                            <a:pt x="3970677" y="0"/>
                          </a:cubicBezTo>
                          <a:cubicBezTo>
                            <a:pt x="4096106" y="-20395"/>
                            <a:pt x="4273336" y="68028"/>
                            <a:pt x="4480312" y="0"/>
                          </a:cubicBezTo>
                          <a:cubicBezTo>
                            <a:pt x="4688325" y="-129568"/>
                            <a:pt x="4785196" y="10701"/>
                            <a:pt x="5040351" y="0"/>
                          </a:cubicBezTo>
                          <a:cubicBezTo>
                            <a:pt x="5029469" y="278640"/>
                            <a:pt x="5078012" y="921512"/>
                            <a:pt x="5040351" y="1200329"/>
                          </a:cubicBezTo>
                          <a:cubicBezTo>
                            <a:pt x="4820783" y="1273881"/>
                            <a:pt x="4567090" y="1196866"/>
                            <a:pt x="4429908" y="1200329"/>
                          </a:cubicBezTo>
                          <a:cubicBezTo>
                            <a:pt x="4261369" y="1208716"/>
                            <a:pt x="3907325" y="1093962"/>
                            <a:pt x="3769062" y="1200329"/>
                          </a:cubicBezTo>
                          <a:cubicBezTo>
                            <a:pt x="3650597" y="1277092"/>
                            <a:pt x="3465924" y="1129051"/>
                            <a:pt x="3158620" y="1200329"/>
                          </a:cubicBezTo>
                          <a:cubicBezTo>
                            <a:pt x="2878783" y="1305858"/>
                            <a:pt x="2765023" y="1177843"/>
                            <a:pt x="2497774" y="1200329"/>
                          </a:cubicBezTo>
                          <a:cubicBezTo>
                            <a:pt x="2211591" y="1197816"/>
                            <a:pt x="2173373" y="1113210"/>
                            <a:pt x="1887331" y="1200329"/>
                          </a:cubicBezTo>
                          <a:cubicBezTo>
                            <a:pt x="1613319" y="1291274"/>
                            <a:pt x="1571523" y="1151238"/>
                            <a:pt x="1428099" y="1200329"/>
                          </a:cubicBezTo>
                          <a:cubicBezTo>
                            <a:pt x="1246934" y="1309682"/>
                            <a:pt x="1067082" y="1161848"/>
                            <a:pt x="968867" y="1200329"/>
                          </a:cubicBezTo>
                          <a:cubicBezTo>
                            <a:pt x="807304" y="1264720"/>
                            <a:pt x="295720" y="1180166"/>
                            <a:pt x="0" y="1200329"/>
                          </a:cubicBezTo>
                          <a:cubicBezTo>
                            <a:pt x="-32243" y="675106"/>
                            <a:pt x="60319" y="273799"/>
                            <a:pt x="0" y="0"/>
                          </a:cubicBezTo>
                          <a:close/>
                        </a:path>
                        <a:path w="5040351" h="1200329" fill="none" stroke="0" extrusionOk="0">
                          <a:moveTo>
                            <a:pt x="0" y="0"/>
                          </a:moveTo>
                          <a:cubicBezTo>
                            <a:pt x="269715" y="-43870"/>
                            <a:pt x="316647" y="69177"/>
                            <a:pt x="560039" y="0"/>
                          </a:cubicBezTo>
                          <a:cubicBezTo>
                            <a:pt x="766706" y="-92035"/>
                            <a:pt x="932414" y="110099"/>
                            <a:pt x="1019271" y="0"/>
                          </a:cubicBezTo>
                          <a:cubicBezTo>
                            <a:pt x="1090537" y="-98784"/>
                            <a:pt x="1296338" y="63275"/>
                            <a:pt x="1428099" y="0"/>
                          </a:cubicBezTo>
                          <a:cubicBezTo>
                            <a:pt x="1535068" y="-100408"/>
                            <a:pt x="1774800" y="101060"/>
                            <a:pt x="1887331" y="0"/>
                          </a:cubicBezTo>
                          <a:cubicBezTo>
                            <a:pt x="1999148" y="-50963"/>
                            <a:pt x="2084672" y="16167"/>
                            <a:pt x="2296160" y="0"/>
                          </a:cubicBezTo>
                          <a:cubicBezTo>
                            <a:pt x="2479803" y="3754"/>
                            <a:pt x="2768222" y="37385"/>
                            <a:pt x="2906602" y="0"/>
                          </a:cubicBezTo>
                          <a:cubicBezTo>
                            <a:pt x="3094917" y="-61326"/>
                            <a:pt x="3175722" y="96972"/>
                            <a:pt x="3416238" y="0"/>
                          </a:cubicBezTo>
                          <a:cubicBezTo>
                            <a:pt x="3603192" y="-91114"/>
                            <a:pt x="3817104" y="106147"/>
                            <a:pt x="3925873" y="0"/>
                          </a:cubicBezTo>
                          <a:cubicBezTo>
                            <a:pt x="4062664" y="-90761"/>
                            <a:pt x="4232408" y="99219"/>
                            <a:pt x="4385105" y="0"/>
                          </a:cubicBezTo>
                          <a:cubicBezTo>
                            <a:pt x="4554506" y="-59427"/>
                            <a:pt x="4862020" y="155286"/>
                            <a:pt x="5040351" y="0"/>
                          </a:cubicBezTo>
                          <a:cubicBezTo>
                            <a:pt x="5116460" y="331950"/>
                            <a:pt x="5121127" y="754762"/>
                            <a:pt x="5040351" y="1200329"/>
                          </a:cubicBezTo>
                          <a:cubicBezTo>
                            <a:pt x="4807026" y="1334440"/>
                            <a:pt x="4528826" y="1154281"/>
                            <a:pt x="4379505" y="1200329"/>
                          </a:cubicBezTo>
                          <a:cubicBezTo>
                            <a:pt x="4222320" y="1247986"/>
                            <a:pt x="4109272" y="1202717"/>
                            <a:pt x="3819466" y="1200329"/>
                          </a:cubicBezTo>
                          <a:cubicBezTo>
                            <a:pt x="3554670" y="1197311"/>
                            <a:pt x="3472266" y="1179340"/>
                            <a:pt x="3259427" y="1200329"/>
                          </a:cubicBezTo>
                          <a:cubicBezTo>
                            <a:pt x="3043663" y="1218306"/>
                            <a:pt x="2948004" y="1186710"/>
                            <a:pt x="2850599" y="1200329"/>
                          </a:cubicBezTo>
                          <a:cubicBezTo>
                            <a:pt x="2801739" y="1205127"/>
                            <a:pt x="2510243" y="1112088"/>
                            <a:pt x="2391367" y="1200329"/>
                          </a:cubicBezTo>
                          <a:cubicBezTo>
                            <a:pt x="2243363" y="1290248"/>
                            <a:pt x="1940127" y="1154883"/>
                            <a:pt x="1831328" y="1200329"/>
                          </a:cubicBezTo>
                          <a:cubicBezTo>
                            <a:pt x="1685778" y="1275389"/>
                            <a:pt x="1474881" y="1110154"/>
                            <a:pt x="1271289" y="1200329"/>
                          </a:cubicBezTo>
                          <a:cubicBezTo>
                            <a:pt x="1066397" y="1326859"/>
                            <a:pt x="894766" y="1169528"/>
                            <a:pt x="761653" y="1200329"/>
                          </a:cubicBezTo>
                          <a:cubicBezTo>
                            <a:pt x="634533" y="1227114"/>
                            <a:pt x="193635" y="1039847"/>
                            <a:pt x="0" y="1200329"/>
                          </a:cubicBezTo>
                          <a:cubicBezTo>
                            <a:pt x="-33908" y="741100"/>
                            <a:pt x="8224" y="465805"/>
                            <a:pt x="0" y="0"/>
                          </a:cubicBezTo>
                          <a:close/>
                        </a:path>
                      </a:pathLst>
                    </a:custGeom>
                    <ask:type>
                      <ask:lineSketchScribble/>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p>
              <a:r>
                <a:rPr lang="vi-VN" sz="2400" dirty="0"/>
                <a:t>b. Em mong muốn có người anh, người chị hoặc người em như thế nào? Vì sao?</a:t>
              </a:r>
            </a:p>
          </p:txBody>
        </p:sp>
        <p:pic>
          <p:nvPicPr>
            <p:cNvPr id="46" name="Picture 4" descr="Stars Glitter Sticker by DP Animation Maker for iOS &amp;amp;amp; Android | GIPHY | Star  gif, Cartoon background, Animation maker">
              <a:extLst>
                <a:ext uri="{FF2B5EF4-FFF2-40B4-BE49-F238E27FC236}">
                  <a16:creationId xmlns:a16="http://schemas.microsoft.com/office/drawing/2014/main" id="{7CC555D9-DB1D-420E-B561-70F17F0365A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095999" y="3596068"/>
              <a:ext cx="1041485" cy="64008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Sunshine Rainbow Cute Su - Free image on Pixabay">
            <a:extLst>
              <a:ext uri="{FF2B5EF4-FFF2-40B4-BE49-F238E27FC236}">
                <a16:creationId xmlns:a16="http://schemas.microsoft.com/office/drawing/2014/main" id="{512BF9EC-2B25-45C7-B8CE-FA6F4B3937D7}"/>
              </a:ext>
            </a:extLst>
          </p:cNvPr>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t="18779" b="17361"/>
          <a:stretch/>
        </p:blipFill>
        <p:spPr bwMode="auto">
          <a:xfrm rot="955970">
            <a:off x="9108496" y="-215602"/>
            <a:ext cx="3017520" cy="192701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675" decel="100000" fill="hold"/>
                                        <p:tgtEl>
                                          <p:spTgt spid="11"/>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22" presetClass="entr" presetSubtype="8"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750"/>
                            </p:stCondLst>
                            <p:childTnLst>
                              <p:par>
                                <p:cTn id="15" presetID="22" presetClass="entr" presetSubtype="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anim calcmode="lin" valueType="num">
                                      <p:cBhvr>
                                        <p:cTn id="30" dur="500" fill="hold"/>
                                        <p:tgtEl>
                                          <p:spTgt spid="21"/>
                                        </p:tgtEl>
                                        <p:attrNameLst>
                                          <p:attrName>ppt_x</p:attrName>
                                        </p:attrNameLst>
                                      </p:cBhvr>
                                      <p:tavLst>
                                        <p:tav tm="0">
                                          <p:val>
                                            <p:strVal val="#ppt_x"/>
                                          </p:val>
                                        </p:tav>
                                        <p:tav tm="100000">
                                          <p:val>
                                            <p:strVal val="#ppt_x"/>
                                          </p:val>
                                        </p:tav>
                                      </p:tavLst>
                                    </p:anim>
                                    <p:anim calcmode="lin" valueType="num">
                                      <p:cBhvr>
                                        <p:cTn id="3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743BBC-AAF0-4EA6-AB65-398C15626D7D}"/>
              </a:ext>
            </a:extLst>
          </p:cNvPr>
          <p:cNvSpPr txBox="1"/>
          <p:nvPr/>
        </p:nvSpPr>
        <p:spPr>
          <a:xfrm>
            <a:off x="2800350" y="854822"/>
            <a:ext cx="735329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Coiny" panose="02000903060500060000" pitchFamily="2" charset="0"/>
                <a:ea typeface="微软雅黑"/>
              </a:rPr>
              <a:t>CHIA SẺ TRƯỚC LỚP</a:t>
            </a:r>
          </a:p>
        </p:txBody>
      </p:sp>
      <p:pic>
        <p:nvPicPr>
          <p:cNvPr id="4" name="Picture 3" descr="Icon&#10;&#10;Description automatically generated">
            <a:extLst>
              <a:ext uri="{FF2B5EF4-FFF2-40B4-BE49-F238E27FC236}">
                <a16:creationId xmlns:a16="http://schemas.microsoft.com/office/drawing/2014/main" id="{159349B2-BF39-4F4C-9C4D-3C8D2439D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grpSp>
        <p:nvGrpSpPr>
          <p:cNvPr id="11" name="Group 10">
            <a:extLst>
              <a:ext uri="{FF2B5EF4-FFF2-40B4-BE49-F238E27FC236}">
                <a16:creationId xmlns:a16="http://schemas.microsoft.com/office/drawing/2014/main" id="{4F7E9FF8-E7D2-4D65-8B79-73030993F605}"/>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A5887CD2-9FD0-45E5-9CF7-63994F2198C2}"/>
                </a:ext>
              </a:extLst>
            </p:cNvPr>
            <p:cNvPicPr>
              <a:picLocks noChangeAspect="1"/>
            </p:cNvPicPr>
            <p:nvPr/>
          </p:nvPicPr>
          <p:blipFill rotWithShape="1">
            <a:blip r:embed="rId4">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C907D582-8BA5-4ABA-8941-3608AEF1DD2D}"/>
                </a:ext>
              </a:extLst>
            </p:cNvPr>
            <p:cNvSpPr txBox="1"/>
            <p:nvPr/>
          </p:nvSpPr>
          <p:spPr>
            <a:xfrm>
              <a:off x="2376729" y="2006685"/>
              <a:ext cx="190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5" name="Group 14">
            <a:extLst>
              <a:ext uri="{FF2B5EF4-FFF2-40B4-BE49-F238E27FC236}">
                <a16:creationId xmlns:a16="http://schemas.microsoft.com/office/drawing/2014/main" id="{AEFA1380-E3AA-4C36-94C8-60986858C4D3}"/>
              </a:ext>
            </a:extLst>
          </p:cNvPr>
          <p:cNvGrpSpPr/>
          <p:nvPr/>
        </p:nvGrpSpPr>
        <p:grpSpPr>
          <a:xfrm>
            <a:off x="7374300" y="1437381"/>
            <a:ext cx="2979388" cy="1991617"/>
            <a:chOff x="7374300" y="1437381"/>
            <a:chExt cx="2979388" cy="1991617"/>
          </a:xfrm>
        </p:grpSpPr>
        <p:pic>
          <p:nvPicPr>
            <p:cNvPr id="14" name="Picture 13" descr="Background pattern, icon&#10;&#10;Description automatically generated">
              <a:extLst>
                <a:ext uri="{FF2B5EF4-FFF2-40B4-BE49-F238E27FC236}">
                  <a16:creationId xmlns:a16="http://schemas.microsoft.com/office/drawing/2014/main" id="{9ABD2B7D-BA4D-48DC-845F-3D65D57C493D}"/>
                </a:ext>
              </a:extLst>
            </p:cNvPr>
            <p:cNvPicPr>
              <a:picLocks noChangeAspect="1"/>
            </p:cNvPicPr>
            <p:nvPr/>
          </p:nvPicPr>
          <p:blipFill rotWithShape="1">
            <a:blip r:embed="rId4">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A43BC545-D0BD-4C5A-814A-17EDA1404BDD}"/>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2050" name="Picture 2" descr="Plants Clipart - animated-gif-clipart-flowers-in-planter-pot-05c -  Classroom Clipart">
            <a:extLst>
              <a:ext uri="{FF2B5EF4-FFF2-40B4-BE49-F238E27FC236}">
                <a16:creationId xmlns:a16="http://schemas.microsoft.com/office/drawing/2014/main" id="{D7409B8A-3BEA-4368-9EEB-B97836C3B9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745" y="38114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Plants Clipart - animated-gif-clipart-flowers-in-planter-pot-05c -  Classroom Clipart">
            <a:extLst>
              <a:ext uri="{FF2B5EF4-FFF2-40B4-BE49-F238E27FC236}">
                <a16:creationId xmlns:a16="http://schemas.microsoft.com/office/drawing/2014/main" id="{60CD31C2-8F75-409D-980F-2023E6621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415883" y="3811420"/>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Giải bài 23 Tôi yêu em tôi">
            <a:extLst>
              <a:ext uri="{FF2B5EF4-FFF2-40B4-BE49-F238E27FC236}">
                <a16:creationId xmlns:a16="http://schemas.microsoft.com/office/drawing/2014/main" id="{8607DBBD-C08C-AAC6-8BAD-FED3C7241F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1984" y="3614296"/>
            <a:ext cx="5988032" cy="243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146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anim calcmode="lin" valueType="num">
                                          <p:cBhvr>
                                            <p:cTn id="17" dur="500" fill="hold"/>
                                            <p:tgtEl>
                                              <p:spTgt spid="2050"/>
                                            </p:tgtEl>
                                            <p:attrNameLst>
                                              <p:attrName>ppt_x</p:attrName>
                                            </p:attrNameLst>
                                          </p:cBhvr>
                                          <p:tavLst>
                                            <p:tav tm="0">
                                              <p:val>
                                                <p:strVal val="#ppt_x"/>
                                              </p:val>
                                            </p:tav>
                                            <p:tav tm="100000">
                                              <p:val>
                                                <p:strVal val="#ppt_x"/>
                                              </p:val>
                                            </p:tav>
                                          </p:tavLst>
                                        </p:anim>
                                        <p:anim calcmode="lin" valueType="num">
                                          <p:cBhvr>
                                            <p:cTn id="18" dur="500" fill="hold"/>
                                            <p:tgtEl>
                                              <p:spTgt spid="2050"/>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75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750" fill="hold"/>
                                            <p:tgtEl>
                                              <p:spTgt spid="4"/>
                                            </p:tgtEl>
                                            <p:attrNameLst>
                                              <p:attrName>ppt_w</p:attrName>
                                            </p:attrNameLst>
                                          </p:cBhvr>
                                          <p:tavLst>
                                            <p:tav tm="0">
                                              <p:val>
                                                <p:fltVal val="0"/>
                                              </p:val>
                                            </p:tav>
                                            <p:tav tm="100000">
                                              <p:val>
                                                <p:strVal val="#ppt_w"/>
                                              </p:val>
                                            </p:tav>
                                          </p:tavLst>
                                        </p:anim>
                                        <p:anim calcmode="lin" valueType="num">
                                          <p:cBhvr>
                                            <p:cTn id="11" dur="750" fill="hold"/>
                                            <p:tgtEl>
                                              <p:spTgt spid="4"/>
                                            </p:tgtEl>
                                            <p:attrNameLst>
                                              <p:attrName>ppt_h</p:attrName>
                                            </p:attrNameLst>
                                          </p:cBhvr>
                                          <p:tavLst>
                                            <p:tav tm="0">
                                              <p:val>
                                                <p:fltVal val="0"/>
                                              </p:val>
                                            </p:tav>
                                            <p:tav tm="100000">
                                              <p:val>
                                                <p:strVal val="#ppt_h"/>
                                              </p:val>
                                            </p:tav>
                                          </p:tavLst>
                                        </p:anim>
                                        <p:anim calcmode="lin" valueType="num">
                                          <p:cBhvr>
                                            <p:cTn id="12" dur="750" fill="hold"/>
                                            <p:tgtEl>
                                              <p:spTgt spid="4"/>
                                            </p:tgtEl>
                                            <p:attrNameLst>
                                              <p:attrName>style.rotation</p:attrName>
                                            </p:attrNameLst>
                                          </p:cBhvr>
                                          <p:tavLst>
                                            <p:tav tm="0">
                                              <p:val>
                                                <p:fltVal val="90"/>
                                              </p:val>
                                            </p:tav>
                                            <p:tav tm="100000">
                                              <p:val>
                                                <p:fltVal val="0"/>
                                              </p:val>
                                            </p:tav>
                                          </p:tavLst>
                                        </p:anim>
                                        <p:animEffect transition="in" filter="fade">
                                          <p:cBhvr>
                                            <p:cTn id="13" dur="75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9"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500"/>
                                            <p:tgtEl>
                                              <p:spTgt spid="2050"/>
                                            </p:tgtEl>
                                          </p:cBhvr>
                                        </p:animEffect>
                                        <p:anim calcmode="lin" valueType="num">
                                          <p:cBhvr>
                                            <p:cTn id="23" dur="500" fill="hold"/>
                                            <p:tgtEl>
                                              <p:spTgt spid="2050"/>
                                            </p:tgtEl>
                                            <p:attrNameLst>
                                              <p:attrName>ppt_x</p:attrName>
                                            </p:attrNameLst>
                                          </p:cBhvr>
                                          <p:tavLst>
                                            <p:tav tm="0">
                                              <p:val>
                                                <p:strVal val="#ppt_x"/>
                                              </p:val>
                                            </p:tav>
                                            <p:tav tm="100000">
                                              <p:val>
                                                <p:strVal val="#ppt_x"/>
                                              </p:val>
                                            </p:tav>
                                          </p:tavLst>
                                        </p:anim>
                                        <p:anim calcmode="lin" valueType="num">
                                          <p:cBhvr>
                                            <p:cTn id="24" dur="5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heme/theme1.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283</Words>
  <Application>Microsoft Office PowerPoint</Application>
  <PresentationFormat>Widescreen</PresentationFormat>
  <Paragraphs>27</Paragraphs>
  <Slides>11</Slides>
  <Notes>0</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11</vt:i4>
      </vt:variant>
    </vt:vector>
  </HeadingPairs>
  <TitlesOfParts>
    <vt:vector size="21" baseType="lpstr">
      <vt:lpstr>微软雅黑</vt:lpstr>
      <vt:lpstr>Arial</vt:lpstr>
      <vt:lpstr>Arial-Rounded</vt:lpstr>
      <vt:lpstr>Calibri</vt:lpstr>
      <vt:lpstr>Cambria</vt:lpstr>
      <vt:lpstr>Coiny</vt:lpstr>
      <vt:lpstr>Times New Roman</vt:lpstr>
      <vt:lpstr>Wingdings</vt:lpstr>
      <vt:lpstr>自定义设计方案</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23</cp:revision>
  <dcterms:created xsi:type="dcterms:W3CDTF">2022-04-24T14:44:48Z</dcterms:created>
  <dcterms:modified xsi:type="dcterms:W3CDTF">2022-11-21T14:44:32Z</dcterms:modified>
</cp:coreProperties>
</file>