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75" r:id="rId2"/>
    <p:sldId id="269" r:id="rId3"/>
    <p:sldId id="272" r:id="rId4"/>
    <p:sldId id="265" r:id="rId5"/>
    <p:sldId id="266" r:id="rId6"/>
    <p:sldId id="267" r:id="rId7"/>
    <p:sldId id="268" r:id="rId8"/>
    <p:sldId id="259" r:id="rId9"/>
    <p:sldId id="257" r:id="rId10"/>
    <p:sldId id="260" r:id="rId11"/>
    <p:sldId id="262" r:id="rId12"/>
    <p:sldId id="263" r:id="rId13"/>
    <p:sldId id="273" r:id="rId14"/>
    <p:sldId id="27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6355A-05D4-45FA-B142-6148E08FD9F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90003-9C37-4B72-98F2-7BF2EEDE0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3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33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35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61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1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4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5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239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85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71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1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5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27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7044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4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7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2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0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7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3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D736-C852-406C-9E65-4C45A61E971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70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9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7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3355" y="3311904"/>
            <a:ext cx="7318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Bài 30: MI-LI-MÉT    (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Tiết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2 )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8675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53077" y="143414"/>
            <a:ext cx="1732923" cy="609600"/>
            <a:chOff x="589935" y="304800"/>
            <a:chExt cx="1732923" cy="60960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398626" cy="609600"/>
            </a:xfrm>
            <a:prstGeom prst="homePlate">
              <a:avLst>
                <a:gd name="adj" fmla="val 48387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>
                <a:defRPr/>
              </a:pPr>
              <a:r>
                <a:rPr lang="en-US" sz="2800" dirty="0">
                  <a:solidFill>
                    <a:schemeClr val="bg1"/>
                  </a:solidFill>
                  <a:latin typeface="#9Slide03 Kaleko 105 Round" pitchFamily="2" charset="0"/>
                  <a:cs typeface="Baloo 2 ExtraBold" panose="03080902040302020200" pitchFamily="66" charset="0"/>
                </a:rPr>
                <a:t>SỐ ?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schemeClr val="bg1"/>
                  </a:solidFill>
                  <a:latin typeface="Coiny" panose="02000903060500060000" pitchFamily="2" charset="0"/>
                </a:rPr>
                <a:t>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1008031" y="1489166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91959" y="1661492"/>
            <a:ext cx="146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499358" y="2208433"/>
            <a:ext cx="146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8691109" y="1650218"/>
            <a:ext cx="146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8843412" y="2219708"/>
            <a:ext cx="146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087234" y="3880766"/>
            <a:ext cx="146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087234" y="4551785"/>
            <a:ext cx="146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1008031" y="2590589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1008031" y="5007267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1008031" y="3798928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6033156" y="1489166"/>
            <a:ext cx="1903087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6030049" y="2590588"/>
            <a:ext cx="1906193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6030049" y="5007267"/>
            <a:ext cx="1906191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6002098" y="3798928"/>
            <a:ext cx="1934143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9419276" y="5018803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9384316" y="3716276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9384316" y="2602721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9384316" y="1489166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2553728" y="1763486"/>
            <a:ext cx="3476322" cy="1338380"/>
          </a:xfrm>
          <a:custGeom>
            <a:avLst/>
            <a:gdLst>
              <a:gd name="connsiteX0" fmla="*/ 0 w 3500846"/>
              <a:gd name="connsiteY0" fmla="*/ 1031966 h 1201783"/>
              <a:gd name="connsiteX1" fmla="*/ 104503 w 3500846"/>
              <a:gd name="connsiteY1" fmla="*/ 1058091 h 1201783"/>
              <a:gd name="connsiteX2" fmla="*/ 156755 w 3500846"/>
              <a:gd name="connsiteY2" fmla="*/ 1084217 h 1201783"/>
              <a:gd name="connsiteX3" fmla="*/ 274320 w 3500846"/>
              <a:gd name="connsiteY3" fmla="*/ 1110343 h 1201783"/>
              <a:gd name="connsiteX4" fmla="*/ 404949 w 3500846"/>
              <a:gd name="connsiteY4" fmla="*/ 1149531 h 1201783"/>
              <a:gd name="connsiteX5" fmla="*/ 653143 w 3500846"/>
              <a:gd name="connsiteY5" fmla="*/ 1175657 h 1201783"/>
              <a:gd name="connsiteX6" fmla="*/ 757646 w 3500846"/>
              <a:gd name="connsiteY6" fmla="*/ 1188720 h 1201783"/>
              <a:gd name="connsiteX7" fmla="*/ 927463 w 3500846"/>
              <a:gd name="connsiteY7" fmla="*/ 1201783 h 1201783"/>
              <a:gd name="connsiteX8" fmla="*/ 1332412 w 3500846"/>
              <a:gd name="connsiteY8" fmla="*/ 1188720 h 1201783"/>
              <a:gd name="connsiteX9" fmla="*/ 1410789 w 3500846"/>
              <a:gd name="connsiteY9" fmla="*/ 1162594 h 1201783"/>
              <a:gd name="connsiteX10" fmla="*/ 1541417 w 3500846"/>
              <a:gd name="connsiteY10" fmla="*/ 1149531 h 1201783"/>
              <a:gd name="connsiteX11" fmla="*/ 1645920 w 3500846"/>
              <a:gd name="connsiteY11" fmla="*/ 1123406 h 1201783"/>
              <a:gd name="connsiteX12" fmla="*/ 1711235 w 3500846"/>
              <a:gd name="connsiteY12" fmla="*/ 1110343 h 1201783"/>
              <a:gd name="connsiteX13" fmla="*/ 1802675 w 3500846"/>
              <a:gd name="connsiteY13" fmla="*/ 1071154 h 1201783"/>
              <a:gd name="connsiteX14" fmla="*/ 2011680 w 3500846"/>
              <a:gd name="connsiteY14" fmla="*/ 1031966 h 1201783"/>
              <a:gd name="connsiteX15" fmla="*/ 2090057 w 3500846"/>
              <a:gd name="connsiteY15" fmla="*/ 992777 h 1201783"/>
              <a:gd name="connsiteX16" fmla="*/ 2220686 w 3500846"/>
              <a:gd name="connsiteY16" fmla="*/ 940526 h 1201783"/>
              <a:gd name="connsiteX17" fmla="*/ 2299063 w 3500846"/>
              <a:gd name="connsiteY17" fmla="*/ 888274 h 1201783"/>
              <a:gd name="connsiteX18" fmla="*/ 2338252 w 3500846"/>
              <a:gd name="connsiteY18" fmla="*/ 862148 h 1201783"/>
              <a:gd name="connsiteX19" fmla="*/ 2429692 w 3500846"/>
              <a:gd name="connsiteY19" fmla="*/ 705394 h 1201783"/>
              <a:gd name="connsiteX20" fmla="*/ 2455817 w 3500846"/>
              <a:gd name="connsiteY20" fmla="*/ 653143 h 1201783"/>
              <a:gd name="connsiteX21" fmla="*/ 2573383 w 3500846"/>
              <a:gd name="connsiteY21" fmla="*/ 561703 h 1201783"/>
              <a:gd name="connsiteX22" fmla="*/ 2651760 w 3500846"/>
              <a:gd name="connsiteY22" fmla="*/ 483326 h 1201783"/>
              <a:gd name="connsiteX23" fmla="*/ 2704012 w 3500846"/>
              <a:gd name="connsiteY23" fmla="*/ 431074 h 1201783"/>
              <a:gd name="connsiteX24" fmla="*/ 2743200 w 3500846"/>
              <a:gd name="connsiteY24" fmla="*/ 404948 h 1201783"/>
              <a:gd name="connsiteX25" fmla="*/ 2821577 w 3500846"/>
              <a:gd name="connsiteY25" fmla="*/ 326571 h 1201783"/>
              <a:gd name="connsiteX26" fmla="*/ 2886892 w 3500846"/>
              <a:gd name="connsiteY26" fmla="*/ 222068 h 1201783"/>
              <a:gd name="connsiteX27" fmla="*/ 3148149 w 3500846"/>
              <a:gd name="connsiteY27" fmla="*/ 65314 h 1201783"/>
              <a:gd name="connsiteX28" fmla="*/ 3226526 w 3500846"/>
              <a:gd name="connsiteY28" fmla="*/ 39188 h 1201783"/>
              <a:gd name="connsiteX29" fmla="*/ 3265715 w 3500846"/>
              <a:gd name="connsiteY29" fmla="*/ 26126 h 1201783"/>
              <a:gd name="connsiteX30" fmla="*/ 3331029 w 3500846"/>
              <a:gd name="connsiteY30" fmla="*/ 13063 h 1201783"/>
              <a:gd name="connsiteX31" fmla="*/ 3500846 w 3500846"/>
              <a:gd name="connsiteY31" fmla="*/ 0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00846" h="1201783">
                <a:moveTo>
                  <a:pt x="0" y="1031966"/>
                </a:moveTo>
                <a:cubicBezTo>
                  <a:pt x="38341" y="1039634"/>
                  <a:pt x="69353" y="1043027"/>
                  <a:pt x="104503" y="1058091"/>
                </a:cubicBezTo>
                <a:cubicBezTo>
                  <a:pt x="122402" y="1065762"/>
                  <a:pt x="138856" y="1076546"/>
                  <a:pt x="156755" y="1084217"/>
                </a:cubicBezTo>
                <a:cubicBezTo>
                  <a:pt x="209079" y="1106642"/>
                  <a:pt x="205426" y="1093120"/>
                  <a:pt x="274320" y="1110343"/>
                </a:cubicBezTo>
                <a:cubicBezTo>
                  <a:pt x="407611" y="1143665"/>
                  <a:pt x="301284" y="1128798"/>
                  <a:pt x="404949" y="1149531"/>
                </a:cubicBezTo>
                <a:cubicBezTo>
                  <a:pt x="512575" y="1171056"/>
                  <a:pt x="514259" y="1162430"/>
                  <a:pt x="653143" y="1175657"/>
                </a:cubicBezTo>
                <a:cubicBezTo>
                  <a:pt x="688090" y="1178985"/>
                  <a:pt x="722699" y="1185392"/>
                  <a:pt x="757646" y="1188720"/>
                </a:cubicBezTo>
                <a:cubicBezTo>
                  <a:pt x="814163" y="1194103"/>
                  <a:pt x="870857" y="1197429"/>
                  <a:pt x="927463" y="1201783"/>
                </a:cubicBezTo>
                <a:cubicBezTo>
                  <a:pt x="1062446" y="1197429"/>
                  <a:pt x="1197801" y="1199635"/>
                  <a:pt x="1332412" y="1188720"/>
                </a:cubicBezTo>
                <a:cubicBezTo>
                  <a:pt x="1359861" y="1186494"/>
                  <a:pt x="1383387" y="1165334"/>
                  <a:pt x="1410789" y="1162594"/>
                </a:cubicBezTo>
                <a:cubicBezTo>
                  <a:pt x="1454332" y="1158240"/>
                  <a:pt x="1498041" y="1155315"/>
                  <a:pt x="1541417" y="1149531"/>
                </a:cubicBezTo>
                <a:cubicBezTo>
                  <a:pt x="1644587" y="1135775"/>
                  <a:pt x="1570566" y="1142244"/>
                  <a:pt x="1645920" y="1123406"/>
                </a:cubicBezTo>
                <a:cubicBezTo>
                  <a:pt x="1667460" y="1118021"/>
                  <a:pt x="1689463" y="1114697"/>
                  <a:pt x="1711235" y="1110343"/>
                </a:cubicBezTo>
                <a:cubicBezTo>
                  <a:pt x="1773408" y="1068893"/>
                  <a:pt x="1725990" y="1094160"/>
                  <a:pt x="1802675" y="1071154"/>
                </a:cubicBezTo>
                <a:cubicBezTo>
                  <a:pt x="1942548" y="1029192"/>
                  <a:pt x="1821898" y="1050943"/>
                  <a:pt x="2011680" y="1031966"/>
                </a:cubicBezTo>
                <a:cubicBezTo>
                  <a:pt x="2154604" y="984325"/>
                  <a:pt x="1938120" y="1060305"/>
                  <a:pt x="2090057" y="992777"/>
                </a:cubicBezTo>
                <a:cubicBezTo>
                  <a:pt x="2186184" y="950054"/>
                  <a:pt x="2144315" y="986348"/>
                  <a:pt x="2220686" y="940526"/>
                </a:cubicBezTo>
                <a:cubicBezTo>
                  <a:pt x="2247611" y="924371"/>
                  <a:pt x="2272937" y="905691"/>
                  <a:pt x="2299063" y="888274"/>
                </a:cubicBezTo>
                <a:lnTo>
                  <a:pt x="2338252" y="862148"/>
                </a:lnTo>
                <a:cubicBezTo>
                  <a:pt x="2374129" y="718641"/>
                  <a:pt x="2310824" y="943135"/>
                  <a:pt x="2429692" y="705394"/>
                </a:cubicBezTo>
                <a:cubicBezTo>
                  <a:pt x="2438400" y="687977"/>
                  <a:pt x="2442048" y="666912"/>
                  <a:pt x="2455817" y="653143"/>
                </a:cubicBezTo>
                <a:cubicBezTo>
                  <a:pt x="2490922" y="618038"/>
                  <a:pt x="2538278" y="596808"/>
                  <a:pt x="2573383" y="561703"/>
                </a:cubicBezTo>
                <a:lnTo>
                  <a:pt x="2651760" y="483326"/>
                </a:lnTo>
                <a:cubicBezTo>
                  <a:pt x="2669177" y="465909"/>
                  <a:pt x="2683517" y="444738"/>
                  <a:pt x="2704012" y="431074"/>
                </a:cubicBezTo>
                <a:cubicBezTo>
                  <a:pt x="2717075" y="422365"/>
                  <a:pt x="2732099" y="416049"/>
                  <a:pt x="2743200" y="404948"/>
                </a:cubicBezTo>
                <a:cubicBezTo>
                  <a:pt x="2840416" y="307732"/>
                  <a:pt x="2729223" y="388142"/>
                  <a:pt x="2821577" y="326571"/>
                </a:cubicBezTo>
                <a:cubicBezTo>
                  <a:pt x="2843349" y="291737"/>
                  <a:pt x="2852338" y="244281"/>
                  <a:pt x="2886892" y="222068"/>
                </a:cubicBezTo>
                <a:cubicBezTo>
                  <a:pt x="2963445" y="172855"/>
                  <a:pt x="3057712" y="102996"/>
                  <a:pt x="3148149" y="65314"/>
                </a:cubicBezTo>
                <a:cubicBezTo>
                  <a:pt x="3173569" y="54722"/>
                  <a:pt x="3200400" y="47896"/>
                  <a:pt x="3226526" y="39188"/>
                </a:cubicBezTo>
                <a:cubicBezTo>
                  <a:pt x="3239589" y="34834"/>
                  <a:pt x="3252213" y="28826"/>
                  <a:pt x="3265715" y="26126"/>
                </a:cubicBezTo>
                <a:cubicBezTo>
                  <a:pt x="3287486" y="21772"/>
                  <a:pt x="3308962" y="15515"/>
                  <a:pt x="3331029" y="13063"/>
                </a:cubicBezTo>
                <a:cubicBezTo>
                  <a:pt x="3387455" y="6793"/>
                  <a:pt x="3500846" y="0"/>
                  <a:pt x="3500846" y="0"/>
                </a:cubicBezTo>
              </a:path>
            </a:pathLst>
          </a:custGeom>
          <a:ln>
            <a:solidFill>
              <a:srgbClr val="92D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4" name="Freeform 13"/>
          <p:cNvSpPr/>
          <p:nvPr/>
        </p:nvSpPr>
        <p:spPr>
          <a:xfrm>
            <a:off x="2547257" y="1828800"/>
            <a:ext cx="3474720" cy="3984171"/>
          </a:xfrm>
          <a:custGeom>
            <a:avLst/>
            <a:gdLst>
              <a:gd name="connsiteX0" fmla="*/ 0 w 3474720"/>
              <a:gd name="connsiteY0" fmla="*/ 52251 h 3984171"/>
              <a:gd name="connsiteX1" fmla="*/ 91440 w 3474720"/>
              <a:gd name="connsiteY1" fmla="*/ 39189 h 3984171"/>
              <a:gd name="connsiteX2" fmla="*/ 156754 w 3474720"/>
              <a:gd name="connsiteY2" fmla="*/ 26126 h 3984171"/>
              <a:gd name="connsiteX3" fmla="*/ 274320 w 3474720"/>
              <a:gd name="connsiteY3" fmla="*/ 13063 h 3984171"/>
              <a:gd name="connsiteX4" fmla="*/ 378823 w 3474720"/>
              <a:gd name="connsiteY4" fmla="*/ 0 h 3984171"/>
              <a:gd name="connsiteX5" fmla="*/ 901337 w 3474720"/>
              <a:gd name="connsiteY5" fmla="*/ 13063 h 3984171"/>
              <a:gd name="connsiteX6" fmla="*/ 966652 w 3474720"/>
              <a:gd name="connsiteY6" fmla="*/ 26126 h 3984171"/>
              <a:gd name="connsiteX7" fmla="*/ 1045029 w 3474720"/>
              <a:gd name="connsiteY7" fmla="*/ 39189 h 3984171"/>
              <a:gd name="connsiteX8" fmla="*/ 1240972 w 3474720"/>
              <a:gd name="connsiteY8" fmla="*/ 78377 h 3984171"/>
              <a:gd name="connsiteX9" fmla="*/ 1345474 w 3474720"/>
              <a:gd name="connsiteY9" fmla="*/ 104503 h 3984171"/>
              <a:gd name="connsiteX10" fmla="*/ 1397726 w 3474720"/>
              <a:gd name="connsiteY10" fmla="*/ 130629 h 3984171"/>
              <a:gd name="connsiteX11" fmla="*/ 1476103 w 3474720"/>
              <a:gd name="connsiteY11" fmla="*/ 156754 h 3984171"/>
              <a:gd name="connsiteX12" fmla="*/ 1528354 w 3474720"/>
              <a:gd name="connsiteY12" fmla="*/ 195943 h 3984171"/>
              <a:gd name="connsiteX13" fmla="*/ 1567543 w 3474720"/>
              <a:gd name="connsiteY13" fmla="*/ 209006 h 3984171"/>
              <a:gd name="connsiteX14" fmla="*/ 1619794 w 3474720"/>
              <a:gd name="connsiteY14" fmla="*/ 235131 h 3984171"/>
              <a:gd name="connsiteX15" fmla="*/ 1645920 w 3474720"/>
              <a:gd name="connsiteY15" fmla="*/ 274320 h 3984171"/>
              <a:gd name="connsiteX16" fmla="*/ 1698172 w 3474720"/>
              <a:gd name="connsiteY16" fmla="*/ 326571 h 3984171"/>
              <a:gd name="connsiteX17" fmla="*/ 1711234 w 3474720"/>
              <a:gd name="connsiteY17" fmla="*/ 365760 h 3984171"/>
              <a:gd name="connsiteX18" fmla="*/ 1763486 w 3474720"/>
              <a:gd name="connsiteY18" fmla="*/ 444137 h 3984171"/>
              <a:gd name="connsiteX19" fmla="*/ 1802674 w 3474720"/>
              <a:gd name="connsiteY19" fmla="*/ 535577 h 3984171"/>
              <a:gd name="connsiteX20" fmla="*/ 1828800 w 3474720"/>
              <a:gd name="connsiteY20" fmla="*/ 574766 h 3984171"/>
              <a:gd name="connsiteX21" fmla="*/ 1854926 w 3474720"/>
              <a:gd name="connsiteY21" fmla="*/ 653143 h 3984171"/>
              <a:gd name="connsiteX22" fmla="*/ 1867989 w 3474720"/>
              <a:gd name="connsiteY22" fmla="*/ 849086 h 3984171"/>
              <a:gd name="connsiteX23" fmla="*/ 1854926 w 3474720"/>
              <a:gd name="connsiteY23" fmla="*/ 1240971 h 3984171"/>
              <a:gd name="connsiteX24" fmla="*/ 1789612 w 3474720"/>
              <a:gd name="connsiteY24" fmla="*/ 1423851 h 3984171"/>
              <a:gd name="connsiteX25" fmla="*/ 1711234 w 3474720"/>
              <a:gd name="connsiteY25" fmla="*/ 1567543 h 3984171"/>
              <a:gd name="connsiteX26" fmla="*/ 1685109 w 3474720"/>
              <a:gd name="connsiteY26" fmla="*/ 1606731 h 3984171"/>
              <a:gd name="connsiteX27" fmla="*/ 1541417 w 3474720"/>
              <a:gd name="connsiteY27" fmla="*/ 1685109 h 3984171"/>
              <a:gd name="connsiteX28" fmla="*/ 1306286 w 3474720"/>
              <a:gd name="connsiteY28" fmla="*/ 1672046 h 3984171"/>
              <a:gd name="connsiteX29" fmla="*/ 1201783 w 3474720"/>
              <a:gd name="connsiteY29" fmla="*/ 1619794 h 3984171"/>
              <a:gd name="connsiteX30" fmla="*/ 1031966 w 3474720"/>
              <a:gd name="connsiteY30" fmla="*/ 1528354 h 3984171"/>
              <a:gd name="connsiteX31" fmla="*/ 992777 w 3474720"/>
              <a:gd name="connsiteY31" fmla="*/ 1476103 h 3984171"/>
              <a:gd name="connsiteX32" fmla="*/ 979714 w 3474720"/>
              <a:gd name="connsiteY32" fmla="*/ 1397726 h 3984171"/>
              <a:gd name="connsiteX33" fmla="*/ 992777 w 3474720"/>
              <a:gd name="connsiteY33" fmla="*/ 1280160 h 3984171"/>
              <a:gd name="connsiteX34" fmla="*/ 1018903 w 3474720"/>
              <a:gd name="connsiteY34" fmla="*/ 1214846 h 3984171"/>
              <a:gd name="connsiteX35" fmla="*/ 1123406 w 3474720"/>
              <a:gd name="connsiteY35" fmla="*/ 1084217 h 3984171"/>
              <a:gd name="connsiteX36" fmla="*/ 1136469 w 3474720"/>
              <a:gd name="connsiteY36" fmla="*/ 1045029 h 3984171"/>
              <a:gd name="connsiteX37" fmla="*/ 1188720 w 3474720"/>
              <a:gd name="connsiteY37" fmla="*/ 992777 h 3984171"/>
              <a:gd name="connsiteX38" fmla="*/ 1319349 w 3474720"/>
              <a:gd name="connsiteY38" fmla="*/ 953589 h 3984171"/>
              <a:gd name="connsiteX39" fmla="*/ 1489166 w 3474720"/>
              <a:gd name="connsiteY39" fmla="*/ 927463 h 3984171"/>
              <a:gd name="connsiteX40" fmla="*/ 1841863 w 3474720"/>
              <a:gd name="connsiteY40" fmla="*/ 953589 h 3984171"/>
              <a:gd name="connsiteX41" fmla="*/ 1907177 w 3474720"/>
              <a:gd name="connsiteY41" fmla="*/ 966651 h 3984171"/>
              <a:gd name="connsiteX42" fmla="*/ 2011680 w 3474720"/>
              <a:gd name="connsiteY42" fmla="*/ 1005840 h 3984171"/>
              <a:gd name="connsiteX43" fmla="*/ 2063932 w 3474720"/>
              <a:gd name="connsiteY43" fmla="*/ 1018903 h 3984171"/>
              <a:gd name="connsiteX44" fmla="*/ 2181497 w 3474720"/>
              <a:gd name="connsiteY44" fmla="*/ 1071154 h 3984171"/>
              <a:gd name="connsiteX45" fmla="*/ 2220686 w 3474720"/>
              <a:gd name="connsiteY45" fmla="*/ 1110343 h 3984171"/>
              <a:gd name="connsiteX46" fmla="*/ 2259874 w 3474720"/>
              <a:gd name="connsiteY46" fmla="*/ 1175657 h 3984171"/>
              <a:gd name="connsiteX47" fmla="*/ 2272937 w 3474720"/>
              <a:gd name="connsiteY47" fmla="*/ 1240971 h 3984171"/>
              <a:gd name="connsiteX48" fmla="*/ 2299063 w 3474720"/>
              <a:gd name="connsiteY48" fmla="*/ 1345474 h 3984171"/>
              <a:gd name="connsiteX49" fmla="*/ 2286000 w 3474720"/>
              <a:gd name="connsiteY49" fmla="*/ 1685109 h 3984171"/>
              <a:gd name="connsiteX50" fmla="*/ 2246812 w 3474720"/>
              <a:gd name="connsiteY50" fmla="*/ 1789611 h 3984171"/>
              <a:gd name="connsiteX51" fmla="*/ 2233749 w 3474720"/>
              <a:gd name="connsiteY51" fmla="*/ 1854926 h 3984171"/>
              <a:gd name="connsiteX52" fmla="*/ 2181497 w 3474720"/>
              <a:gd name="connsiteY52" fmla="*/ 1972491 h 3984171"/>
              <a:gd name="connsiteX53" fmla="*/ 2155372 w 3474720"/>
              <a:gd name="connsiteY53" fmla="*/ 2076994 h 3984171"/>
              <a:gd name="connsiteX54" fmla="*/ 2142309 w 3474720"/>
              <a:gd name="connsiteY54" fmla="*/ 2142309 h 3984171"/>
              <a:gd name="connsiteX55" fmla="*/ 2116183 w 3474720"/>
              <a:gd name="connsiteY55" fmla="*/ 2220686 h 3984171"/>
              <a:gd name="connsiteX56" fmla="*/ 2090057 w 3474720"/>
              <a:gd name="connsiteY56" fmla="*/ 2351314 h 3984171"/>
              <a:gd name="connsiteX57" fmla="*/ 2063932 w 3474720"/>
              <a:gd name="connsiteY57" fmla="*/ 2403566 h 3984171"/>
              <a:gd name="connsiteX58" fmla="*/ 2024743 w 3474720"/>
              <a:gd name="connsiteY58" fmla="*/ 2508069 h 3984171"/>
              <a:gd name="connsiteX59" fmla="*/ 1998617 w 3474720"/>
              <a:gd name="connsiteY59" fmla="*/ 2638697 h 3984171"/>
              <a:gd name="connsiteX60" fmla="*/ 1972492 w 3474720"/>
              <a:gd name="connsiteY60" fmla="*/ 2730137 h 3984171"/>
              <a:gd name="connsiteX61" fmla="*/ 1946366 w 3474720"/>
              <a:gd name="connsiteY61" fmla="*/ 2795451 h 3984171"/>
              <a:gd name="connsiteX62" fmla="*/ 1920240 w 3474720"/>
              <a:gd name="connsiteY62" fmla="*/ 2834640 h 3984171"/>
              <a:gd name="connsiteX63" fmla="*/ 1841863 w 3474720"/>
              <a:gd name="connsiteY63" fmla="*/ 2965269 h 3984171"/>
              <a:gd name="connsiteX64" fmla="*/ 1776549 w 3474720"/>
              <a:gd name="connsiteY64" fmla="*/ 3043646 h 3984171"/>
              <a:gd name="connsiteX65" fmla="*/ 1698172 w 3474720"/>
              <a:gd name="connsiteY65" fmla="*/ 3122023 h 3984171"/>
              <a:gd name="connsiteX66" fmla="*/ 1554480 w 3474720"/>
              <a:gd name="connsiteY66" fmla="*/ 3252651 h 3984171"/>
              <a:gd name="connsiteX67" fmla="*/ 1515292 w 3474720"/>
              <a:gd name="connsiteY67" fmla="*/ 3265714 h 3984171"/>
              <a:gd name="connsiteX68" fmla="*/ 1436914 w 3474720"/>
              <a:gd name="connsiteY68" fmla="*/ 3370217 h 3984171"/>
              <a:gd name="connsiteX69" fmla="*/ 1423852 w 3474720"/>
              <a:gd name="connsiteY69" fmla="*/ 3422469 h 3984171"/>
              <a:gd name="connsiteX70" fmla="*/ 1410789 w 3474720"/>
              <a:gd name="connsiteY70" fmla="*/ 3461657 h 3984171"/>
              <a:gd name="connsiteX71" fmla="*/ 1463040 w 3474720"/>
              <a:gd name="connsiteY71" fmla="*/ 3762103 h 3984171"/>
              <a:gd name="connsiteX72" fmla="*/ 1619794 w 3474720"/>
              <a:gd name="connsiteY72" fmla="*/ 3931920 h 3984171"/>
              <a:gd name="connsiteX73" fmla="*/ 1698172 w 3474720"/>
              <a:gd name="connsiteY73" fmla="*/ 3958046 h 3984171"/>
              <a:gd name="connsiteX74" fmla="*/ 1750423 w 3474720"/>
              <a:gd name="connsiteY74" fmla="*/ 3971109 h 3984171"/>
              <a:gd name="connsiteX75" fmla="*/ 1854926 w 3474720"/>
              <a:gd name="connsiteY75" fmla="*/ 3984171 h 3984171"/>
              <a:gd name="connsiteX76" fmla="*/ 2338252 w 3474720"/>
              <a:gd name="connsiteY76" fmla="*/ 3971109 h 3984171"/>
              <a:gd name="connsiteX77" fmla="*/ 2442754 w 3474720"/>
              <a:gd name="connsiteY77" fmla="*/ 3918857 h 3984171"/>
              <a:gd name="connsiteX78" fmla="*/ 2495006 w 3474720"/>
              <a:gd name="connsiteY78" fmla="*/ 3905794 h 3984171"/>
              <a:gd name="connsiteX79" fmla="*/ 2612572 w 3474720"/>
              <a:gd name="connsiteY79" fmla="*/ 3866606 h 3984171"/>
              <a:gd name="connsiteX80" fmla="*/ 2651760 w 3474720"/>
              <a:gd name="connsiteY80" fmla="*/ 3840480 h 3984171"/>
              <a:gd name="connsiteX81" fmla="*/ 2782389 w 3474720"/>
              <a:gd name="connsiteY81" fmla="*/ 3775166 h 3984171"/>
              <a:gd name="connsiteX82" fmla="*/ 2860766 w 3474720"/>
              <a:gd name="connsiteY82" fmla="*/ 3709851 h 3984171"/>
              <a:gd name="connsiteX83" fmla="*/ 3148149 w 3474720"/>
              <a:gd name="connsiteY83" fmla="*/ 3657600 h 3984171"/>
              <a:gd name="connsiteX84" fmla="*/ 3226526 w 3474720"/>
              <a:gd name="connsiteY84" fmla="*/ 3631474 h 3984171"/>
              <a:gd name="connsiteX85" fmla="*/ 3278777 w 3474720"/>
              <a:gd name="connsiteY85" fmla="*/ 3618411 h 3984171"/>
              <a:gd name="connsiteX86" fmla="*/ 3422469 w 3474720"/>
              <a:gd name="connsiteY86" fmla="*/ 3579223 h 3984171"/>
              <a:gd name="connsiteX87" fmla="*/ 3474720 w 3474720"/>
              <a:gd name="connsiteY87" fmla="*/ 3579223 h 398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74720" h="3984171">
                <a:moveTo>
                  <a:pt x="0" y="52251"/>
                </a:moveTo>
                <a:cubicBezTo>
                  <a:pt x="30480" y="47897"/>
                  <a:pt x="61069" y="44251"/>
                  <a:pt x="91440" y="39189"/>
                </a:cubicBezTo>
                <a:cubicBezTo>
                  <a:pt x="113340" y="35539"/>
                  <a:pt x="134775" y="29266"/>
                  <a:pt x="156754" y="26126"/>
                </a:cubicBezTo>
                <a:cubicBezTo>
                  <a:pt x="195788" y="20550"/>
                  <a:pt x="235160" y="17670"/>
                  <a:pt x="274320" y="13063"/>
                </a:cubicBezTo>
                <a:lnTo>
                  <a:pt x="378823" y="0"/>
                </a:lnTo>
                <a:lnTo>
                  <a:pt x="901337" y="13063"/>
                </a:lnTo>
                <a:cubicBezTo>
                  <a:pt x="923518" y="14049"/>
                  <a:pt x="944807" y="22154"/>
                  <a:pt x="966652" y="26126"/>
                </a:cubicBezTo>
                <a:cubicBezTo>
                  <a:pt x="992711" y="30864"/>
                  <a:pt x="1019011" y="34233"/>
                  <a:pt x="1045029" y="39189"/>
                </a:cubicBezTo>
                <a:lnTo>
                  <a:pt x="1240972" y="78377"/>
                </a:lnTo>
                <a:cubicBezTo>
                  <a:pt x="1279309" y="86044"/>
                  <a:pt x="1310327" y="89440"/>
                  <a:pt x="1345474" y="104503"/>
                </a:cubicBezTo>
                <a:cubicBezTo>
                  <a:pt x="1363373" y="112174"/>
                  <a:pt x="1379646" y="123397"/>
                  <a:pt x="1397726" y="130629"/>
                </a:cubicBezTo>
                <a:cubicBezTo>
                  <a:pt x="1423295" y="140857"/>
                  <a:pt x="1476103" y="156754"/>
                  <a:pt x="1476103" y="156754"/>
                </a:cubicBezTo>
                <a:cubicBezTo>
                  <a:pt x="1493520" y="169817"/>
                  <a:pt x="1509451" y="185141"/>
                  <a:pt x="1528354" y="195943"/>
                </a:cubicBezTo>
                <a:cubicBezTo>
                  <a:pt x="1540309" y="202775"/>
                  <a:pt x="1554887" y="203582"/>
                  <a:pt x="1567543" y="209006"/>
                </a:cubicBezTo>
                <a:cubicBezTo>
                  <a:pt x="1585441" y="216677"/>
                  <a:pt x="1602377" y="226423"/>
                  <a:pt x="1619794" y="235131"/>
                </a:cubicBezTo>
                <a:cubicBezTo>
                  <a:pt x="1628503" y="248194"/>
                  <a:pt x="1635703" y="262400"/>
                  <a:pt x="1645920" y="274320"/>
                </a:cubicBezTo>
                <a:cubicBezTo>
                  <a:pt x="1661950" y="293022"/>
                  <a:pt x="1683855" y="306527"/>
                  <a:pt x="1698172" y="326571"/>
                </a:cubicBezTo>
                <a:cubicBezTo>
                  <a:pt x="1706175" y="337776"/>
                  <a:pt x="1704547" y="353723"/>
                  <a:pt x="1711234" y="365760"/>
                </a:cubicBezTo>
                <a:cubicBezTo>
                  <a:pt x="1726483" y="393208"/>
                  <a:pt x="1763486" y="444137"/>
                  <a:pt x="1763486" y="444137"/>
                </a:cubicBezTo>
                <a:cubicBezTo>
                  <a:pt x="1778141" y="488101"/>
                  <a:pt x="1776848" y="490382"/>
                  <a:pt x="1802674" y="535577"/>
                </a:cubicBezTo>
                <a:cubicBezTo>
                  <a:pt x="1810463" y="549208"/>
                  <a:pt x="1822424" y="560419"/>
                  <a:pt x="1828800" y="574766"/>
                </a:cubicBezTo>
                <a:cubicBezTo>
                  <a:pt x="1839985" y="599931"/>
                  <a:pt x="1854926" y="653143"/>
                  <a:pt x="1854926" y="653143"/>
                </a:cubicBezTo>
                <a:cubicBezTo>
                  <a:pt x="1859280" y="718457"/>
                  <a:pt x="1867989" y="783627"/>
                  <a:pt x="1867989" y="849086"/>
                </a:cubicBezTo>
                <a:cubicBezTo>
                  <a:pt x="1867989" y="979787"/>
                  <a:pt x="1862601" y="1110496"/>
                  <a:pt x="1854926" y="1240971"/>
                </a:cubicBezTo>
                <a:cubicBezTo>
                  <a:pt x="1852394" y="1284023"/>
                  <a:pt x="1791312" y="1419430"/>
                  <a:pt x="1789612" y="1423851"/>
                </a:cubicBezTo>
                <a:cubicBezTo>
                  <a:pt x="1754103" y="1516174"/>
                  <a:pt x="1812055" y="1409110"/>
                  <a:pt x="1711234" y="1567543"/>
                </a:cubicBezTo>
                <a:cubicBezTo>
                  <a:pt x="1702805" y="1580788"/>
                  <a:pt x="1698422" y="1598410"/>
                  <a:pt x="1685109" y="1606731"/>
                </a:cubicBezTo>
                <a:cubicBezTo>
                  <a:pt x="1568929" y="1679344"/>
                  <a:pt x="1619576" y="1659056"/>
                  <a:pt x="1541417" y="1685109"/>
                </a:cubicBezTo>
                <a:cubicBezTo>
                  <a:pt x="1463040" y="1680755"/>
                  <a:pt x="1384430" y="1679488"/>
                  <a:pt x="1306286" y="1672046"/>
                </a:cubicBezTo>
                <a:cubicBezTo>
                  <a:pt x="1269897" y="1668580"/>
                  <a:pt x="1229328" y="1633567"/>
                  <a:pt x="1201783" y="1619794"/>
                </a:cubicBezTo>
                <a:cubicBezTo>
                  <a:pt x="1123333" y="1580569"/>
                  <a:pt x="1098307" y="1587324"/>
                  <a:pt x="1031966" y="1528354"/>
                </a:cubicBezTo>
                <a:cubicBezTo>
                  <a:pt x="1015694" y="1513890"/>
                  <a:pt x="1005840" y="1493520"/>
                  <a:pt x="992777" y="1476103"/>
                </a:cubicBezTo>
                <a:cubicBezTo>
                  <a:pt x="988423" y="1449977"/>
                  <a:pt x="979714" y="1424212"/>
                  <a:pt x="979714" y="1397726"/>
                </a:cubicBezTo>
                <a:cubicBezTo>
                  <a:pt x="979714" y="1358296"/>
                  <a:pt x="984515" y="1318715"/>
                  <a:pt x="992777" y="1280160"/>
                </a:cubicBezTo>
                <a:cubicBezTo>
                  <a:pt x="997690" y="1257232"/>
                  <a:pt x="1007675" y="1235431"/>
                  <a:pt x="1018903" y="1214846"/>
                </a:cubicBezTo>
                <a:cubicBezTo>
                  <a:pt x="1058452" y="1142339"/>
                  <a:pt x="1069634" y="1137989"/>
                  <a:pt x="1123406" y="1084217"/>
                </a:cubicBezTo>
                <a:cubicBezTo>
                  <a:pt x="1127760" y="1071154"/>
                  <a:pt x="1128466" y="1056234"/>
                  <a:pt x="1136469" y="1045029"/>
                </a:cubicBezTo>
                <a:cubicBezTo>
                  <a:pt x="1150786" y="1024985"/>
                  <a:pt x="1168225" y="1006440"/>
                  <a:pt x="1188720" y="992777"/>
                </a:cubicBezTo>
                <a:cubicBezTo>
                  <a:pt x="1227757" y="966752"/>
                  <a:pt x="1275441" y="963346"/>
                  <a:pt x="1319349" y="953589"/>
                </a:cubicBezTo>
                <a:cubicBezTo>
                  <a:pt x="1432489" y="928447"/>
                  <a:pt x="1304040" y="948033"/>
                  <a:pt x="1489166" y="927463"/>
                </a:cubicBezTo>
                <a:lnTo>
                  <a:pt x="1841863" y="953589"/>
                </a:lnTo>
                <a:cubicBezTo>
                  <a:pt x="1863969" y="955661"/>
                  <a:pt x="1885956" y="960122"/>
                  <a:pt x="1907177" y="966651"/>
                </a:cubicBezTo>
                <a:cubicBezTo>
                  <a:pt x="1942735" y="977592"/>
                  <a:pt x="1976386" y="994075"/>
                  <a:pt x="2011680" y="1005840"/>
                </a:cubicBezTo>
                <a:cubicBezTo>
                  <a:pt x="2028712" y="1011517"/>
                  <a:pt x="2046736" y="1013744"/>
                  <a:pt x="2063932" y="1018903"/>
                </a:cubicBezTo>
                <a:cubicBezTo>
                  <a:pt x="2117329" y="1034922"/>
                  <a:pt x="2142126" y="1038345"/>
                  <a:pt x="2181497" y="1071154"/>
                </a:cubicBezTo>
                <a:cubicBezTo>
                  <a:pt x="2195689" y="1082981"/>
                  <a:pt x="2209602" y="1095564"/>
                  <a:pt x="2220686" y="1110343"/>
                </a:cubicBezTo>
                <a:cubicBezTo>
                  <a:pt x="2235920" y="1130655"/>
                  <a:pt x="2246811" y="1153886"/>
                  <a:pt x="2259874" y="1175657"/>
                </a:cubicBezTo>
                <a:cubicBezTo>
                  <a:pt x="2264228" y="1197428"/>
                  <a:pt x="2267945" y="1219337"/>
                  <a:pt x="2272937" y="1240971"/>
                </a:cubicBezTo>
                <a:cubicBezTo>
                  <a:pt x="2281011" y="1275958"/>
                  <a:pt x="2298007" y="1309583"/>
                  <a:pt x="2299063" y="1345474"/>
                </a:cubicBezTo>
                <a:cubicBezTo>
                  <a:pt x="2302394" y="1458720"/>
                  <a:pt x="2299237" y="1572590"/>
                  <a:pt x="2286000" y="1685109"/>
                </a:cubicBezTo>
                <a:cubicBezTo>
                  <a:pt x="2281653" y="1722057"/>
                  <a:pt x="2257753" y="1754053"/>
                  <a:pt x="2246812" y="1789611"/>
                </a:cubicBezTo>
                <a:cubicBezTo>
                  <a:pt x="2240283" y="1810832"/>
                  <a:pt x="2239134" y="1833386"/>
                  <a:pt x="2233749" y="1854926"/>
                </a:cubicBezTo>
                <a:cubicBezTo>
                  <a:pt x="2222599" y="1899524"/>
                  <a:pt x="2203190" y="1929106"/>
                  <a:pt x="2181497" y="1972491"/>
                </a:cubicBezTo>
                <a:cubicBezTo>
                  <a:pt x="2172789" y="2007325"/>
                  <a:pt x="2162414" y="2041785"/>
                  <a:pt x="2155372" y="2076994"/>
                </a:cubicBezTo>
                <a:cubicBezTo>
                  <a:pt x="2151018" y="2098766"/>
                  <a:pt x="2148151" y="2120889"/>
                  <a:pt x="2142309" y="2142309"/>
                </a:cubicBezTo>
                <a:cubicBezTo>
                  <a:pt x="2135063" y="2168878"/>
                  <a:pt x="2122862" y="2193969"/>
                  <a:pt x="2116183" y="2220686"/>
                </a:cubicBezTo>
                <a:cubicBezTo>
                  <a:pt x="2105413" y="2263765"/>
                  <a:pt x="2102256" y="2308617"/>
                  <a:pt x="2090057" y="2351314"/>
                </a:cubicBezTo>
                <a:cubicBezTo>
                  <a:pt x="2084707" y="2370038"/>
                  <a:pt x="2070769" y="2385333"/>
                  <a:pt x="2063932" y="2403566"/>
                </a:cubicBezTo>
                <a:cubicBezTo>
                  <a:pt x="2010579" y="2545842"/>
                  <a:pt x="2097476" y="2362603"/>
                  <a:pt x="2024743" y="2508069"/>
                </a:cubicBezTo>
                <a:cubicBezTo>
                  <a:pt x="2016034" y="2551612"/>
                  <a:pt x="2009387" y="2595618"/>
                  <a:pt x="1998617" y="2638697"/>
                </a:cubicBezTo>
                <a:cubicBezTo>
                  <a:pt x="1988325" y="2679863"/>
                  <a:pt x="1986544" y="2692664"/>
                  <a:pt x="1972492" y="2730137"/>
                </a:cubicBezTo>
                <a:cubicBezTo>
                  <a:pt x="1964259" y="2752093"/>
                  <a:pt x="1956853" y="2774478"/>
                  <a:pt x="1946366" y="2795451"/>
                </a:cubicBezTo>
                <a:cubicBezTo>
                  <a:pt x="1939345" y="2809493"/>
                  <a:pt x="1928468" y="2821269"/>
                  <a:pt x="1920240" y="2834640"/>
                </a:cubicBezTo>
                <a:cubicBezTo>
                  <a:pt x="1893627" y="2877887"/>
                  <a:pt x="1864573" y="2919851"/>
                  <a:pt x="1841863" y="2965269"/>
                </a:cubicBezTo>
                <a:cubicBezTo>
                  <a:pt x="1808716" y="3031562"/>
                  <a:pt x="1831939" y="3006718"/>
                  <a:pt x="1776549" y="3043646"/>
                </a:cubicBezTo>
                <a:cubicBezTo>
                  <a:pt x="1725763" y="3119823"/>
                  <a:pt x="1780432" y="3047241"/>
                  <a:pt x="1698172" y="3122023"/>
                </a:cubicBezTo>
                <a:cubicBezTo>
                  <a:pt x="1653385" y="3162739"/>
                  <a:pt x="1609878" y="3220995"/>
                  <a:pt x="1554480" y="3252651"/>
                </a:cubicBezTo>
                <a:cubicBezTo>
                  <a:pt x="1542525" y="3259482"/>
                  <a:pt x="1528355" y="3261360"/>
                  <a:pt x="1515292" y="3265714"/>
                </a:cubicBezTo>
                <a:cubicBezTo>
                  <a:pt x="1474685" y="3306321"/>
                  <a:pt x="1462883" y="3311787"/>
                  <a:pt x="1436914" y="3370217"/>
                </a:cubicBezTo>
                <a:cubicBezTo>
                  <a:pt x="1429623" y="3386623"/>
                  <a:pt x="1428784" y="3405206"/>
                  <a:pt x="1423852" y="3422469"/>
                </a:cubicBezTo>
                <a:cubicBezTo>
                  <a:pt x="1420069" y="3435709"/>
                  <a:pt x="1415143" y="3448594"/>
                  <a:pt x="1410789" y="3461657"/>
                </a:cubicBezTo>
                <a:cubicBezTo>
                  <a:pt x="1428206" y="3561806"/>
                  <a:pt x="1432720" y="3665078"/>
                  <a:pt x="1463040" y="3762103"/>
                </a:cubicBezTo>
                <a:cubicBezTo>
                  <a:pt x="1481521" y="3821241"/>
                  <a:pt x="1553770" y="3909912"/>
                  <a:pt x="1619794" y="3931920"/>
                </a:cubicBezTo>
                <a:cubicBezTo>
                  <a:pt x="1645920" y="3940629"/>
                  <a:pt x="1671455" y="3951367"/>
                  <a:pt x="1698172" y="3958046"/>
                </a:cubicBezTo>
                <a:cubicBezTo>
                  <a:pt x="1715589" y="3962400"/>
                  <a:pt x="1732714" y="3968158"/>
                  <a:pt x="1750423" y="3971109"/>
                </a:cubicBezTo>
                <a:cubicBezTo>
                  <a:pt x="1785051" y="3976880"/>
                  <a:pt x="1820092" y="3979817"/>
                  <a:pt x="1854926" y="3984171"/>
                </a:cubicBezTo>
                <a:cubicBezTo>
                  <a:pt x="2016035" y="3979817"/>
                  <a:pt x="2177494" y="3982592"/>
                  <a:pt x="2338252" y="3971109"/>
                </a:cubicBezTo>
                <a:cubicBezTo>
                  <a:pt x="2403092" y="3966478"/>
                  <a:pt x="2394133" y="3939695"/>
                  <a:pt x="2442754" y="3918857"/>
                </a:cubicBezTo>
                <a:cubicBezTo>
                  <a:pt x="2459256" y="3911785"/>
                  <a:pt x="2477847" y="3911074"/>
                  <a:pt x="2495006" y="3905794"/>
                </a:cubicBezTo>
                <a:cubicBezTo>
                  <a:pt x="2534488" y="3893646"/>
                  <a:pt x="2612572" y="3866606"/>
                  <a:pt x="2612572" y="3866606"/>
                </a:cubicBezTo>
                <a:cubicBezTo>
                  <a:pt x="2625635" y="3857897"/>
                  <a:pt x="2637330" y="3846664"/>
                  <a:pt x="2651760" y="3840480"/>
                </a:cubicBezTo>
                <a:cubicBezTo>
                  <a:pt x="2729195" y="3807293"/>
                  <a:pt x="2698305" y="3859252"/>
                  <a:pt x="2782389" y="3775166"/>
                </a:cubicBezTo>
                <a:cubicBezTo>
                  <a:pt x="2800580" y="3756975"/>
                  <a:pt x="2833485" y="3718945"/>
                  <a:pt x="2860766" y="3709851"/>
                </a:cubicBezTo>
                <a:cubicBezTo>
                  <a:pt x="2988826" y="3667165"/>
                  <a:pt x="3021735" y="3670242"/>
                  <a:pt x="3148149" y="3657600"/>
                </a:cubicBezTo>
                <a:cubicBezTo>
                  <a:pt x="3174275" y="3648891"/>
                  <a:pt x="3199809" y="3638153"/>
                  <a:pt x="3226526" y="3631474"/>
                </a:cubicBezTo>
                <a:cubicBezTo>
                  <a:pt x="3243943" y="3627120"/>
                  <a:pt x="3261581" y="3623570"/>
                  <a:pt x="3278777" y="3618411"/>
                </a:cubicBezTo>
                <a:cubicBezTo>
                  <a:pt x="3341878" y="3599481"/>
                  <a:pt x="3359449" y="3586225"/>
                  <a:pt x="3422469" y="3579223"/>
                </a:cubicBezTo>
                <a:cubicBezTo>
                  <a:pt x="3439779" y="3577300"/>
                  <a:pt x="3457303" y="3579223"/>
                  <a:pt x="3474720" y="357922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560320" y="2937181"/>
            <a:ext cx="3487783" cy="2812164"/>
          </a:xfrm>
          <a:custGeom>
            <a:avLst/>
            <a:gdLst>
              <a:gd name="connsiteX0" fmla="*/ 0 w 3487783"/>
              <a:gd name="connsiteY0" fmla="*/ 2510030 h 2812164"/>
              <a:gd name="connsiteX1" fmla="*/ 104503 w 3487783"/>
              <a:gd name="connsiteY1" fmla="*/ 2483905 h 2812164"/>
              <a:gd name="connsiteX2" fmla="*/ 143691 w 3487783"/>
              <a:gd name="connsiteY2" fmla="*/ 2457779 h 2812164"/>
              <a:gd name="connsiteX3" fmla="*/ 235131 w 3487783"/>
              <a:gd name="connsiteY3" fmla="*/ 2431653 h 2812164"/>
              <a:gd name="connsiteX4" fmla="*/ 313509 w 3487783"/>
              <a:gd name="connsiteY4" fmla="*/ 2405528 h 2812164"/>
              <a:gd name="connsiteX5" fmla="*/ 404949 w 3487783"/>
              <a:gd name="connsiteY5" fmla="*/ 2366339 h 2812164"/>
              <a:gd name="connsiteX6" fmla="*/ 444137 w 3487783"/>
              <a:gd name="connsiteY6" fmla="*/ 2340213 h 2812164"/>
              <a:gd name="connsiteX7" fmla="*/ 535577 w 3487783"/>
              <a:gd name="connsiteY7" fmla="*/ 2274899 h 2812164"/>
              <a:gd name="connsiteX8" fmla="*/ 627017 w 3487783"/>
              <a:gd name="connsiteY8" fmla="*/ 2209585 h 2812164"/>
              <a:gd name="connsiteX9" fmla="*/ 640080 w 3487783"/>
              <a:gd name="connsiteY9" fmla="*/ 2170396 h 2812164"/>
              <a:gd name="connsiteX10" fmla="*/ 718457 w 3487783"/>
              <a:gd name="connsiteY10" fmla="*/ 2118145 h 2812164"/>
              <a:gd name="connsiteX11" fmla="*/ 770709 w 3487783"/>
              <a:gd name="connsiteY11" fmla="*/ 2026705 h 2812164"/>
              <a:gd name="connsiteX12" fmla="*/ 809897 w 3487783"/>
              <a:gd name="connsiteY12" fmla="*/ 1922202 h 2812164"/>
              <a:gd name="connsiteX13" fmla="*/ 862149 w 3487783"/>
              <a:gd name="connsiteY13" fmla="*/ 1843825 h 2812164"/>
              <a:gd name="connsiteX14" fmla="*/ 901337 w 3487783"/>
              <a:gd name="connsiteY14" fmla="*/ 1817699 h 2812164"/>
              <a:gd name="connsiteX15" fmla="*/ 927463 w 3487783"/>
              <a:gd name="connsiteY15" fmla="*/ 1778510 h 2812164"/>
              <a:gd name="connsiteX16" fmla="*/ 1018903 w 3487783"/>
              <a:gd name="connsiteY16" fmla="*/ 1726259 h 2812164"/>
              <a:gd name="connsiteX17" fmla="*/ 1097280 w 3487783"/>
              <a:gd name="connsiteY17" fmla="*/ 1674008 h 2812164"/>
              <a:gd name="connsiteX18" fmla="*/ 1149531 w 3487783"/>
              <a:gd name="connsiteY18" fmla="*/ 1660945 h 2812164"/>
              <a:gd name="connsiteX19" fmla="*/ 1188720 w 3487783"/>
              <a:gd name="connsiteY19" fmla="*/ 1647882 h 2812164"/>
              <a:gd name="connsiteX20" fmla="*/ 1267097 w 3487783"/>
              <a:gd name="connsiteY20" fmla="*/ 1634819 h 2812164"/>
              <a:gd name="connsiteX21" fmla="*/ 1619794 w 3487783"/>
              <a:gd name="connsiteY21" fmla="*/ 1647882 h 2812164"/>
              <a:gd name="connsiteX22" fmla="*/ 1658983 w 3487783"/>
              <a:gd name="connsiteY22" fmla="*/ 1674008 h 2812164"/>
              <a:gd name="connsiteX23" fmla="*/ 1698171 w 3487783"/>
              <a:gd name="connsiteY23" fmla="*/ 1687070 h 2812164"/>
              <a:gd name="connsiteX24" fmla="*/ 1776549 w 3487783"/>
              <a:gd name="connsiteY24" fmla="*/ 1752385 h 2812164"/>
              <a:gd name="connsiteX25" fmla="*/ 1841863 w 3487783"/>
              <a:gd name="connsiteY25" fmla="*/ 1830762 h 2812164"/>
              <a:gd name="connsiteX26" fmla="*/ 1881051 w 3487783"/>
              <a:gd name="connsiteY26" fmla="*/ 1974453 h 2812164"/>
              <a:gd name="connsiteX27" fmla="*/ 1867989 w 3487783"/>
              <a:gd name="connsiteY27" fmla="*/ 2405528 h 2812164"/>
              <a:gd name="connsiteX28" fmla="*/ 1841863 w 3487783"/>
              <a:gd name="connsiteY28" fmla="*/ 2444716 h 2812164"/>
              <a:gd name="connsiteX29" fmla="*/ 1828800 w 3487783"/>
              <a:gd name="connsiteY29" fmla="*/ 2496968 h 2812164"/>
              <a:gd name="connsiteX30" fmla="*/ 1711234 w 3487783"/>
              <a:gd name="connsiteY30" fmla="*/ 2653722 h 2812164"/>
              <a:gd name="connsiteX31" fmla="*/ 1632857 w 3487783"/>
              <a:gd name="connsiteY31" fmla="*/ 2705973 h 2812164"/>
              <a:gd name="connsiteX32" fmla="*/ 1515291 w 3487783"/>
              <a:gd name="connsiteY32" fmla="*/ 2771288 h 2812164"/>
              <a:gd name="connsiteX33" fmla="*/ 1476103 w 3487783"/>
              <a:gd name="connsiteY33" fmla="*/ 2797413 h 2812164"/>
              <a:gd name="connsiteX34" fmla="*/ 1175657 w 3487783"/>
              <a:gd name="connsiteY34" fmla="*/ 2797413 h 2812164"/>
              <a:gd name="connsiteX35" fmla="*/ 1071154 w 3487783"/>
              <a:gd name="connsiteY35" fmla="*/ 2745162 h 2812164"/>
              <a:gd name="connsiteX36" fmla="*/ 940526 w 3487783"/>
              <a:gd name="connsiteY36" fmla="*/ 2601470 h 2812164"/>
              <a:gd name="connsiteX37" fmla="*/ 940526 w 3487783"/>
              <a:gd name="connsiteY37" fmla="*/ 2340213 h 2812164"/>
              <a:gd name="connsiteX38" fmla="*/ 953589 w 3487783"/>
              <a:gd name="connsiteY38" fmla="*/ 2287962 h 2812164"/>
              <a:gd name="connsiteX39" fmla="*/ 992777 w 3487783"/>
              <a:gd name="connsiteY39" fmla="*/ 2248773 h 2812164"/>
              <a:gd name="connsiteX40" fmla="*/ 1110343 w 3487783"/>
              <a:gd name="connsiteY40" fmla="*/ 2196522 h 2812164"/>
              <a:gd name="connsiteX41" fmla="*/ 1149531 w 3487783"/>
              <a:gd name="connsiteY41" fmla="*/ 2183459 h 2812164"/>
              <a:gd name="connsiteX42" fmla="*/ 1515291 w 3487783"/>
              <a:gd name="connsiteY42" fmla="*/ 2196522 h 2812164"/>
              <a:gd name="connsiteX43" fmla="*/ 1554480 w 3487783"/>
              <a:gd name="connsiteY43" fmla="*/ 2209585 h 2812164"/>
              <a:gd name="connsiteX44" fmla="*/ 1658983 w 3487783"/>
              <a:gd name="connsiteY44" fmla="*/ 2248773 h 2812164"/>
              <a:gd name="connsiteX45" fmla="*/ 1724297 w 3487783"/>
              <a:gd name="connsiteY45" fmla="*/ 2301025 h 2812164"/>
              <a:gd name="connsiteX46" fmla="*/ 1802674 w 3487783"/>
              <a:gd name="connsiteY46" fmla="*/ 2353276 h 2812164"/>
              <a:gd name="connsiteX47" fmla="*/ 1933303 w 3487783"/>
              <a:gd name="connsiteY47" fmla="*/ 2405528 h 2812164"/>
              <a:gd name="connsiteX48" fmla="*/ 2416629 w 3487783"/>
              <a:gd name="connsiteY48" fmla="*/ 2392465 h 2812164"/>
              <a:gd name="connsiteX49" fmla="*/ 2481943 w 3487783"/>
              <a:gd name="connsiteY49" fmla="*/ 2366339 h 2812164"/>
              <a:gd name="connsiteX50" fmla="*/ 2638697 w 3487783"/>
              <a:gd name="connsiteY50" fmla="*/ 2314088 h 2812164"/>
              <a:gd name="connsiteX51" fmla="*/ 2677886 w 3487783"/>
              <a:gd name="connsiteY51" fmla="*/ 2274899 h 2812164"/>
              <a:gd name="connsiteX52" fmla="*/ 2717074 w 3487783"/>
              <a:gd name="connsiteY52" fmla="*/ 2248773 h 2812164"/>
              <a:gd name="connsiteX53" fmla="*/ 2769326 w 3487783"/>
              <a:gd name="connsiteY53" fmla="*/ 2105082 h 2812164"/>
              <a:gd name="connsiteX54" fmla="*/ 2782389 w 3487783"/>
              <a:gd name="connsiteY54" fmla="*/ 2052830 h 2812164"/>
              <a:gd name="connsiteX55" fmla="*/ 2795451 w 3487783"/>
              <a:gd name="connsiteY55" fmla="*/ 2013642 h 2812164"/>
              <a:gd name="connsiteX56" fmla="*/ 2808514 w 3487783"/>
              <a:gd name="connsiteY56" fmla="*/ 1935265 h 2812164"/>
              <a:gd name="connsiteX57" fmla="*/ 2821577 w 3487783"/>
              <a:gd name="connsiteY57" fmla="*/ 1883013 h 2812164"/>
              <a:gd name="connsiteX58" fmla="*/ 2834640 w 3487783"/>
              <a:gd name="connsiteY58" fmla="*/ 1817699 h 2812164"/>
              <a:gd name="connsiteX59" fmla="*/ 2821577 w 3487783"/>
              <a:gd name="connsiteY59" fmla="*/ 1190682 h 2812164"/>
              <a:gd name="connsiteX60" fmla="*/ 2782389 w 3487783"/>
              <a:gd name="connsiteY60" fmla="*/ 785733 h 2812164"/>
              <a:gd name="connsiteX61" fmla="*/ 2795451 w 3487783"/>
              <a:gd name="connsiteY61" fmla="*/ 354659 h 2812164"/>
              <a:gd name="connsiteX62" fmla="*/ 2821577 w 3487783"/>
              <a:gd name="connsiteY62" fmla="*/ 302408 h 2812164"/>
              <a:gd name="connsiteX63" fmla="*/ 2860766 w 3487783"/>
              <a:gd name="connsiteY63" fmla="*/ 210968 h 2812164"/>
              <a:gd name="connsiteX64" fmla="*/ 2926080 w 3487783"/>
              <a:gd name="connsiteY64" fmla="*/ 106465 h 2812164"/>
              <a:gd name="connsiteX65" fmla="*/ 2978331 w 3487783"/>
              <a:gd name="connsiteY65" fmla="*/ 54213 h 2812164"/>
              <a:gd name="connsiteX66" fmla="*/ 3056709 w 3487783"/>
              <a:gd name="connsiteY66" fmla="*/ 28088 h 2812164"/>
              <a:gd name="connsiteX67" fmla="*/ 3487783 w 3487783"/>
              <a:gd name="connsiteY67" fmla="*/ 15025 h 28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87783" h="2812164">
                <a:moveTo>
                  <a:pt x="0" y="2510030"/>
                </a:moveTo>
                <a:cubicBezTo>
                  <a:pt x="24844" y="2505061"/>
                  <a:pt x="77723" y="2497295"/>
                  <a:pt x="104503" y="2483905"/>
                </a:cubicBezTo>
                <a:cubicBezTo>
                  <a:pt x="118545" y="2476884"/>
                  <a:pt x="129649" y="2464800"/>
                  <a:pt x="143691" y="2457779"/>
                </a:cubicBezTo>
                <a:cubicBezTo>
                  <a:pt x="165639" y="2446805"/>
                  <a:pt x="214207" y="2437930"/>
                  <a:pt x="235131" y="2431653"/>
                </a:cubicBezTo>
                <a:cubicBezTo>
                  <a:pt x="261509" y="2423740"/>
                  <a:pt x="288877" y="2417844"/>
                  <a:pt x="313509" y="2405528"/>
                </a:cubicBezTo>
                <a:cubicBezTo>
                  <a:pt x="378076" y="2373244"/>
                  <a:pt x="347286" y="2385560"/>
                  <a:pt x="404949" y="2366339"/>
                </a:cubicBezTo>
                <a:cubicBezTo>
                  <a:pt x="418012" y="2357630"/>
                  <a:pt x="431362" y="2349338"/>
                  <a:pt x="444137" y="2340213"/>
                </a:cubicBezTo>
                <a:cubicBezTo>
                  <a:pt x="472159" y="2320197"/>
                  <a:pt x="504803" y="2292484"/>
                  <a:pt x="535577" y="2274899"/>
                </a:cubicBezTo>
                <a:cubicBezTo>
                  <a:pt x="615816" y="2229048"/>
                  <a:pt x="563184" y="2273418"/>
                  <a:pt x="627017" y="2209585"/>
                </a:cubicBezTo>
                <a:cubicBezTo>
                  <a:pt x="631371" y="2196522"/>
                  <a:pt x="632442" y="2181853"/>
                  <a:pt x="640080" y="2170396"/>
                </a:cubicBezTo>
                <a:cubicBezTo>
                  <a:pt x="668037" y="2128462"/>
                  <a:pt x="677372" y="2131840"/>
                  <a:pt x="718457" y="2118145"/>
                </a:cubicBezTo>
                <a:cubicBezTo>
                  <a:pt x="740112" y="2085662"/>
                  <a:pt x="756505" y="2064584"/>
                  <a:pt x="770709" y="2026705"/>
                </a:cubicBezTo>
                <a:cubicBezTo>
                  <a:pt x="801714" y="1944024"/>
                  <a:pt x="761403" y="2003025"/>
                  <a:pt x="809897" y="1922202"/>
                </a:cubicBezTo>
                <a:cubicBezTo>
                  <a:pt x="826052" y="1895277"/>
                  <a:pt x="836023" y="1861242"/>
                  <a:pt x="862149" y="1843825"/>
                </a:cubicBezTo>
                <a:lnTo>
                  <a:pt x="901337" y="1817699"/>
                </a:lnTo>
                <a:cubicBezTo>
                  <a:pt x="910046" y="1804636"/>
                  <a:pt x="916362" y="1789611"/>
                  <a:pt x="927463" y="1778510"/>
                </a:cubicBezTo>
                <a:cubicBezTo>
                  <a:pt x="967004" y="1738969"/>
                  <a:pt x="974066" y="1741205"/>
                  <a:pt x="1018903" y="1726259"/>
                </a:cubicBezTo>
                <a:cubicBezTo>
                  <a:pt x="1045029" y="1708842"/>
                  <a:pt x="1066818" y="1681624"/>
                  <a:pt x="1097280" y="1674008"/>
                </a:cubicBezTo>
                <a:cubicBezTo>
                  <a:pt x="1114697" y="1669654"/>
                  <a:pt x="1132269" y="1665877"/>
                  <a:pt x="1149531" y="1660945"/>
                </a:cubicBezTo>
                <a:cubicBezTo>
                  <a:pt x="1162771" y="1657162"/>
                  <a:pt x="1175278" y="1650869"/>
                  <a:pt x="1188720" y="1647882"/>
                </a:cubicBezTo>
                <a:cubicBezTo>
                  <a:pt x="1214575" y="1642136"/>
                  <a:pt x="1240971" y="1639173"/>
                  <a:pt x="1267097" y="1634819"/>
                </a:cubicBezTo>
                <a:cubicBezTo>
                  <a:pt x="1384663" y="1639173"/>
                  <a:pt x="1502732" y="1636176"/>
                  <a:pt x="1619794" y="1647882"/>
                </a:cubicBezTo>
                <a:cubicBezTo>
                  <a:pt x="1635416" y="1649444"/>
                  <a:pt x="1644941" y="1666987"/>
                  <a:pt x="1658983" y="1674008"/>
                </a:cubicBezTo>
                <a:cubicBezTo>
                  <a:pt x="1671299" y="1680166"/>
                  <a:pt x="1685108" y="1682716"/>
                  <a:pt x="1698171" y="1687070"/>
                </a:cubicBezTo>
                <a:cubicBezTo>
                  <a:pt x="1729419" y="1707902"/>
                  <a:pt x="1753690" y="1720382"/>
                  <a:pt x="1776549" y="1752385"/>
                </a:cubicBezTo>
                <a:cubicBezTo>
                  <a:pt x="1836816" y="1836759"/>
                  <a:pt x="1764606" y="1779257"/>
                  <a:pt x="1841863" y="1830762"/>
                </a:cubicBezTo>
                <a:cubicBezTo>
                  <a:pt x="1871329" y="1948623"/>
                  <a:pt x="1856635" y="1901201"/>
                  <a:pt x="1881051" y="1974453"/>
                </a:cubicBezTo>
                <a:cubicBezTo>
                  <a:pt x="1876697" y="2118145"/>
                  <a:pt x="1879927" y="2262267"/>
                  <a:pt x="1867989" y="2405528"/>
                </a:cubicBezTo>
                <a:cubicBezTo>
                  <a:pt x="1866685" y="2421173"/>
                  <a:pt x="1848047" y="2430286"/>
                  <a:pt x="1841863" y="2444716"/>
                </a:cubicBezTo>
                <a:cubicBezTo>
                  <a:pt x="1834791" y="2461218"/>
                  <a:pt x="1837312" y="2481161"/>
                  <a:pt x="1828800" y="2496968"/>
                </a:cubicBezTo>
                <a:cubicBezTo>
                  <a:pt x="1807551" y="2536430"/>
                  <a:pt x="1757299" y="2617893"/>
                  <a:pt x="1711234" y="2653722"/>
                </a:cubicBezTo>
                <a:cubicBezTo>
                  <a:pt x="1686449" y="2672999"/>
                  <a:pt x="1657375" y="2686358"/>
                  <a:pt x="1632857" y="2705973"/>
                </a:cubicBezTo>
                <a:cubicBezTo>
                  <a:pt x="1553524" y="2769440"/>
                  <a:pt x="1594592" y="2751463"/>
                  <a:pt x="1515291" y="2771288"/>
                </a:cubicBezTo>
                <a:cubicBezTo>
                  <a:pt x="1502228" y="2779996"/>
                  <a:pt x="1490803" y="2791901"/>
                  <a:pt x="1476103" y="2797413"/>
                </a:cubicBezTo>
                <a:cubicBezTo>
                  <a:pt x="1391647" y="2829084"/>
                  <a:pt x="1228491" y="2800348"/>
                  <a:pt x="1175657" y="2797413"/>
                </a:cubicBezTo>
                <a:cubicBezTo>
                  <a:pt x="1140823" y="2779996"/>
                  <a:pt x="1098693" y="2772701"/>
                  <a:pt x="1071154" y="2745162"/>
                </a:cubicBezTo>
                <a:cubicBezTo>
                  <a:pt x="964319" y="2638327"/>
                  <a:pt x="1005577" y="2688207"/>
                  <a:pt x="940526" y="2601470"/>
                </a:cubicBezTo>
                <a:cubicBezTo>
                  <a:pt x="905254" y="2495657"/>
                  <a:pt x="919975" y="2555991"/>
                  <a:pt x="940526" y="2340213"/>
                </a:cubicBezTo>
                <a:cubicBezTo>
                  <a:pt x="942228" y="2322341"/>
                  <a:pt x="944682" y="2303550"/>
                  <a:pt x="953589" y="2287962"/>
                </a:cubicBezTo>
                <a:cubicBezTo>
                  <a:pt x="962754" y="2271922"/>
                  <a:pt x="978585" y="2260600"/>
                  <a:pt x="992777" y="2248773"/>
                </a:cubicBezTo>
                <a:cubicBezTo>
                  <a:pt x="1034176" y="2214274"/>
                  <a:pt x="1053389" y="2215507"/>
                  <a:pt x="1110343" y="2196522"/>
                </a:cubicBezTo>
                <a:lnTo>
                  <a:pt x="1149531" y="2183459"/>
                </a:lnTo>
                <a:cubicBezTo>
                  <a:pt x="1271451" y="2187813"/>
                  <a:pt x="1393546" y="2188667"/>
                  <a:pt x="1515291" y="2196522"/>
                </a:cubicBezTo>
                <a:cubicBezTo>
                  <a:pt x="1529032" y="2197409"/>
                  <a:pt x="1541587" y="2204750"/>
                  <a:pt x="1554480" y="2209585"/>
                </a:cubicBezTo>
                <a:cubicBezTo>
                  <a:pt x="1679439" y="2256444"/>
                  <a:pt x="1570031" y="2219122"/>
                  <a:pt x="1658983" y="2248773"/>
                </a:cubicBezTo>
                <a:cubicBezTo>
                  <a:pt x="1707256" y="2321182"/>
                  <a:pt x="1657490" y="2263910"/>
                  <a:pt x="1724297" y="2301025"/>
                </a:cubicBezTo>
                <a:cubicBezTo>
                  <a:pt x="1751745" y="2316274"/>
                  <a:pt x="1772886" y="2343347"/>
                  <a:pt x="1802674" y="2353276"/>
                </a:cubicBezTo>
                <a:cubicBezTo>
                  <a:pt x="1899525" y="2385560"/>
                  <a:pt x="1856419" y="2367086"/>
                  <a:pt x="1933303" y="2405528"/>
                </a:cubicBezTo>
                <a:cubicBezTo>
                  <a:pt x="2094412" y="2401174"/>
                  <a:pt x="2255871" y="2403948"/>
                  <a:pt x="2416629" y="2392465"/>
                </a:cubicBezTo>
                <a:cubicBezTo>
                  <a:pt x="2440018" y="2390794"/>
                  <a:pt x="2459531" y="2373235"/>
                  <a:pt x="2481943" y="2366339"/>
                </a:cubicBezTo>
                <a:cubicBezTo>
                  <a:pt x="2642359" y="2316980"/>
                  <a:pt x="2534253" y="2366309"/>
                  <a:pt x="2638697" y="2314088"/>
                </a:cubicBezTo>
                <a:cubicBezTo>
                  <a:pt x="2651760" y="2301025"/>
                  <a:pt x="2663694" y="2286726"/>
                  <a:pt x="2677886" y="2274899"/>
                </a:cubicBezTo>
                <a:cubicBezTo>
                  <a:pt x="2689947" y="2264848"/>
                  <a:pt x="2707949" y="2261548"/>
                  <a:pt x="2717074" y="2248773"/>
                </a:cubicBezTo>
                <a:cubicBezTo>
                  <a:pt x="2727063" y="2234788"/>
                  <a:pt x="2766749" y="2115392"/>
                  <a:pt x="2769326" y="2105082"/>
                </a:cubicBezTo>
                <a:cubicBezTo>
                  <a:pt x="2773680" y="2087665"/>
                  <a:pt x="2777457" y="2070093"/>
                  <a:pt x="2782389" y="2052830"/>
                </a:cubicBezTo>
                <a:cubicBezTo>
                  <a:pt x="2786172" y="2039591"/>
                  <a:pt x="2792464" y="2027083"/>
                  <a:pt x="2795451" y="2013642"/>
                </a:cubicBezTo>
                <a:cubicBezTo>
                  <a:pt x="2801197" y="1987787"/>
                  <a:pt x="2803320" y="1961237"/>
                  <a:pt x="2808514" y="1935265"/>
                </a:cubicBezTo>
                <a:cubicBezTo>
                  <a:pt x="2812035" y="1917660"/>
                  <a:pt x="2817682" y="1900539"/>
                  <a:pt x="2821577" y="1883013"/>
                </a:cubicBezTo>
                <a:cubicBezTo>
                  <a:pt x="2826393" y="1861339"/>
                  <a:pt x="2830286" y="1839470"/>
                  <a:pt x="2834640" y="1817699"/>
                </a:cubicBezTo>
                <a:cubicBezTo>
                  <a:pt x="2830286" y="1608693"/>
                  <a:pt x="2827302" y="1399655"/>
                  <a:pt x="2821577" y="1190682"/>
                </a:cubicBezTo>
                <a:cubicBezTo>
                  <a:pt x="2812275" y="851180"/>
                  <a:pt x="2841735" y="963777"/>
                  <a:pt x="2782389" y="785733"/>
                </a:cubicBezTo>
                <a:cubicBezTo>
                  <a:pt x="2786743" y="642042"/>
                  <a:pt x="2783833" y="497946"/>
                  <a:pt x="2795451" y="354659"/>
                </a:cubicBezTo>
                <a:cubicBezTo>
                  <a:pt x="2797025" y="335250"/>
                  <a:pt x="2814740" y="320641"/>
                  <a:pt x="2821577" y="302408"/>
                </a:cubicBezTo>
                <a:cubicBezTo>
                  <a:pt x="2863408" y="190860"/>
                  <a:pt x="2802855" y="303627"/>
                  <a:pt x="2860766" y="210968"/>
                </a:cubicBezTo>
                <a:cubicBezTo>
                  <a:pt x="2865291" y="203728"/>
                  <a:pt x="2912298" y="122544"/>
                  <a:pt x="2926080" y="106465"/>
                </a:cubicBezTo>
                <a:cubicBezTo>
                  <a:pt x="2942110" y="87763"/>
                  <a:pt x="2957210" y="66886"/>
                  <a:pt x="2978331" y="54213"/>
                </a:cubicBezTo>
                <a:cubicBezTo>
                  <a:pt x="3001946" y="40044"/>
                  <a:pt x="3030583" y="36796"/>
                  <a:pt x="3056709" y="28088"/>
                </a:cubicBezTo>
                <a:cubicBezTo>
                  <a:pt x="3219829" y="-26284"/>
                  <a:pt x="3082062" y="15025"/>
                  <a:pt x="3487783" y="15025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47257" y="3648324"/>
            <a:ext cx="3461657" cy="636527"/>
          </a:xfrm>
          <a:custGeom>
            <a:avLst/>
            <a:gdLst>
              <a:gd name="connsiteX0" fmla="*/ 0 w 3461657"/>
              <a:gd name="connsiteY0" fmla="*/ 636293 h 636527"/>
              <a:gd name="connsiteX1" fmla="*/ 78377 w 3461657"/>
              <a:gd name="connsiteY1" fmla="*/ 610167 h 636527"/>
              <a:gd name="connsiteX2" fmla="*/ 274320 w 3461657"/>
              <a:gd name="connsiteY2" fmla="*/ 584042 h 636527"/>
              <a:gd name="connsiteX3" fmla="*/ 352697 w 3461657"/>
              <a:gd name="connsiteY3" fmla="*/ 557916 h 636527"/>
              <a:gd name="connsiteX4" fmla="*/ 587829 w 3461657"/>
              <a:gd name="connsiteY4" fmla="*/ 531790 h 636527"/>
              <a:gd name="connsiteX5" fmla="*/ 679269 w 3461657"/>
              <a:gd name="connsiteY5" fmla="*/ 518727 h 636527"/>
              <a:gd name="connsiteX6" fmla="*/ 796834 w 3461657"/>
              <a:gd name="connsiteY6" fmla="*/ 492602 h 636527"/>
              <a:gd name="connsiteX7" fmla="*/ 875212 w 3461657"/>
              <a:gd name="connsiteY7" fmla="*/ 466476 h 636527"/>
              <a:gd name="connsiteX8" fmla="*/ 992777 w 3461657"/>
              <a:gd name="connsiteY8" fmla="*/ 414225 h 636527"/>
              <a:gd name="connsiteX9" fmla="*/ 1071154 w 3461657"/>
              <a:gd name="connsiteY9" fmla="*/ 361973 h 636527"/>
              <a:gd name="connsiteX10" fmla="*/ 1097280 w 3461657"/>
              <a:gd name="connsiteY10" fmla="*/ 322785 h 636527"/>
              <a:gd name="connsiteX11" fmla="*/ 1175657 w 3461657"/>
              <a:gd name="connsiteY11" fmla="*/ 283596 h 636527"/>
              <a:gd name="connsiteX12" fmla="*/ 1267097 w 3461657"/>
              <a:gd name="connsiteY12" fmla="*/ 218282 h 636527"/>
              <a:gd name="connsiteX13" fmla="*/ 1319349 w 3461657"/>
              <a:gd name="connsiteY13" fmla="*/ 192156 h 636527"/>
              <a:gd name="connsiteX14" fmla="*/ 1397726 w 3461657"/>
              <a:gd name="connsiteY14" fmla="*/ 139905 h 636527"/>
              <a:gd name="connsiteX15" fmla="*/ 1476103 w 3461657"/>
              <a:gd name="connsiteY15" fmla="*/ 100716 h 636527"/>
              <a:gd name="connsiteX16" fmla="*/ 1554480 w 3461657"/>
              <a:gd name="connsiteY16" fmla="*/ 74590 h 636527"/>
              <a:gd name="connsiteX17" fmla="*/ 1698172 w 3461657"/>
              <a:gd name="connsiteY17" fmla="*/ 35402 h 636527"/>
              <a:gd name="connsiteX18" fmla="*/ 1737360 w 3461657"/>
              <a:gd name="connsiteY18" fmla="*/ 22339 h 636527"/>
              <a:gd name="connsiteX19" fmla="*/ 2312126 w 3461657"/>
              <a:gd name="connsiteY19" fmla="*/ 22339 h 636527"/>
              <a:gd name="connsiteX20" fmla="*/ 2377440 w 3461657"/>
              <a:gd name="connsiteY20" fmla="*/ 35402 h 636527"/>
              <a:gd name="connsiteX21" fmla="*/ 2455817 w 3461657"/>
              <a:gd name="connsiteY21" fmla="*/ 87653 h 636527"/>
              <a:gd name="connsiteX22" fmla="*/ 2573383 w 3461657"/>
              <a:gd name="connsiteY22" fmla="*/ 126842 h 636527"/>
              <a:gd name="connsiteX23" fmla="*/ 2625634 w 3461657"/>
              <a:gd name="connsiteY23" fmla="*/ 166030 h 636527"/>
              <a:gd name="connsiteX24" fmla="*/ 2730137 w 3461657"/>
              <a:gd name="connsiteY24" fmla="*/ 205219 h 636527"/>
              <a:gd name="connsiteX25" fmla="*/ 2769326 w 3461657"/>
              <a:gd name="connsiteY25" fmla="*/ 244407 h 636527"/>
              <a:gd name="connsiteX26" fmla="*/ 2808514 w 3461657"/>
              <a:gd name="connsiteY26" fmla="*/ 270533 h 636527"/>
              <a:gd name="connsiteX27" fmla="*/ 2860766 w 3461657"/>
              <a:gd name="connsiteY27" fmla="*/ 348910 h 636527"/>
              <a:gd name="connsiteX28" fmla="*/ 2873829 w 3461657"/>
              <a:gd name="connsiteY28" fmla="*/ 388099 h 636527"/>
              <a:gd name="connsiteX29" fmla="*/ 2939143 w 3461657"/>
              <a:gd name="connsiteY29" fmla="*/ 466476 h 636527"/>
              <a:gd name="connsiteX30" fmla="*/ 3017520 w 3461657"/>
              <a:gd name="connsiteY30" fmla="*/ 518727 h 636527"/>
              <a:gd name="connsiteX31" fmla="*/ 3095897 w 3461657"/>
              <a:gd name="connsiteY31" fmla="*/ 557916 h 636527"/>
              <a:gd name="connsiteX32" fmla="*/ 3135086 w 3461657"/>
              <a:gd name="connsiteY32" fmla="*/ 584042 h 636527"/>
              <a:gd name="connsiteX33" fmla="*/ 3265714 w 3461657"/>
              <a:gd name="connsiteY33" fmla="*/ 610167 h 636527"/>
              <a:gd name="connsiteX34" fmla="*/ 3304903 w 3461657"/>
              <a:gd name="connsiteY34" fmla="*/ 623230 h 636527"/>
              <a:gd name="connsiteX35" fmla="*/ 3461657 w 3461657"/>
              <a:gd name="connsiteY35" fmla="*/ 636293 h 6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61657" h="636527">
                <a:moveTo>
                  <a:pt x="0" y="636293"/>
                </a:moveTo>
                <a:cubicBezTo>
                  <a:pt x="26126" y="627584"/>
                  <a:pt x="51660" y="616846"/>
                  <a:pt x="78377" y="610167"/>
                </a:cubicBezTo>
                <a:cubicBezTo>
                  <a:pt x="125277" y="598442"/>
                  <a:pt x="235191" y="588390"/>
                  <a:pt x="274320" y="584042"/>
                </a:cubicBezTo>
                <a:cubicBezTo>
                  <a:pt x="300446" y="575333"/>
                  <a:pt x="325980" y="564595"/>
                  <a:pt x="352697" y="557916"/>
                </a:cubicBezTo>
                <a:cubicBezTo>
                  <a:pt x="421907" y="540613"/>
                  <a:pt x="525212" y="538381"/>
                  <a:pt x="587829" y="531790"/>
                </a:cubicBezTo>
                <a:cubicBezTo>
                  <a:pt x="618449" y="528567"/>
                  <a:pt x="648898" y="523789"/>
                  <a:pt x="679269" y="518727"/>
                </a:cubicBezTo>
                <a:cubicBezTo>
                  <a:pt x="707246" y="514064"/>
                  <a:pt x="767469" y="501411"/>
                  <a:pt x="796834" y="492602"/>
                </a:cubicBezTo>
                <a:cubicBezTo>
                  <a:pt x="823212" y="484689"/>
                  <a:pt x="849791" y="477068"/>
                  <a:pt x="875212" y="466476"/>
                </a:cubicBezTo>
                <a:cubicBezTo>
                  <a:pt x="1056580" y="390906"/>
                  <a:pt x="883135" y="450771"/>
                  <a:pt x="992777" y="414225"/>
                </a:cubicBezTo>
                <a:cubicBezTo>
                  <a:pt x="1018903" y="396808"/>
                  <a:pt x="1053737" y="388099"/>
                  <a:pt x="1071154" y="361973"/>
                </a:cubicBezTo>
                <a:cubicBezTo>
                  <a:pt x="1079863" y="348910"/>
                  <a:pt x="1086179" y="333886"/>
                  <a:pt x="1097280" y="322785"/>
                </a:cubicBezTo>
                <a:cubicBezTo>
                  <a:pt x="1122603" y="297462"/>
                  <a:pt x="1143784" y="294221"/>
                  <a:pt x="1175657" y="283596"/>
                </a:cubicBezTo>
                <a:cubicBezTo>
                  <a:pt x="1198089" y="266772"/>
                  <a:pt x="1240353" y="233564"/>
                  <a:pt x="1267097" y="218282"/>
                </a:cubicBezTo>
                <a:cubicBezTo>
                  <a:pt x="1284004" y="208621"/>
                  <a:pt x="1302651" y="202175"/>
                  <a:pt x="1319349" y="192156"/>
                </a:cubicBezTo>
                <a:cubicBezTo>
                  <a:pt x="1346274" y="176001"/>
                  <a:pt x="1367938" y="149834"/>
                  <a:pt x="1397726" y="139905"/>
                </a:cubicBezTo>
                <a:cubicBezTo>
                  <a:pt x="1540647" y="92264"/>
                  <a:pt x="1324163" y="168245"/>
                  <a:pt x="1476103" y="100716"/>
                </a:cubicBezTo>
                <a:cubicBezTo>
                  <a:pt x="1501268" y="89531"/>
                  <a:pt x="1528911" y="84817"/>
                  <a:pt x="1554480" y="74590"/>
                </a:cubicBezTo>
                <a:cubicBezTo>
                  <a:pt x="1644386" y="38628"/>
                  <a:pt x="1596665" y="52320"/>
                  <a:pt x="1698172" y="35402"/>
                </a:cubicBezTo>
                <a:cubicBezTo>
                  <a:pt x="1711235" y="31048"/>
                  <a:pt x="1724002" y="25679"/>
                  <a:pt x="1737360" y="22339"/>
                </a:cubicBezTo>
                <a:cubicBezTo>
                  <a:pt x="1927184" y="-25118"/>
                  <a:pt x="2102315" y="16959"/>
                  <a:pt x="2312126" y="22339"/>
                </a:cubicBezTo>
                <a:cubicBezTo>
                  <a:pt x="2333897" y="26693"/>
                  <a:pt x="2357228" y="26215"/>
                  <a:pt x="2377440" y="35402"/>
                </a:cubicBezTo>
                <a:cubicBezTo>
                  <a:pt x="2406025" y="48395"/>
                  <a:pt x="2426029" y="77724"/>
                  <a:pt x="2455817" y="87653"/>
                </a:cubicBezTo>
                <a:lnTo>
                  <a:pt x="2573383" y="126842"/>
                </a:lnTo>
                <a:cubicBezTo>
                  <a:pt x="2590800" y="139905"/>
                  <a:pt x="2606603" y="155457"/>
                  <a:pt x="2625634" y="166030"/>
                </a:cubicBezTo>
                <a:cubicBezTo>
                  <a:pt x="2649062" y="179046"/>
                  <a:pt x="2700807" y="195442"/>
                  <a:pt x="2730137" y="205219"/>
                </a:cubicBezTo>
                <a:cubicBezTo>
                  <a:pt x="2743200" y="218282"/>
                  <a:pt x="2755134" y="232580"/>
                  <a:pt x="2769326" y="244407"/>
                </a:cubicBezTo>
                <a:cubicBezTo>
                  <a:pt x="2781387" y="254458"/>
                  <a:pt x="2798176" y="258718"/>
                  <a:pt x="2808514" y="270533"/>
                </a:cubicBezTo>
                <a:cubicBezTo>
                  <a:pt x="2829191" y="294163"/>
                  <a:pt x="2860766" y="348910"/>
                  <a:pt x="2860766" y="348910"/>
                </a:cubicBezTo>
                <a:cubicBezTo>
                  <a:pt x="2865120" y="361973"/>
                  <a:pt x="2867671" y="375783"/>
                  <a:pt x="2873829" y="388099"/>
                </a:cubicBezTo>
                <a:cubicBezTo>
                  <a:pt x="2887552" y="415545"/>
                  <a:pt x="2915506" y="448091"/>
                  <a:pt x="2939143" y="466476"/>
                </a:cubicBezTo>
                <a:cubicBezTo>
                  <a:pt x="2963928" y="485753"/>
                  <a:pt x="2991394" y="501310"/>
                  <a:pt x="3017520" y="518727"/>
                </a:cubicBezTo>
                <a:cubicBezTo>
                  <a:pt x="3129834" y="593602"/>
                  <a:pt x="2987730" y="503832"/>
                  <a:pt x="3095897" y="557916"/>
                </a:cubicBezTo>
                <a:cubicBezTo>
                  <a:pt x="3109939" y="564937"/>
                  <a:pt x="3120080" y="579425"/>
                  <a:pt x="3135086" y="584042"/>
                </a:cubicBezTo>
                <a:cubicBezTo>
                  <a:pt x="3177527" y="597101"/>
                  <a:pt x="3223588" y="596125"/>
                  <a:pt x="3265714" y="610167"/>
                </a:cubicBezTo>
                <a:cubicBezTo>
                  <a:pt x="3278777" y="614521"/>
                  <a:pt x="3291401" y="620530"/>
                  <a:pt x="3304903" y="623230"/>
                </a:cubicBezTo>
                <a:cubicBezTo>
                  <a:pt x="3385612" y="639372"/>
                  <a:pt x="3388381" y="636293"/>
                  <a:pt x="3461657" y="636293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100247" y="1680238"/>
            <a:ext cx="775018" cy="348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8097140" y="2850427"/>
            <a:ext cx="775018" cy="34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8091378" y="4046633"/>
            <a:ext cx="775018" cy="348397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8100247" y="5164762"/>
            <a:ext cx="775018" cy="34839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40506" y="1658539"/>
            <a:ext cx="138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16mm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140506" y="5085071"/>
            <a:ext cx="138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78mm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1145771" y="3933365"/>
            <a:ext cx="138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15mm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1140507" y="2690045"/>
            <a:ext cx="138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68cm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177403" y="1609832"/>
            <a:ext cx="204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Giảm</a:t>
            </a:r>
            <a:r>
              <a:rPr lang="en-US" sz="2400" dirty="0" smtClean="0"/>
              <a:t> 4 </a:t>
            </a:r>
            <a:r>
              <a:rPr lang="en-US" sz="2400" dirty="0" err="1" smtClean="0"/>
              <a:t>lần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6200460" y="3994248"/>
            <a:ext cx="204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Gấp</a:t>
            </a:r>
            <a:r>
              <a:rPr lang="en-US" sz="2400" dirty="0" smtClean="0"/>
              <a:t> 4 </a:t>
            </a:r>
            <a:r>
              <a:rPr lang="en-US" sz="2400" dirty="0" err="1" smtClean="0"/>
              <a:t>lần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6177403" y="2724673"/>
            <a:ext cx="204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Giảm</a:t>
            </a:r>
            <a:r>
              <a:rPr lang="en-US" sz="2400" dirty="0" smtClean="0"/>
              <a:t> 3 </a:t>
            </a:r>
            <a:r>
              <a:rPr lang="en-US" sz="2400" dirty="0" err="1" smtClean="0"/>
              <a:t>lần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6177403" y="5147366"/>
            <a:ext cx="204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Gấp</a:t>
            </a:r>
            <a:r>
              <a:rPr lang="en-US" sz="2400" dirty="0" smtClean="0"/>
              <a:t> 5 </a:t>
            </a:r>
            <a:r>
              <a:rPr lang="en-US" sz="2400" dirty="0" err="1" smtClean="0"/>
              <a:t>lần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9665760" y="1635125"/>
            <a:ext cx="109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 cm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9665760" y="2768905"/>
            <a:ext cx="109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 mm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9665760" y="3880766"/>
            <a:ext cx="109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 mm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9665760" y="5164762"/>
            <a:ext cx="127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80mm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9651995" y="1623603"/>
            <a:ext cx="109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17cm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9665760" y="3880765"/>
            <a:ext cx="137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60mm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9665760" y="2776485"/>
            <a:ext cx="127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26mm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3387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80605" y="260980"/>
            <a:ext cx="10149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#9Slide03 Kaleko 105 Round" pitchFamily="2" charset="0"/>
              </a:rPr>
              <a:t>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 sên đi từ nhà đến trường. Bạn ấy đã đi được 152mm. Quãng đường còn lại phải đi là 264mm. Hỏi quãng đường ốc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từ nhà đến trường dài bao nhiêu mi-li-mét?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522BC5-F0B2-4037-8B72-EB1D1BEEB0A2}"/>
              </a:ext>
            </a:extLst>
          </p:cNvPr>
          <p:cNvSpPr/>
          <p:nvPr/>
        </p:nvSpPr>
        <p:spPr>
          <a:xfrm>
            <a:off x="849086" y="260980"/>
            <a:ext cx="731519" cy="65342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>
                <a:solidFill>
                  <a:schemeClr val="bg1"/>
                </a:solidFill>
                <a:latin typeface="Coiny" panose="02000903060500060000" pitchFamily="2" charset="0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1371" t="39286" r="6372"/>
          <a:stretch/>
        </p:blipFill>
        <p:spPr bwMode="auto">
          <a:xfrm>
            <a:off x="7471952" y="1461308"/>
            <a:ext cx="4720048" cy="2010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61403" y="2187812"/>
            <a:ext cx="7667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Quãng đường ốc sên đi từ nhà đến trường dài là: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5821" y="1729824"/>
            <a:ext cx="229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82777" y="2680255"/>
            <a:ext cx="37879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152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+ 264 = 416 (mm)</a:t>
            </a:r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253317" y="3184541"/>
            <a:ext cx="2566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Đáp số: 416 mm</a:t>
            </a:r>
          </a:p>
        </p:txBody>
      </p:sp>
    </p:spTree>
    <p:extLst>
      <p:ext uri="{BB962C8B-B14F-4D97-AF65-F5344CB8AC3E}">
        <p14:creationId xmlns:p14="http://schemas.microsoft.com/office/powerpoint/2010/main" val="8547653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0605" y="260980"/>
            <a:ext cx="996260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Cào cào tập nhảy mỗi ngày. Ngày đầu tiên cào cào nhảy xa được 12mm. Một tuần sau thì cào cào nhảy xa được gấp 3 lần ngày đầu tiên. Hỏi khi đó cào cào nhảy xa được bao nhiêu mi-li-mét?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522BC5-F0B2-4037-8B72-EB1D1BEEB0A2}"/>
              </a:ext>
            </a:extLst>
          </p:cNvPr>
          <p:cNvSpPr/>
          <p:nvPr/>
        </p:nvSpPr>
        <p:spPr>
          <a:xfrm>
            <a:off x="849086" y="260980"/>
            <a:ext cx="731519" cy="65342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Coiny" panose="02000903060500060000" pitchFamily="2" charset="0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993" y="2110722"/>
            <a:ext cx="4485458" cy="1726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0605" y="1927426"/>
            <a:ext cx="202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3086" y="4376803"/>
            <a:ext cx="917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– li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0416" y="3915138"/>
            <a:ext cx="2527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5033" y="4848937"/>
            <a:ext cx="337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3 = 36 ( mm 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5766" y="5439973"/>
            <a:ext cx="249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36mm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07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0937" y="3874476"/>
            <a:ext cx="48542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Vận</a:t>
            </a: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dụng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879809" y="2353136"/>
            <a:ext cx="2297799" cy="1222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4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727738" cy="5464711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Google Shape;134;p5">
            <a:extLst>
              <a:ext uri="{FF2B5EF4-FFF2-40B4-BE49-F238E27FC236}">
                <a16:creationId xmlns:a16="http://schemas.microsoft.com/office/drawing/2014/main" id="{A36DB38E-8EB2-4371-9980-48507746EF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244" y="2390552"/>
            <a:ext cx="2744340" cy="35882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4D8E7074-E907-4191-9BB6-66A1BBCECA51}"/>
              </a:ext>
            </a:extLst>
          </p:cNvPr>
          <p:cNvSpPr/>
          <p:nvPr/>
        </p:nvSpPr>
        <p:spPr bwMode="auto">
          <a:xfrm>
            <a:off x="3215584" y="180775"/>
            <a:ext cx="8976416" cy="441955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0E22B-70A2-47B0-B480-AD754730738C}"/>
              </a:ext>
            </a:extLst>
          </p:cNvPr>
          <p:cNvSpPr txBox="1"/>
          <p:nvPr/>
        </p:nvSpPr>
        <p:spPr>
          <a:xfrm>
            <a:off x="3380708" y="2281390"/>
            <a:ext cx="8501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mm?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nl-NL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kumimoji="0" lang="nl-NL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kẻ</a:t>
            </a:r>
            <a:r>
              <a:rPr kumimoji="0" lang="nl-NL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độ</a:t>
            </a:r>
            <a:r>
              <a:rPr kumimoji="0" lang="nl-NL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dày quyển sách giáo khoa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0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823077" y="1879828"/>
            <a:ext cx="52164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85156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40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959146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3cm = ?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noProof="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70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1644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14841" y="923210"/>
            <a:ext cx="2162318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000mm = ?m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83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62000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20mm = ?cm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63569" y="5532054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noProof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noProof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72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C 0.00039 -0.09236 0.00039 -0.18449 0.00157 -0.27662 C 0.00157 -0.27986 0.003 -0.28241 0.00339 -0.28542 C 0.00716 -0.31852 0.00821 -0.36875 0.02279 -0.39306 C 0.025 -0.40926 0.02813 -0.42408 0.03516 -0.43588 C 0.03815 -0.44699 0.04089 -0.45509 0.04571 -0.46412 C 0.04987 -0.48472 0.05795 -0.49769 0.06693 -0.51296 C 0.06849 -0.51528 0.06901 -0.51921 0.07045 -0.52176 C 0.07201 -0.52454 0.07409 -0.52593 0.07565 -0.52847 C 0.08985 -0.54954 0.07657 -0.53357 0.08815 -0.54653 C 0.09571 -0.56667 0.10365 -0.56459 0.11289 -0.57709 C 0.11836 -0.58519 0.1237 -0.59306 0.12878 -0.60185 C 0.13008 -0.60417 0.13242 -0.60347 0.13399 -0.60509 C 0.13998 -0.61088 0.14571 -0.61713 0.15157 -0.62338 C 0.15664 -0.62847 0.16068 -0.63681 0.16589 -0.6419 C 0.16732 -0.64306 0.1694 -0.64306 0.17097 -0.64491 C 0.17487 -0.64838 0.17774 -0.65371 0.18164 -0.65718 C 0.18555 -0.66042 0.18998 -0.66273 0.19401 -0.66597 C 0.19597 -0.66783 0.1974 -0.67107 0.19922 -0.67246 C 0.20378 -0.67523 0.20873 -0.67593 0.21315 -0.67847 C 0.22058 -0.67755 0.228 -0.68009 0.23464 -0.67546 C 0.23841 -0.67269 0.24024 -0.66412 0.24167 -0.65718 C 0.24545 -0.6375 0.24714 -0.61667 0.25573 -0.60185 C 0.26485 -0.55671 0.25821 -0.51296 0.25755 -0.46412 C 0.2569 -0.41505 0.25638 -0.36574 0.25573 -0.31667 C 0.25534 -0.28056 0.25495 -0.24514 0.25404 -0.20903 C 0.25287 -0.17408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106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122024" y="1659727"/>
            <a:ext cx="6317365" cy="412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603212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F71BB455-342C-4671-9A98-849C14FCD572}"/>
              </a:ext>
            </a:extLst>
          </p:cNvPr>
          <p:cNvSpPr/>
          <p:nvPr/>
        </p:nvSpPr>
        <p:spPr>
          <a:xfrm>
            <a:off x="887374" y="143414"/>
            <a:ext cx="2644878" cy="609600"/>
          </a:xfrm>
          <a:prstGeom prst="homePlate">
            <a:avLst>
              <a:gd name="adj" fmla="val 4838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loo 2 ExtraBold" panose="03080902040302020200" pitchFamily="66" charset="0"/>
              <a:cs typeface="Baloo 2 ExtraBold" panose="03080902040302020200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3637C-F9D7-486D-90C2-FDAA9E439552}"/>
              </a:ext>
            </a:extLst>
          </p:cNvPr>
          <p:cNvSpPr/>
          <p:nvPr/>
        </p:nvSpPr>
        <p:spPr>
          <a:xfrm>
            <a:off x="553077" y="1393125"/>
            <a:ext cx="4815757" cy="18464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6296298" y="1393125"/>
            <a:ext cx="4606742" cy="18464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2759" y="1650218"/>
            <a:ext cx="37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250mm + 100mm =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740348" y="1650047"/>
            <a:ext cx="146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350mm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3344091" y="3608144"/>
            <a:ext cx="4606742" cy="18464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02759" y="2223227"/>
            <a:ext cx="37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420mm – 150mm = 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551762" y="1661493"/>
            <a:ext cx="37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25mm + 3mm = 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7621" y="2219708"/>
            <a:ext cx="37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64mm – 15mm =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3532252" y="3892113"/>
            <a:ext cx="37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11mm </a:t>
            </a:r>
            <a:r>
              <a:rPr lang="en-US" sz="2000" dirty="0" smtClean="0"/>
              <a:t>x</a:t>
            </a:r>
            <a:r>
              <a:rPr lang="en-US" sz="2800" dirty="0" smtClean="0"/>
              <a:t> 3 = 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3532252" y="4549038"/>
            <a:ext cx="37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50mm </a:t>
            </a:r>
            <a:r>
              <a:rPr lang="en-US" sz="2800" dirty="0"/>
              <a:t>:</a:t>
            </a:r>
            <a:r>
              <a:rPr lang="en-US" sz="2800" dirty="0" smtClean="0"/>
              <a:t> 2 =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3753411" y="2223398"/>
            <a:ext cx="146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270mm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03798" y="1650940"/>
            <a:ext cx="146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28mm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10594" y="2209155"/>
            <a:ext cx="146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49mm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47345" y="3879700"/>
            <a:ext cx="146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33mm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10341" y="4549038"/>
            <a:ext cx="146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25mm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9965" y="186604"/>
            <a:ext cx="2170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#9Slide03 Kaleko 105 Round" pitchFamily="2" charset="0"/>
                <a:cs typeface="Baloo 2 ExtraBold" panose="03080902040302020200" pitchFamily="66" charset="0"/>
              </a:rPr>
              <a:t> </a:t>
            </a:r>
            <a:endParaRPr lang="en-US" sz="2800" dirty="0">
              <a:solidFill>
                <a:schemeClr val="bg1"/>
              </a:solidFill>
              <a:latin typeface="#9Slide03 Kaleko 105 Round" pitchFamily="2" charset="0"/>
              <a:cs typeface="Baloo 2 ExtraBold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323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363</TotalTime>
  <Words>302</Words>
  <Application>Microsoft Office PowerPoint</Application>
  <PresentationFormat>Widescreen</PresentationFormat>
  <Paragraphs>81</Paragraphs>
  <Slides>15</Slides>
  <Notes>3</Notes>
  <HiddenSlides>0</HiddenSlides>
  <MMClips>10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微软雅黑</vt:lpstr>
      <vt:lpstr>宋体</vt:lpstr>
      <vt:lpstr>#9Slide03 Kaleko 105 Round</vt:lpstr>
      <vt:lpstr>Arial</vt:lpstr>
      <vt:lpstr>Baloo 2 ExtraBold</vt:lpstr>
      <vt:lpstr>Bell MT</vt:lpstr>
      <vt:lpstr>Calibri</vt:lpstr>
      <vt:lpstr>Coiny</vt:lpstr>
      <vt:lpstr>等线</vt:lpstr>
      <vt:lpstr>iCiel Cadena</vt:lpstr>
      <vt:lpstr>Times New Roman</vt:lpstr>
      <vt:lpstr>Trebuchet MS</vt:lpstr>
      <vt:lpstr>Tw Cen MT</vt:lpstr>
      <vt:lpstr>UTM Edwardian</vt:lpstr>
      <vt:lpstr>字魂70号-灵悦黑体</vt:lpstr>
      <vt:lpstr>Circuit</vt:lpstr>
      <vt:lpstr>PowerPoint Presentation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26</cp:revision>
  <dcterms:created xsi:type="dcterms:W3CDTF">2022-08-10T15:53:00Z</dcterms:created>
  <dcterms:modified xsi:type="dcterms:W3CDTF">2022-11-28T04:01:30Z</dcterms:modified>
</cp:coreProperties>
</file>