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2.jpg" ContentType="image/jpe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94660"/>
  </p:normalViewPr>
  <p:slideViewPr>
    <p:cSldViewPr snapToGrid="0">
      <p:cViewPr varScale="1">
        <p:scale>
          <a:sx n="100" d="100"/>
          <a:sy n="100" d="100"/>
        </p:scale>
        <p:origin x="78"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30A7DE-0F71-4015-B4A6-12944200C7B6}" type="datetimeFigureOut">
              <a:rPr lang="en-US" smtClean="0"/>
              <a:t>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E2FD34-0817-458C-B767-8C9A12BD3F8E}" type="slidenum">
              <a:rPr lang="en-US" smtClean="0"/>
              <a:t>‹#›</a:t>
            </a:fld>
            <a:endParaRPr lang="en-US"/>
          </a:p>
        </p:txBody>
      </p:sp>
    </p:spTree>
    <p:extLst>
      <p:ext uri="{BB962C8B-B14F-4D97-AF65-F5344CB8AC3E}">
        <p14:creationId xmlns:p14="http://schemas.microsoft.com/office/powerpoint/2010/main" val="3676046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C20E45-4F48-4948-B35D-A97CB47676EC}" type="datetimeFigureOut">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73A08-5882-47C2-8EE5-E46256A04633}" type="slidenum">
              <a:rPr lang="en-US" smtClean="0"/>
              <a:t>‹#›</a:t>
            </a:fld>
            <a:endParaRPr lang="en-US"/>
          </a:p>
        </p:txBody>
      </p:sp>
    </p:spTree>
    <p:extLst>
      <p:ext uri="{BB962C8B-B14F-4D97-AF65-F5344CB8AC3E}">
        <p14:creationId xmlns:p14="http://schemas.microsoft.com/office/powerpoint/2010/main" val="3721338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C20E45-4F48-4948-B35D-A97CB47676EC}" type="datetimeFigureOut">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73A08-5882-47C2-8EE5-E46256A04633}" type="slidenum">
              <a:rPr lang="en-US" smtClean="0"/>
              <a:t>‹#›</a:t>
            </a:fld>
            <a:endParaRPr lang="en-US"/>
          </a:p>
        </p:txBody>
      </p:sp>
    </p:spTree>
    <p:extLst>
      <p:ext uri="{BB962C8B-B14F-4D97-AF65-F5344CB8AC3E}">
        <p14:creationId xmlns:p14="http://schemas.microsoft.com/office/powerpoint/2010/main" val="1574668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C20E45-4F48-4948-B35D-A97CB47676EC}" type="datetimeFigureOut">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73A08-5882-47C2-8EE5-E46256A04633}" type="slidenum">
              <a:rPr lang="en-US" smtClean="0"/>
              <a:t>‹#›</a:t>
            </a:fld>
            <a:endParaRPr lang="en-US"/>
          </a:p>
        </p:txBody>
      </p:sp>
    </p:spTree>
    <p:extLst>
      <p:ext uri="{BB962C8B-B14F-4D97-AF65-F5344CB8AC3E}">
        <p14:creationId xmlns:p14="http://schemas.microsoft.com/office/powerpoint/2010/main" val="778291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C20E45-4F48-4948-B35D-A97CB47676EC}" type="datetimeFigureOut">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73A08-5882-47C2-8EE5-E46256A04633}" type="slidenum">
              <a:rPr lang="en-US" smtClean="0"/>
              <a:t>‹#›</a:t>
            </a:fld>
            <a:endParaRPr lang="en-US"/>
          </a:p>
        </p:txBody>
      </p:sp>
    </p:spTree>
    <p:extLst>
      <p:ext uri="{BB962C8B-B14F-4D97-AF65-F5344CB8AC3E}">
        <p14:creationId xmlns:p14="http://schemas.microsoft.com/office/powerpoint/2010/main" val="2506321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9C20E45-4F48-4948-B35D-A97CB47676EC}" type="datetimeFigureOut">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73A08-5882-47C2-8EE5-E46256A04633}" type="slidenum">
              <a:rPr lang="en-US" smtClean="0"/>
              <a:t>‹#›</a:t>
            </a:fld>
            <a:endParaRPr lang="en-US"/>
          </a:p>
        </p:txBody>
      </p:sp>
    </p:spTree>
    <p:extLst>
      <p:ext uri="{BB962C8B-B14F-4D97-AF65-F5344CB8AC3E}">
        <p14:creationId xmlns:p14="http://schemas.microsoft.com/office/powerpoint/2010/main" val="3845328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9C20E45-4F48-4948-B35D-A97CB47676EC}" type="datetimeFigureOut">
              <a:rPr lang="en-US" smtClean="0"/>
              <a:t>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173A08-5882-47C2-8EE5-E46256A04633}" type="slidenum">
              <a:rPr lang="en-US" smtClean="0"/>
              <a:t>‹#›</a:t>
            </a:fld>
            <a:endParaRPr lang="en-US"/>
          </a:p>
        </p:txBody>
      </p:sp>
    </p:spTree>
    <p:extLst>
      <p:ext uri="{BB962C8B-B14F-4D97-AF65-F5344CB8AC3E}">
        <p14:creationId xmlns:p14="http://schemas.microsoft.com/office/powerpoint/2010/main" val="1736256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C20E45-4F48-4948-B35D-A97CB47676EC}" type="datetimeFigureOut">
              <a:rPr lang="en-US" smtClean="0"/>
              <a:t>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173A08-5882-47C2-8EE5-E46256A04633}" type="slidenum">
              <a:rPr lang="en-US" smtClean="0"/>
              <a:t>‹#›</a:t>
            </a:fld>
            <a:endParaRPr lang="en-US"/>
          </a:p>
        </p:txBody>
      </p:sp>
    </p:spTree>
    <p:extLst>
      <p:ext uri="{BB962C8B-B14F-4D97-AF65-F5344CB8AC3E}">
        <p14:creationId xmlns:p14="http://schemas.microsoft.com/office/powerpoint/2010/main" val="3212375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C20E45-4F48-4948-B35D-A97CB47676EC}" type="datetimeFigureOut">
              <a:rPr lang="en-US" smtClean="0"/>
              <a:t>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173A08-5882-47C2-8EE5-E46256A04633}" type="slidenum">
              <a:rPr lang="en-US" smtClean="0"/>
              <a:t>‹#›</a:t>
            </a:fld>
            <a:endParaRPr lang="en-US"/>
          </a:p>
        </p:txBody>
      </p:sp>
    </p:spTree>
    <p:extLst>
      <p:ext uri="{BB962C8B-B14F-4D97-AF65-F5344CB8AC3E}">
        <p14:creationId xmlns:p14="http://schemas.microsoft.com/office/powerpoint/2010/main" val="3760450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C20E45-4F48-4948-B35D-A97CB47676EC}" type="datetimeFigureOut">
              <a:rPr lang="en-US" smtClean="0"/>
              <a:t>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173A08-5882-47C2-8EE5-E46256A04633}" type="slidenum">
              <a:rPr lang="en-US" smtClean="0"/>
              <a:t>‹#›</a:t>
            </a:fld>
            <a:endParaRPr lang="en-US"/>
          </a:p>
        </p:txBody>
      </p:sp>
    </p:spTree>
    <p:extLst>
      <p:ext uri="{BB962C8B-B14F-4D97-AF65-F5344CB8AC3E}">
        <p14:creationId xmlns:p14="http://schemas.microsoft.com/office/powerpoint/2010/main" val="2472966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9C20E45-4F48-4948-B35D-A97CB47676EC}" type="datetimeFigureOut">
              <a:rPr lang="en-US" smtClean="0"/>
              <a:t>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173A08-5882-47C2-8EE5-E46256A04633}" type="slidenum">
              <a:rPr lang="en-US" smtClean="0"/>
              <a:t>‹#›</a:t>
            </a:fld>
            <a:endParaRPr lang="en-US"/>
          </a:p>
        </p:txBody>
      </p:sp>
    </p:spTree>
    <p:extLst>
      <p:ext uri="{BB962C8B-B14F-4D97-AF65-F5344CB8AC3E}">
        <p14:creationId xmlns:p14="http://schemas.microsoft.com/office/powerpoint/2010/main" val="3423757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9C20E45-4F48-4948-B35D-A97CB47676EC}" type="datetimeFigureOut">
              <a:rPr lang="en-US" smtClean="0"/>
              <a:t>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173A08-5882-47C2-8EE5-E46256A04633}" type="slidenum">
              <a:rPr lang="en-US" smtClean="0"/>
              <a:t>‹#›</a:t>
            </a:fld>
            <a:endParaRPr lang="en-US"/>
          </a:p>
        </p:txBody>
      </p:sp>
    </p:spTree>
    <p:extLst>
      <p:ext uri="{BB962C8B-B14F-4D97-AF65-F5344CB8AC3E}">
        <p14:creationId xmlns:p14="http://schemas.microsoft.com/office/powerpoint/2010/main" val="2645585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C20E45-4F48-4948-B35D-A97CB47676EC}" type="datetimeFigureOut">
              <a:rPr lang="en-US" smtClean="0"/>
              <a:t>1/2/2024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173A08-5882-47C2-8EE5-E46256A04633}" type="slidenum">
              <a:rPr lang="en-US" smtClean="0"/>
              <a:t>‹#›</a:t>
            </a:fld>
            <a:endParaRPr lang="en-US"/>
          </a:p>
        </p:txBody>
      </p:sp>
    </p:spTree>
    <p:extLst>
      <p:ext uri="{BB962C8B-B14F-4D97-AF65-F5344CB8AC3E}">
        <p14:creationId xmlns:p14="http://schemas.microsoft.com/office/powerpoint/2010/main" val="3802251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p:txBody>
          <a:bodyPr/>
          <a:lstStyle/>
          <a:p>
            <a:endParaRPr lang="en-US"/>
          </a:p>
        </p:txBody>
      </p:sp>
      <p:sp>
        <p:nvSpPr>
          <p:cNvPr id="11" name="Subtitle 10"/>
          <p:cNvSpPr>
            <a:spLocks noGrp="1"/>
          </p:cNvSpPr>
          <p:nvPr>
            <p:ph type="subTitle" idx="1"/>
          </p:nvPr>
        </p:nvSpPr>
        <p:spPr/>
        <p:txBody>
          <a:bodyPr/>
          <a:lstStyle/>
          <a:p>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09" y="-49571"/>
            <a:ext cx="12209709" cy="6858000"/>
          </a:xfrm>
          <a:prstGeom prst="rect">
            <a:avLst/>
          </a:prstGeom>
        </p:spPr>
      </p:pic>
      <p:sp>
        <p:nvSpPr>
          <p:cNvPr id="12" name="TextBox 11"/>
          <p:cNvSpPr txBox="1"/>
          <p:nvPr/>
        </p:nvSpPr>
        <p:spPr>
          <a:xfrm>
            <a:off x="3669841" y="138324"/>
            <a:ext cx="5438775" cy="2123658"/>
          </a:xfrm>
          <a:prstGeom prst="rect">
            <a:avLst/>
          </a:prstGeom>
          <a:noFill/>
        </p:spPr>
        <p:txBody>
          <a:bodyPr wrap="square" rtlCol="0">
            <a:spAutoFit/>
          </a:bodyPr>
          <a:lstStyle/>
          <a:p>
            <a:pPr algn="ctr"/>
            <a:r>
              <a:rPr lang="vi-VN" sz="1600" b="1" dirty="0" smtClean="0">
                <a:solidFill>
                  <a:schemeClr val="accent5">
                    <a:lumMod val="50000"/>
                  </a:schemeClr>
                </a:solidFill>
                <a:latin typeface="Arrus-Black" panose="02020500000000000000" pitchFamily="18" charset="0"/>
                <a:ea typeface="Arrus-Black" panose="02020500000000000000" pitchFamily="18" charset="0"/>
                <a:cs typeface="Arrus-Black" panose="02020500000000000000" pitchFamily="18" charset="0"/>
              </a:rPr>
              <a:t>TRƯỜNG TIỂU HỌC LÊ QUÝ ĐÔN</a:t>
            </a:r>
          </a:p>
          <a:p>
            <a:pPr algn="ctr"/>
            <a:endParaRPr lang="vi-VN" sz="2400" b="1" dirty="0" smtClean="0">
              <a:solidFill>
                <a:srgbClr val="002060"/>
              </a:solidFill>
              <a:latin typeface="Aachen" panose="02020500000000000000" pitchFamily="18" charset="0"/>
              <a:ea typeface="Aachen" panose="02020500000000000000" pitchFamily="18" charset="0"/>
              <a:cs typeface="Aachen" panose="02020500000000000000" pitchFamily="18" charset="0"/>
            </a:endParaRPr>
          </a:p>
          <a:p>
            <a:pPr algn="ctr"/>
            <a:r>
              <a:rPr lang="vi-VN" sz="3200" b="1" dirty="0" smtClean="0">
                <a:solidFill>
                  <a:schemeClr val="accent5">
                    <a:lumMod val="50000"/>
                  </a:schemeClr>
                </a:solidFill>
                <a:latin typeface="Arrus-Black" panose="02020500000000000000" pitchFamily="18" charset="0"/>
                <a:ea typeface="Arrus-Black" panose="02020500000000000000" pitchFamily="18" charset="0"/>
                <a:cs typeface="Arrus-Black" panose="02020500000000000000" pitchFamily="18" charset="0"/>
              </a:rPr>
              <a:t>THÔNG BÁO</a:t>
            </a:r>
            <a:r>
              <a:rPr lang="vi-VN" sz="3200" b="1" dirty="0" smtClean="0">
                <a:solidFill>
                  <a:schemeClr val="accent5">
                    <a:lumMod val="50000"/>
                  </a:schemeClr>
                </a:solidFill>
                <a:latin typeface="Antique" panose="00000400000000000000" pitchFamily="2" charset="0"/>
                <a:ea typeface="Aachen" panose="02020500000000000000" pitchFamily="18" charset="0"/>
                <a:cs typeface="Aachen" panose="02020500000000000000" pitchFamily="18" charset="0"/>
              </a:rPr>
              <a:t> </a:t>
            </a:r>
          </a:p>
          <a:p>
            <a:pPr algn="ctr">
              <a:lnSpc>
                <a:spcPct val="150000"/>
              </a:lnSpc>
            </a:pPr>
            <a:r>
              <a:rPr lang="vi-VN" sz="2400" b="1" dirty="0" smtClean="0">
                <a:solidFill>
                  <a:schemeClr val="accent5">
                    <a:lumMod val="50000"/>
                  </a:schemeClr>
                </a:solidFill>
                <a:latin typeface="Aachen" panose="02020500000000000000" pitchFamily="18" charset="0"/>
                <a:ea typeface="Aachen" panose="02020500000000000000" pitchFamily="18" charset="0"/>
                <a:cs typeface="Aachen" panose="02020500000000000000" pitchFamily="18" charset="0"/>
              </a:rPr>
              <a:t> </a:t>
            </a:r>
            <a:r>
              <a:rPr lang="vi-VN" sz="2400" b="1" dirty="0" smtClean="0">
                <a:solidFill>
                  <a:schemeClr val="accent5">
                    <a:lumMod val="50000"/>
                  </a:schemeClr>
                </a:solidFill>
                <a:latin typeface="Arrus-Black" panose="02020500000000000000" pitchFamily="18" charset="0"/>
                <a:ea typeface="Arrus-Black" panose="02020500000000000000" pitchFamily="18" charset="0"/>
                <a:cs typeface="Arrus-Black" panose="02020500000000000000" pitchFamily="18" charset="0"/>
              </a:rPr>
              <a:t>KHÁM SỨC KHỎE HỌC SINH </a:t>
            </a:r>
          </a:p>
          <a:p>
            <a:pPr algn="ctr">
              <a:lnSpc>
                <a:spcPct val="150000"/>
              </a:lnSpc>
            </a:pPr>
            <a:r>
              <a:rPr lang="vi-VN" sz="1600" i="1" dirty="0" smtClean="0">
                <a:solidFill>
                  <a:schemeClr val="accent5">
                    <a:lumMod val="50000"/>
                  </a:schemeClr>
                </a:solidFill>
                <a:latin typeface="Akronism" pitchFamily="2" charset="0"/>
                <a:ea typeface="Aachen" panose="02020500000000000000" pitchFamily="18" charset="0"/>
                <a:cs typeface="Aachen" panose="02020500000000000000" pitchFamily="18" charset="0"/>
              </a:rPr>
              <a:t>Năm học 2023-2024</a:t>
            </a:r>
            <a:endParaRPr lang="en-US" sz="1600" i="1" dirty="0">
              <a:solidFill>
                <a:schemeClr val="accent5">
                  <a:lumMod val="50000"/>
                </a:schemeClr>
              </a:solidFill>
              <a:latin typeface="Akronism" pitchFamily="2" charset="0"/>
              <a:ea typeface="Aachen" panose="02020500000000000000" pitchFamily="18" charset="0"/>
              <a:cs typeface="Aachen" panose="02020500000000000000" pitchFamily="18" charset="0"/>
            </a:endParaRP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08" y="451391"/>
            <a:ext cx="1547817" cy="1655420"/>
          </a:xfrm>
          <a:prstGeom prst="rect">
            <a:avLst/>
          </a:prstGeom>
        </p:spPr>
      </p:pic>
      <p:sp>
        <p:nvSpPr>
          <p:cNvPr id="14" name="TextBox 13"/>
          <p:cNvSpPr txBox="1"/>
          <p:nvPr/>
        </p:nvSpPr>
        <p:spPr>
          <a:xfrm>
            <a:off x="3358225" y="2316163"/>
            <a:ext cx="7928900" cy="3908762"/>
          </a:xfrm>
          <a:prstGeom prst="rect">
            <a:avLst/>
          </a:prstGeom>
          <a:noFill/>
        </p:spPr>
        <p:txBody>
          <a:bodyPr wrap="square" rtlCol="0">
            <a:spAutoFit/>
          </a:bodyPr>
          <a:lstStyle/>
          <a:p>
            <a:pPr>
              <a:lnSpc>
                <a:spcPct val="200000"/>
              </a:lnSpc>
            </a:pPr>
            <a:r>
              <a:rPr lang="vi-VN" sz="2800" dirty="0" smtClean="0">
                <a:solidFill>
                  <a:schemeClr val="accent2">
                    <a:lumMod val="50000"/>
                  </a:schemeClr>
                </a:solidFill>
                <a:latin typeface="Arrus-Black" panose="02020500000000000000" pitchFamily="18" charset="0"/>
                <a:ea typeface="Arrus-Black" panose="02020500000000000000" pitchFamily="18" charset="0"/>
                <a:cs typeface="Arrus-Black" panose="02020500000000000000" pitchFamily="18" charset="0"/>
              </a:rPr>
              <a:t>- </a:t>
            </a:r>
            <a:r>
              <a:rPr lang="vi-VN" sz="2000" dirty="0" smtClean="0">
                <a:solidFill>
                  <a:schemeClr val="accent2">
                    <a:lumMod val="50000"/>
                  </a:schemeClr>
                </a:solidFill>
                <a:latin typeface="Arrus-Black" panose="02020500000000000000" pitchFamily="18" charset="0"/>
                <a:ea typeface="Arrus-Black" panose="02020500000000000000" pitchFamily="18" charset="0"/>
                <a:cs typeface="Arrus-Black" panose="02020500000000000000" pitchFamily="18" charset="0"/>
              </a:rPr>
              <a:t>Thời gian: 09/01 - 10/01/2024 (hai ngày)</a:t>
            </a:r>
          </a:p>
          <a:p>
            <a:pPr marL="342900" indent="-342900">
              <a:lnSpc>
                <a:spcPct val="200000"/>
              </a:lnSpc>
              <a:buFontTx/>
              <a:buChar char="-"/>
            </a:pPr>
            <a:r>
              <a:rPr lang="vi-VN" sz="2000" dirty="0" smtClean="0">
                <a:solidFill>
                  <a:schemeClr val="accent2">
                    <a:lumMod val="50000"/>
                  </a:schemeClr>
                </a:solidFill>
                <a:latin typeface="Arrus-Black" panose="02020500000000000000" pitchFamily="18" charset="0"/>
                <a:ea typeface="Arrus-Black" panose="02020500000000000000" pitchFamily="18" charset="0"/>
                <a:cs typeface="Arrus-Black" panose="02020500000000000000" pitchFamily="18" charset="0"/>
              </a:rPr>
              <a:t>Địa điểm: Nhà thể chất tầng 2-Tòa C</a:t>
            </a:r>
          </a:p>
          <a:p>
            <a:pPr marL="342900" indent="-342900">
              <a:lnSpc>
                <a:spcPct val="200000"/>
              </a:lnSpc>
              <a:buFontTx/>
              <a:buChar char="-"/>
            </a:pPr>
            <a:r>
              <a:rPr lang="vi-VN" sz="2000" dirty="0" smtClean="0">
                <a:solidFill>
                  <a:schemeClr val="accent2">
                    <a:lumMod val="50000"/>
                  </a:schemeClr>
                </a:solidFill>
                <a:latin typeface="Arrus-Black" panose="02020500000000000000" pitchFamily="18" charset="0"/>
                <a:ea typeface="Arrus-Black" panose="02020500000000000000" pitchFamily="18" charset="0"/>
                <a:cs typeface="Arrus-Black" panose="02020500000000000000" pitchFamily="18" charset="0"/>
              </a:rPr>
              <a:t>Chú ý: </a:t>
            </a:r>
          </a:p>
          <a:p>
            <a:pPr>
              <a:lnSpc>
                <a:spcPct val="200000"/>
              </a:lnSpc>
            </a:pPr>
            <a:r>
              <a:rPr lang="vi-VN" sz="1400" dirty="0" smtClean="0">
                <a:latin typeface="Arrus-Black" panose="02020500000000000000" pitchFamily="18" charset="0"/>
                <a:ea typeface="Arrus-Black" panose="02020500000000000000" pitchFamily="18" charset="0"/>
                <a:cs typeface="Arrus-Black" panose="02020500000000000000" pitchFamily="18" charset="0"/>
              </a:rPr>
              <a:t>+</a:t>
            </a:r>
            <a:r>
              <a:rPr lang="vi-VN" sz="1400" dirty="0" smtClean="0">
                <a:latin typeface="Arrus-Black" panose="02020500000000000000" pitchFamily="18" charset="0"/>
                <a:ea typeface="Arrus-Black" panose="02020500000000000000" pitchFamily="18" charset="0"/>
                <a:cs typeface="Arrus-Black" panose="02020500000000000000" pitchFamily="18" charset="0"/>
              </a:rPr>
              <a:t> </a:t>
            </a:r>
            <a:r>
              <a:rPr lang="vi-VN" sz="1400" dirty="0" smtClean="0">
                <a:solidFill>
                  <a:schemeClr val="accent5">
                    <a:lumMod val="50000"/>
                  </a:schemeClr>
                </a:solidFill>
                <a:latin typeface="Arrus-Black" panose="02020500000000000000" pitchFamily="18" charset="0"/>
                <a:ea typeface="Arrus-Black" panose="02020500000000000000" pitchFamily="18" charset="0"/>
                <a:cs typeface="Arrus-Black" panose="02020500000000000000" pitchFamily="18" charset="0"/>
              </a:rPr>
              <a:t>GVCN hỗ trợ hướng dẫn, quản lý các em.</a:t>
            </a:r>
          </a:p>
          <a:p>
            <a:pPr>
              <a:lnSpc>
                <a:spcPct val="200000"/>
              </a:lnSpc>
            </a:pPr>
            <a:r>
              <a:rPr lang="vi-VN" sz="1400" dirty="0" smtClean="0">
                <a:solidFill>
                  <a:schemeClr val="accent5">
                    <a:lumMod val="50000"/>
                  </a:schemeClr>
                </a:solidFill>
                <a:latin typeface="Arrus-Black" panose="02020500000000000000" pitchFamily="18" charset="0"/>
                <a:ea typeface="Arrus-Black" panose="02020500000000000000" pitchFamily="18" charset="0"/>
                <a:cs typeface="Arrus-Black" panose="02020500000000000000" pitchFamily="18" charset="0"/>
              </a:rPr>
              <a:t>+ Học sinh khi đi KSK nhớ cầm sổ KSK trên tay, xếp thành hàng, di chuyển nhẹ nhàng tránh ảnh hưởng tới các lớp khác, thực hiện nghiêm túc theo hướng dẫn của GVCN và nhân viên y tế</a:t>
            </a:r>
            <a:r>
              <a:rPr lang="vi-VN" sz="1400" dirty="0" smtClean="0">
                <a:solidFill>
                  <a:srgbClr val="002060"/>
                </a:solidFill>
                <a:latin typeface="Arrus-Black" panose="02020500000000000000" pitchFamily="18" charset="0"/>
                <a:ea typeface="Arrus-Black" panose="02020500000000000000" pitchFamily="18" charset="0"/>
                <a:cs typeface="Arrus-Black" panose="02020500000000000000" pitchFamily="18" charset="0"/>
              </a:rPr>
              <a:t>.</a:t>
            </a:r>
          </a:p>
        </p:txBody>
      </p:sp>
    </p:spTree>
    <p:extLst>
      <p:ext uri="{BB962C8B-B14F-4D97-AF65-F5344CB8AC3E}">
        <p14:creationId xmlns:p14="http://schemas.microsoft.com/office/powerpoint/2010/main" val="19356385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266515575"/>
              </p:ext>
            </p:extLst>
          </p:nvPr>
        </p:nvGraphicFramePr>
        <p:xfrm>
          <a:off x="409576" y="524345"/>
          <a:ext cx="5238749" cy="6220791"/>
        </p:xfrm>
        <a:graphic>
          <a:graphicData uri="http://schemas.openxmlformats.org/drawingml/2006/table">
            <a:tbl>
              <a:tblPr firstRow="1" bandRow="1">
                <a:tableStyleId>{5C22544A-7EE6-4342-B048-85BDC9FD1C3A}</a:tableStyleId>
              </a:tblPr>
              <a:tblGrid>
                <a:gridCol w="1133474">
                  <a:extLst>
                    <a:ext uri="{9D8B030D-6E8A-4147-A177-3AD203B41FA5}">
                      <a16:colId xmlns:a16="http://schemas.microsoft.com/office/drawing/2014/main" val="2023297170"/>
                    </a:ext>
                  </a:extLst>
                </a:gridCol>
                <a:gridCol w="1224897">
                  <a:extLst>
                    <a:ext uri="{9D8B030D-6E8A-4147-A177-3AD203B41FA5}">
                      <a16:colId xmlns:a16="http://schemas.microsoft.com/office/drawing/2014/main" val="1917377851"/>
                    </a:ext>
                  </a:extLst>
                </a:gridCol>
                <a:gridCol w="643191">
                  <a:extLst>
                    <a:ext uri="{9D8B030D-6E8A-4147-A177-3AD203B41FA5}">
                      <a16:colId xmlns:a16="http://schemas.microsoft.com/office/drawing/2014/main" val="229988731"/>
                    </a:ext>
                  </a:extLst>
                </a:gridCol>
                <a:gridCol w="2237187">
                  <a:extLst>
                    <a:ext uri="{9D8B030D-6E8A-4147-A177-3AD203B41FA5}">
                      <a16:colId xmlns:a16="http://schemas.microsoft.com/office/drawing/2014/main" val="4204555901"/>
                    </a:ext>
                  </a:extLst>
                </a:gridCol>
              </a:tblGrid>
              <a:tr h="692905">
                <a:tc>
                  <a:txBody>
                    <a:bodyPr/>
                    <a:lstStyle/>
                    <a:p>
                      <a:pPr algn="ctr">
                        <a:lnSpc>
                          <a:spcPct val="150000"/>
                        </a:lnSpc>
                        <a:spcAft>
                          <a:spcPts val="0"/>
                        </a:spcAft>
                      </a:pPr>
                      <a:r>
                        <a:rPr lang="en-US" sz="1600" b="1" dirty="0" err="1" smtClean="0">
                          <a:effectLst/>
                          <a:latin typeface="Times New Roman" panose="02020603050405020304" pitchFamily="18" charset="0"/>
                          <a:ea typeface="Times New Roman" panose="02020603050405020304" pitchFamily="18" charset="0"/>
                        </a:rPr>
                        <a:t>Ngày</a:t>
                      </a:r>
                      <a:endParaRPr lang="vi-VN" sz="1600" b="1" dirty="0" smtClean="0">
                        <a:effectLst/>
                        <a:latin typeface="Times New Roman" panose="02020603050405020304" pitchFamily="18" charset="0"/>
                        <a:ea typeface="Times New Roman" panose="02020603050405020304" pitchFamily="18" charset="0"/>
                      </a:endParaRPr>
                    </a:p>
                    <a:p>
                      <a:pPr algn="ctr">
                        <a:lnSpc>
                          <a:spcPct val="150000"/>
                        </a:lnSpc>
                        <a:spcAft>
                          <a:spcPts val="0"/>
                        </a:spcAft>
                      </a:pPr>
                      <a:r>
                        <a:rPr lang="en-US" sz="1600" b="1" dirty="0" smtClean="0">
                          <a:effectLst/>
                          <a:latin typeface="Times New Roman" panose="02020603050405020304" pitchFamily="18" charset="0"/>
                          <a:ea typeface="Times New Roman" panose="02020603050405020304" pitchFamily="18" charset="0"/>
                        </a:rPr>
                        <a:t>/</a:t>
                      </a:r>
                      <a:r>
                        <a:rPr lang="en-US" sz="1600" b="1" dirty="0" err="1">
                          <a:effectLst/>
                          <a:latin typeface="Times New Roman" panose="02020603050405020304" pitchFamily="18" charset="0"/>
                          <a:ea typeface="Times New Roman" panose="02020603050405020304" pitchFamily="18" charset="0"/>
                        </a:rPr>
                        <a:t>tháng</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b="1" dirty="0" err="1">
                          <a:effectLst/>
                          <a:latin typeface="Times New Roman" panose="02020603050405020304" pitchFamily="18" charset="0"/>
                          <a:ea typeface="Times New Roman" panose="02020603050405020304" pitchFamily="18" charset="0"/>
                        </a:rPr>
                        <a:t>Thời</a:t>
                      </a:r>
                      <a:r>
                        <a:rPr lang="en-US" sz="1600" b="1" dirty="0">
                          <a:effectLst/>
                          <a:latin typeface="Times New Roman" panose="02020603050405020304" pitchFamily="18" charset="0"/>
                          <a:ea typeface="Times New Roman" panose="02020603050405020304" pitchFamily="18" charset="0"/>
                        </a:rPr>
                        <a:t> </a:t>
                      </a:r>
                      <a:r>
                        <a:rPr lang="en-US" sz="1600" b="1" dirty="0" err="1">
                          <a:effectLst/>
                          <a:latin typeface="Times New Roman" panose="02020603050405020304" pitchFamily="18" charset="0"/>
                          <a:ea typeface="Times New Roman" panose="02020603050405020304" pitchFamily="18" charset="0"/>
                        </a:rPr>
                        <a:t>gian</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b="1" dirty="0" err="1">
                          <a:effectLst/>
                          <a:latin typeface="Times New Roman" panose="02020603050405020304" pitchFamily="18" charset="0"/>
                          <a:ea typeface="Times New Roman" panose="02020603050405020304" pitchFamily="18" charset="0"/>
                        </a:rPr>
                        <a:t>Lớp</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b="1" dirty="0">
                          <a:effectLst/>
                          <a:latin typeface="Times New Roman" panose="02020603050405020304" pitchFamily="18" charset="0"/>
                          <a:ea typeface="Times New Roman" panose="02020603050405020304" pitchFamily="18" charset="0"/>
                        </a:rPr>
                        <a:t>GVCN</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764977512"/>
                  </a:ext>
                </a:extLst>
              </a:tr>
              <a:tr h="322460">
                <a:tc rowSpan="10">
                  <a:txBody>
                    <a:bodyPr/>
                    <a:lstStyle/>
                    <a:p>
                      <a:pPr algn="ctr">
                        <a:lnSpc>
                          <a:spcPct val="150000"/>
                        </a:lnSpc>
                        <a:spcAft>
                          <a:spcPts val="0"/>
                        </a:spcAft>
                      </a:pPr>
                      <a:r>
                        <a:rPr lang="en-US" sz="1400" b="1" dirty="0" err="1">
                          <a:effectLst/>
                          <a:latin typeface="Times New Roman" panose="02020603050405020304" pitchFamily="18" charset="0"/>
                          <a:ea typeface="Times New Roman" panose="02020603050405020304" pitchFamily="18" charset="0"/>
                        </a:rPr>
                        <a:t>Sáng</a:t>
                      </a:r>
                      <a:endParaRPr lang="en-US" sz="1200" dirty="0">
                        <a:effectLst/>
                        <a:latin typeface="Times New Roman" panose="02020603050405020304" pitchFamily="18" charset="0"/>
                        <a:ea typeface="Times New Roman" panose="02020603050405020304" pitchFamily="18" charset="0"/>
                      </a:endParaRPr>
                    </a:p>
                    <a:p>
                      <a:pPr algn="ctr">
                        <a:lnSpc>
                          <a:spcPct val="150000"/>
                        </a:lnSpc>
                        <a:spcAft>
                          <a:spcPts val="0"/>
                        </a:spcAft>
                      </a:pPr>
                      <a:r>
                        <a:rPr lang="vi-VN" sz="1400" b="1" dirty="0">
                          <a:effectLst/>
                          <a:latin typeface="Times New Roman" panose="02020603050405020304" pitchFamily="18" charset="0"/>
                          <a:ea typeface="Times New Roman" panose="02020603050405020304" pitchFamily="18" charset="0"/>
                        </a:rPr>
                        <a:t>09</a:t>
                      </a:r>
                      <a:r>
                        <a:rPr lang="en-US" sz="1400" b="1" dirty="0">
                          <a:effectLst/>
                          <a:latin typeface="Times New Roman" panose="02020603050405020304" pitchFamily="18" charset="0"/>
                          <a:ea typeface="Times New Roman" panose="02020603050405020304" pitchFamily="18" charset="0"/>
                        </a:rPr>
                        <a:t>/</a:t>
                      </a:r>
                      <a:r>
                        <a:rPr lang="vi-VN" sz="1400" b="1" dirty="0">
                          <a:effectLst/>
                          <a:latin typeface="Times New Roman" panose="02020603050405020304" pitchFamily="18" charset="0"/>
                          <a:ea typeface="Times New Roman" panose="02020603050405020304" pitchFamily="18" charset="0"/>
                        </a:rPr>
                        <a:t>01</a:t>
                      </a:r>
                      <a:r>
                        <a:rPr lang="en-US" sz="1400" b="1" dirty="0">
                          <a:effectLst/>
                          <a:latin typeface="Times New Roman" panose="02020603050405020304" pitchFamily="18" charset="0"/>
                          <a:ea typeface="Times New Roman" panose="02020603050405020304" pitchFamily="18" charset="0"/>
                        </a:rPr>
                        <a:t>/</a:t>
                      </a:r>
                      <a:r>
                        <a:rPr lang="vi-VN" sz="1400" b="1" dirty="0">
                          <a:effectLst/>
                          <a:latin typeface="Times New Roman" panose="02020603050405020304" pitchFamily="18" charset="0"/>
                          <a:ea typeface="Times New Roman" panose="02020603050405020304" pitchFamily="18" charset="0"/>
                        </a:rPr>
                        <a:t>2024</a:t>
                      </a:r>
                      <a:endParaRPr lang="en-US" sz="1200" dirty="0">
                        <a:effectLst/>
                        <a:latin typeface="Times New Roman" panose="02020603050405020304" pitchFamily="18" charset="0"/>
                        <a:ea typeface="Times New Roman" panose="02020603050405020304" pitchFamily="18" charset="0"/>
                      </a:endParaRPr>
                    </a:p>
                    <a:p>
                      <a:pPr algn="ctr">
                        <a:lnSpc>
                          <a:spcPct val="150000"/>
                        </a:lnSpc>
                        <a:spcAft>
                          <a:spcPts val="0"/>
                        </a:spcAft>
                      </a:pPr>
                      <a:r>
                        <a:rPr lang="en-US" sz="14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a:effectLst/>
                          <a:latin typeface="Times New Roman" panose="02020603050405020304" pitchFamily="18" charset="0"/>
                          <a:ea typeface="Times New Roman" panose="02020603050405020304" pitchFamily="18" charset="0"/>
                        </a:rPr>
                        <a:t>8h </a:t>
                      </a:r>
                      <a:r>
                        <a:rPr lang="vi-VN" sz="1400">
                          <a:effectLst/>
                          <a:latin typeface="Times New Roman" panose="02020603050405020304" pitchFamily="18" charset="0"/>
                          <a:ea typeface="Times New Roman" panose="02020603050405020304" pitchFamily="18" charset="0"/>
                        </a:rPr>
                        <a:t>-</a:t>
                      </a:r>
                      <a:r>
                        <a:rPr lang="en-US" sz="1400">
                          <a:effectLst/>
                          <a:latin typeface="Times New Roman" panose="02020603050405020304" pitchFamily="18" charset="0"/>
                          <a:ea typeface="Times New Roman" panose="02020603050405020304" pitchFamily="18" charset="0"/>
                        </a:rPr>
                        <a:t> 8h</a:t>
                      </a:r>
                      <a:r>
                        <a:rPr lang="vi-VN" sz="1400">
                          <a:effectLst/>
                          <a:latin typeface="Times New Roman" panose="02020603050405020304" pitchFamily="18" charset="0"/>
                          <a:ea typeface="Times New Roman" panose="02020603050405020304" pitchFamily="18" charset="0"/>
                        </a:rPr>
                        <a:t>15</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a:effectLst/>
                          <a:latin typeface="Times New Roman" panose="02020603050405020304" pitchFamily="18" charset="0"/>
                          <a:ea typeface="Times New Roman" panose="02020603050405020304" pitchFamily="18" charset="0"/>
                        </a:rPr>
                        <a:t>1A1</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vi-VN" sz="1400" dirty="0">
                          <a:effectLst/>
                          <a:latin typeface="Times New Roman" panose="02020603050405020304" pitchFamily="18" charset="0"/>
                          <a:ea typeface="Times New Roman" panose="02020603050405020304" pitchFamily="18" charset="0"/>
                        </a:rPr>
                        <a:t>Bùi Phương Nhung</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498239095"/>
                  </a:ext>
                </a:extLst>
              </a:tr>
              <a:tr h="322460">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8h15 -</a:t>
                      </a:r>
                      <a:r>
                        <a:rPr lang="en-US" sz="1400">
                          <a:effectLst/>
                          <a:latin typeface="Times New Roman" panose="02020603050405020304" pitchFamily="18" charset="0"/>
                          <a:ea typeface="Times New Roman" panose="02020603050405020304" pitchFamily="18" charset="0"/>
                        </a:rPr>
                        <a:t> 8h</a:t>
                      </a:r>
                      <a:r>
                        <a:rPr lang="vi-VN" sz="1400">
                          <a:effectLst/>
                          <a:latin typeface="Times New Roman" panose="02020603050405020304" pitchFamily="18" charset="0"/>
                          <a:ea typeface="Times New Roman" panose="02020603050405020304" pitchFamily="18" charset="0"/>
                        </a:rPr>
                        <a:t>30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a:effectLst/>
                          <a:latin typeface="Times New Roman" panose="02020603050405020304" pitchFamily="18" charset="0"/>
                          <a:ea typeface="Times New Roman" panose="02020603050405020304" pitchFamily="18" charset="0"/>
                        </a:rPr>
                        <a:t>1A2</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vi-VN" sz="1400" dirty="0">
                          <a:effectLst/>
                          <a:latin typeface="Times New Roman" panose="02020603050405020304" pitchFamily="18" charset="0"/>
                          <a:ea typeface="Times New Roman" panose="02020603050405020304" pitchFamily="18" charset="0"/>
                        </a:rPr>
                        <a:t>Lê Thúy Loan</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130506947"/>
                  </a:ext>
                </a:extLst>
              </a:tr>
              <a:tr h="322460">
                <a:tc vMerge="1">
                  <a:txBody>
                    <a:bodyPr/>
                    <a:lstStyle/>
                    <a:p>
                      <a:endParaRPr lang="en-US"/>
                    </a:p>
                  </a:txBody>
                  <a:tcPr/>
                </a:tc>
                <a:tc>
                  <a:txBody>
                    <a:bodyPr/>
                    <a:lstStyle/>
                    <a:p>
                      <a:pPr algn="ctr">
                        <a:lnSpc>
                          <a:spcPct val="150000"/>
                        </a:lnSpc>
                        <a:spcAft>
                          <a:spcPts val="0"/>
                        </a:spcAft>
                      </a:pPr>
                      <a:r>
                        <a:rPr lang="en-US" sz="1400">
                          <a:effectLst/>
                          <a:latin typeface="Times New Roman" panose="02020603050405020304" pitchFamily="18" charset="0"/>
                          <a:ea typeface="Times New Roman" panose="02020603050405020304" pitchFamily="18" charset="0"/>
                        </a:rPr>
                        <a:t>8h </a:t>
                      </a:r>
                      <a:r>
                        <a:rPr lang="vi-VN" sz="1400">
                          <a:effectLst/>
                          <a:latin typeface="Times New Roman" panose="02020603050405020304" pitchFamily="18" charset="0"/>
                          <a:ea typeface="Times New Roman" panose="02020603050405020304" pitchFamily="18" charset="0"/>
                        </a:rPr>
                        <a:t>3</a:t>
                      </a:r>
                      <a:r>
                        <a:rPr lang="en-US" sz="1400">
                          <a:effectLst/>
                          <a:latin typeface="Times New Roman" panose="02020603050405020304" pitchFamily="18" charset="0"/>
                          <a:ea typeface="Times New Roman" panose="02020603050405020304" pitchFamily="18" charset="0"/>
                        </a:rPr>
                        <a:t>0 </a:t>
                      </a:r>
                      <a:r>
                        <a:rPr lang="vi-VN" sz="1400">
                          <a:effectLst/>
                          <a:latin typeface="Times New Roman" panose="02020603050405020304" pitchFamily="18" charset="0"/>
                          <a:ea typeface="Times New Roman" panose="02020603050405020304" pitchFamily="18" charset="0"/>
                        </a:rPr>
                        <a:t>- 8h45</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a:effectLst/>
                          <a:latin typeface="Times New Roman" panose="02020603050405020304" pitchFamily="18" charset="0"/>
                          <a:ea typeface="Times New Roman" panose="02020603050405020304" pitchFamily="18" charset="0"/>
                        </a:rPr>
                        <a:t>1A3</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Nguyễn Thị Thảo</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516492119"/>
                  </a:ext>
                </a:extLst>
              </a:tr>
              <a:tr h="322460">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8h45 - 9h0</a:t>
                      </a:r>
                      <a:r>
                        <a:rPr lang="en-US" sz="1400">
                          <a:effectLst/>
                          <a:latin typeface="Times New Roman" panose="02020603050405020304" pitchFamily="18" charset="0"/>
                          <a:ea typeface="Times New Roman" panose="02020603050405020304" pitchFamily="18" charset="0"/>
                        </a:rPr>
                        <a:t>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a:effectLst/>
                          <a:latin typeface="Times New Roman" panose="02020603050405020304" pitchFamily="18" charset="0"/>
                          <a:ea typeface="Times New Roman" panose="02020603050405020304" pitchFamily="18" charset="0"/>
                        </a:rPr>
                        <a:t>1A4</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dirty="0" err="1">
                          <a:solidFill>
                            <a:srgbClr val="000000"/>
                          </a:solidFill>
                          <a:effectLst/>
                          <a:latin typeface="Times New Roman" panose="02020603050405020304" pitchFamily="18" charset="0"/>
                          <a:ea typeface="Times New Roman" panose="02020603050405020304" pitchFamily="18" charset="0"/>
                        </a:rPr>
                        <a:t>Lê</a:t>
                      </a:r>
                      <a:r>
                        <a:rPr lang="en-US" sz="1400" dirty="0">
                          <a:solidFill>
                            <a:srgbClr val="000000"/>
                          </a:solidFill>
                          <a:effectLst/>
                          <a:latin typeface="Times New Roman" panose="02020603050405020304" pitchFamily="18" charset="0"/>
                          <a:ea typeface="Times New Roman" panose="02020603050405020304" pitchFamily="18" charset="0"/>
                        </a:rPr>
                        <a:t> </a:t>
                      </a:r>
                      <a:r>
                        <a:rPr lang="en-US" sz="1400" dirty="0" err="1">
                          <a:solidFill>
                            <a:srgbClr val="000000"/>
                          </a:solidFill>
                          <a:effectLst/>
                          <a:latin typeface="Times New Roman" panose="02020603050405020304" pitchFamily="18" charset="0"/>
                          <a:ea typeface="Times New Roman" panose="02020603050405020304" pitchFamily="18" charset="0"/>
                        </a:rPr>
                        <a:t>Thanh</a:t>
                      </a:r>
                      <a:r>
                        <a:rPr lang="en-US" sz="1400" dirty="0">
                          <a:solidFill>
                            <a:srgbClr val="000000"/>
                          </a:solidFill>
                          <a:effectLst/>
                          <a:latin typeface="Times New Roman" panose="02020603050405020304" pitchFamily="18" charset="0"/>
                          <a:ea typeface="Times New Roman" panose="02020603050405020304" pitchFamily="18" charset="0"/>
                        </a:rPr>
                        <a:t> Loan</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301706525"/>
                  </a:ext>
                </a:extLst>
              </a:tr>
              <a:tr h="322460">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9h - 9h15</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dirty="0">
                          <a:effectLst/>
                          <a:latin typeface="Times New Roman" panose="02020603050405020304" pitchFamily="18" charset="0"/>
                          <a:ea typeface="Times New Roman" panose="02020603050405020304" pitchFamily="18" charset="0"/>
                        </a:rPr>
                        <a:t>1A5</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Bùi Thị Lan Anh</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678993325"/>
                  </a:ext>
                </a:extLst>
              </a:tr>
              <a:tr h="322460">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9h15 - 9h30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1A6</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Quách Ngọc Huyền</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132340199"/>
                  </a:ext>
                </a:extLst>
              </a:tr>
              <a:tr h="322460">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9h45 - 10h</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2A1</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dirty="0" err="1">
                          <a:solidFill>
                            <a:srgbClr val="000000"/>
                          </a:solidFill>
                          <a:effectLst/>
                          <a:latin typeface="Times New Roman" panose="02020603050405020304" pitchFamily="18" charset="0"/>
                          <a:ea typeface="Times New Roman" panose="02020603050405020304" pitchFamily="18" charset="0"/>
                        </a:rPr>
                        <a:t>Trần</a:t>
                      </a:r>
                      <a:r>
                        <a:rPr lang="en-US" sz="1400" dirty="0">
                          <a:solidFill>
                            <a:srgbClr val="000000"/>
                          </a:solidFill>
                          <a:effectLst/>
                          <a:latin typeface="Times New Roman" panose="02020603050405020304" pitchFamily="18" charset="0"/>
                          <a:ea typeface="Times New Roman" panose="02020603050405020304" pitchFamily="18" charset="0"/>
                        </a:rPr>
                        <a:t> Kim </a:t>
                      </a:r>
                      <a:r>
                        <a:rPr lang="en-US" sz="1400" dirty="0" err="1">
                          <a:solidFill>
                            <a:srgbClr val="000000"/>
                          </a:solidFill>
                          <a:effectLst/>
                          <a:latin typeface="Times New Roman" panose="02020603050405020304" pitchFamily="18" charset="0"/>
                          <a:ea typeface="Times New Roman" panose="02020603050405020304" pitchFamily="18" charset="0"/>
                        </a:rPr>
                        <a:t>Anh</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077002518"/>
                  </a:ext>
                </a:extLst>
              </a:tr>
              <a:tr h="322460">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10h -10h15</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a:effectLst/>
                          <a:latin typeface="Times New Roman" panose="02020603050405020304" pitchFamily="18" charset="0"/>
                          <a:ea typeface="Times New Roman" panose="02020603050405020304" pitchFamily="18" charset="0"/>
                        </a:rPr>
                        <a:t>2A2</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dirty="0" err="1">
                          <a:solidFill>
                            <a:srgbClr val="000000"/>
                          </a:solidFill>
                          <a:effectLst/>
                          <a:latin typeface="Times New Roman" panose="02020603050405020304" pitchFamily="18" charset="0"/>
                          <a:ea typeface="Times New Roman" panose="02020603050405020304" pitchFamily="18" charset="0"/>
                        </a:rPr>
                        <a:t>Vũ</a:t>
                      </a:r>
                      <a:r>
                        <a:rPr lang="en-US" sz="1400" dirty="0">
                          <a:solidFill>
                            <a:srgbClr val="000000"/>
                          </a:solidFill>
                          <a:effectLst/>
                          <a:latin typeface="Times New Roman" panose="02020603050405020304" pitchFamily="18" charset="0"/>
                          <a:ea typeface="Times New Roman" panose="02020603050405020304" pitchFamily="18" charset="0"/>
                        </a:rPr>
                        <a:t> </a:t>
                      </a:r>
                      <a:r>
                        <a:rPr lang="en-US" sz="1400" dirty="0" err="1">
                          <a:solidFill>
                            <a:srgbClr val="000000"/>
                          </a:solidFill>
                          <a:effectLst/>
                          <a:latin typeface="Times New Roman" panose="02020603050405020304" pitchFamily="18" charset="0"/>
                          <a:ea typeface="Times New Roman" panose="02020603050405020304" pitchFamily="18" charset="0"/>
                        </a:rPr>
                        <a:t>Thị</a:t>
                      </a:r>
                      <a:r>
                        <a:rPr lang="en-US" sz="1400" dirty="0">
                          <a:solidFill>
                            <a:srgbClr val="000000"/>
                          </a:solidFill>
                          <a:effectLst/>
                          <a:latin typeface="Times New Roman" panose="02020603050405020304" pitchFamily="18" charset="0"/>
                          <a:ea typeface="Times New Roman" panose="02020603050405020304" pitchFamily="18" charset="0"/>
                        </a:rPr>
                        <a:t> </a:t>
                      </a:r>
                      <a:r>
                        <a:rPr lang="en-US" sz="1400" dirty="0" err="1">
                          <a:solidFill>
                            <a:srgbClr val="000000"/>
                          </a:solidFill>
                          <a:effectLst/>
                          <a:latin typeface="Times New Roman" panose="02020603050405020304" pitchFamily="18" charset="0"/>
                          <a:ea typeface="Times New Roman" panose="02020603050405020304" pitchFamily="18" charset="0"/>
                        </a:rPr>
                        <a:t>Thanh</a:t>
                      </a:r>
                      <a:r>
                        <a:rPr lang="en-US" sz="1400" dirty="0">
                          <a:solidFill>
                            <a:srgbClr val="000000"/>
                          </a:solidFill>
                          <a:effectLst/>
                          <a:latin typeface="Times New Roman" panose="02020603050405020304" pitchFamily="18" charset="0"/>
                          <a:ea typeface="Times New Roman" panose="02020603050405020304" pitchFamily="18" charset="0"/>
                        </a:rPr>
                        <a:t> </a:t>
                      </a:r>
                      <a:r>
                        <a:rPr lang="en-US" sz="1400" dirty="0" err="1">
                          <a:solidFill>
                            <a:srgbClr val="000000"/>
                          </a:solidFill>
                          <a:effectLst/>
                          <a:latin typeface="Times New Roman" panose="02020603050405020304" pitchFamily="18" charset="0"/>
                          <a:ea typeface="Times New Roman" panose="02020603050405020304" pitchFamily="18" charset="0"/>
                        </a:rPr>
                        <a:t>Tâm</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415713419"/>
                  </a:ext>
                </a:extLst>
              </a:tr>
              <a:tr h="322460">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10h15- 10h30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a:effectLst/>
                          <a:latin typeface="Times New Roman" panose="02020603050405020304" pitchFamily="18" charset="0"/>
                          <a:ea typeface="Times New Roman" panose="02020603050405020304" pitchFamily="18" charset="0"/>
                        </a:rPr>
                        <a:t>2A3</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Nguyễn Thị Thúy</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785176207"/>
                  </a:ext>
                </a:extLst>
              </a:tr>
              <a:tr h="322460">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10h30 - 10h45</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a:effectLst/>
                          <a:latin typeface="Times New Roman" panose="02020603050405020304" pitchFamily="18" charset="0"/>
                          <a:ea typeface="Times New Roman" panose="02020603050405020304" pitchFamily="18" charset="0"/>
                        </a:rPr>
                        <a:t>2A4</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Bùi Thị Minh Tuyết</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354301137"/>
                  </a:ext>
                </a:extLst>
              </a:tr>
              <a:tr h="322460">
                <a:tc rowSpan="7">
                  <a:txBody>
                    <a:bodyPr/>
                    <a:lstStyle/>
                    <a:p>
                      <a:pPr algn="ctr">
                        <a:lnSpc>
                          <a:spcPct val="150000"/>
                        </a:lnSpc>
                        <a:spcAft>
                          <a:spcPts val="0"/>
                        </a:spcAft>
                      </a:pPr>
                      <a:r>
                        <a:rPr lang="en-US" sz="1200">
                          <a:effectLst/>
                          <a:latin typeface="Times New Roman" panose="02020603050405020304" pitchFamily="18" charset="0"/>
                          <a:ea typeface="Times New Roman" panose="02020603050405020304" pitchFamily="18" charset="0"/>
                        </a:rPr>
                        <a:t> </a:t>
                      </a:r>
                    </a:p>
                    <a:p>
                      <a:pPr algn="ctr">
                        <a:lnSpc>
                          <a:spcPct val="150000"/>
                        </a:lnSpc>
                        <a:spcAft>
                          <a:spcPts val="0"/>
                        </a:spcAft>
                      </a:pPr>
                      <a:r>
                        <a:rPr lang="en-US" sz="1200">
                          <a:effectLst/>
                          <a:latin typeface="Times New Roman" panose="02020603050405020304" pitchFamily="18" charset="0"/>
                          <a:ea typeface="Times New Roman" panose="02020603050405020304" pitchFamily="18" charset="0"/>
                        </a:rPr>
                        <a:t> </a:t>
                      </a:r>
                    </a:p>
                    <a:p>
                      <a:pPr algn="ctr">
                        <a:lnSpc>
                          <a:spcPct val="150000"/>
                        </a:lnSpc>
                        <a:spcAft>
                          <a:spcPts val="0"/>
                        </a:spcAft>
                      </a:pPr>
                      <a:r>
                        <a:rPr lang="en-US" sz="1400" b="1">
                          <a:effectLst/>
                          <a:latin typeface="Times New Roman" panose="02020603050405020304" pitchFamily="18" charset="0"/>
                          <a:ea typeface="Times New Roman" panose="02020603050405020304" pitchFamily="18" charset="0"/>
                        </a:rPr>
                        <a:t>Chiều</a:t>
                      </a:r>
                      <a:endParaRPr lang="en-US" sz="1200">
                        <a:effectLst/>
                        <a:latin typeface="Times New Roman" panose="02020603050405020304" pitchFamily="18" charset="0"/>
                        <a:ea typeface="Times New Roman" panose="02020603050405020304" pitchFamily="18" charset="0"/>
                      </a:endParaRPr>
                    </a:p>
                    <a:p>
                      <a:pPr algn="ctr">
                        <a:lnSpc>
                          <a:spcPct val="150000"/>
                        </a:lnSpc>
                        <a:spcAft>
                          <a:spcPts val="0"/>
                        </a:spcAft>
                      </a:pPr>
                      <a:r>
                        <a:rPr lang="vi-VN" sz="1400" b="1">
                          <a:effectLst/>
                          <a:latin typeface="Times New Roman" panose="02020603050405020304" pitchFamily="18" charset="0"/>
                          <a:ea typeface="Times New Roman" panose="02020603050405020304" pitchFamily="18" charset="0"/>
                        </a:rPr>
                        <a:t>09</a:t>
                      </a:r>
                      <a:r>
                        <a:rPr lang="en-US" sz="1400" b="1">
                          <a:effectLst/>
                          <a:latin typeface="Times New Roman" panose="02020603050405020304" pitchFamily="18" charset="0"/>
                          <a:ea typeface="Times New Roman" panose="02020603050405020304" pitchFamily="18" charset="0"/>
                        </a:rPr>
                        <a:t>/</a:t>
                      </a:r>
                      <a:r>
                        <a:rPr lang="vi-VN" sz="1400" b="1">
                          <a:effectLst/>
                          <a:latin typeface="Times New Roman" panose="02020603050405020304" pitchFamily="18" charset="0"/>
                          <a:ea typeface="Times New Roman" panose="02020603050405020304" pitchFamily="18" charset="0"/>
                        </a:rPr>
                        <a:t>01</a:t>
                      </a:r>
                      <a:r>
                        <a:rPr lang="en-US" sz="1400" b="1">
                          <a:effectLst/>
                          <a:latin typeface="Times New Roman" panose="02020603050405020304" pitchFamily="18" charset="0"/>
                          <a:ea typeface="Times New Roman" panose="02020603050405020304" pitchFamily="18" charset="0"/>
                        </a:rPr>
                        <a:t>/</a:t>
                      </a:r>
                      <a:r>
                        <a:rPr lang="vi-VN" sz="1400" b="1">
                          <a:effectLst/>
                          <a:latin typeface="Times New Roman" panose="02020603050405020304" pitchFamily="18" charset="0"/>
                          <a:ea typeface="Times New Roman" panose="02020603050405020304" pitchFamily="18" charset="0"/>
                        </a:rPr>
                        <a:t>2024</a:t>
                      </a:r>
                      <a:endParaRPr lang="en-US" sz="1200">
                        <a:effectLst/>
                        <a:latin typeface="Times New Roman" panose="02020603050405020304" pitchFamily="18" charset="0"/>
                        <a:ea typeface="Times New Roman" panose="02020603050405020304" pitchFamily="18" charset="0"/>
                      </a:endParaRPr>
                    </a:p>
                    <a:p>
                      <a:pPr algn="ctr">
                        <a:lnSpc>
                          <a:spcPct val="150000"/>
                        </a:lnSpc>
                        <a:spcAft>
                          <a:spcPts val="0"/>
                        </a:spcAft>
                      </a:pPr>
                      <a:r>
                        <a:rPr lang="en-US" sz="1200">
                          <a:effectLst/>
                          <a:latin typeface="Times New Roman" panose="02020603050405020304" pitchFamily="18" charset="0"/>
                          <a:ea typeface="Times New Roman" panose="02020603050405020304" pitchFamily="18" charset="0"/>
                        </a:rPr>
                        <a:t> </a:t>
                      </a:r>
                    </a:p>
                    <a:p>
                      <a:pPr algn="ctr">
                        <a:lnSpc>
                          <a:spcPct val="150000"/>
                        </a:lnSpc>
                        <a:spcAft>
                          <a:spcPts val="0"/>
                        </a:spcAft>
                      </a:pPr>
                      <a:r>
                        <a:rPr lang="en-US" sz="1200">
                          <a:effectLst/>
                          <a:latin typeface="Times New Roman" panose="02020603050405020304" pitchFamily="18" charset="0"/>
                          <a:ea typeface="Times New Roman" panose="02020603050405020304" pitchFamily="18" charset="0"/>
                        </a:rPr>
                        <a:t> </a:t>
                      </a:r>
                    </a:p>
                    <a:p>
                      <a:pPr algn="ctr">
                        <a:lnSpc>
                          <a:spcPct val="150000"/>
                        </a:lnSpc>
                        <a:spcAft>
                          <a:spcPts val="0"/>
                        </a:spcAft>
                      </a:pPr>
                      <a:r>
                        <a:rPr lang="en-US" sz="1200">
                          <a:effectLst/>
                          <a:latin typeface="Times New Roman" panose="02020603050405020304" pitchFamily="18" charset="0"/>
                          <a:ea typeface="Times New Roman" panose="02020603050405020304" pitchFamily="18" charset="0"/>
                        </a:rPr>
                        <a:t> </a:t>
                      </a:r>
                    </a:p>
                    <a:p>
                      <a:pPr algn="ctr">
                        <a:lnSpc>
                          <a:spcPct val="150000"/>
                        </a:lnSpc>
                        <a:spcAft>
                          <a:spcPts val="0"/>
                        </a:spcAft>
                      </a:pPr>
                      <a:r>
                        <a:rPr lang="en-US" sz="1200">
                          <a:effectLst/>
                          <a:latin typeface="Times New Roman" panose="02020603050405020304" pitchFamily="18" charset="0"/>
                          <a:ea typeface="Times New Roman" panose="02020603050405020304" pitchFamily="18" charset="0"/>
                        </a:rPr>
                        <a:t> </a:t>
                      </a:r>
                    </a:p>
                  </a:txBody>
                  <a:tcPr marL="68580" marR="68580" marT="0" marB="0"/>
                </a:tc>
                <a:tc>
                  <a:txBody>
                    <a:bodyPr/>
                    <a:lstStyle/>
                    <a:p>
                      <a:pPr algn="ctr">
                        <a:lnSpc>
                          <a:spcPct val="150000"/>
                        </a:lnSpc>
                        <a:spcAft>
                          <a:spcPts val="0"/>
                        </a:spcAft>
                      </a:pPr>
                      <a:r>
                        <a:rPr lang="en-US" sz="1400">
                          <a:effectLst/>
                          <a:latin typeface="Times New Roman" panose="02020603050405020304" pitchFamily="18" charset="0"/>
                          <a:ea typeface="Times New Roman" panose="02020603050405020304" pitchFamily="18" charset="0"/>
                        </a:rPr>
                        <a:t>14h – </a:t>
                      </a:r>
                      <a:r>
                        <a:rPr lang="vi-VN" sz="1400">
                          <a:effectLst/>
                          <a:latin typeface="Times New Roman" panose="02020603050405020304" pitchFamily="18" charset="0"/>
                          <a:ea typeface="Times New Roman" panose="02020603050405020304" pitchFamily="18" charset="0"/>
                        </a:rPr>
                        <a:t>14h15</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400" dirty="0">
                          <a:effectLst/>
                          <a:latin typeface="Times New Roman" panose="02020603050405020304" pitchFamily="18" charset="0"/>
                          <a:ea typeface="Times New Roman" panose="02020603050405020304" pitchFamily="18" charset="0"/>
                        </a:rPr>
                        <a:t>2A5</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Nguyễn Thị Luông</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725286288"/>
                  </a:ext>
                </a:extLst>
              </a:tr>
              <a:tr h="322460">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14h15</a:t>
                      </a:r>
                      <a:r>
                        <a:rPr lang="en-US" sz="1400">
                          <a:effectLst/>
                          <a:latin typeface="Times New Roman" panose="02020603050405020304" pitchFamily="18" charset="0"/>
                          <a:ea typeface="Times New Roman" panose="02020603050405020304" pitchFamily="18" charset="0"/>
                        </a:rPr>
                        <a:t>– </a:t>
                      </a:r>
                      <a:r>
                        <a:rPr lang="vi-VN" sz="1400">
                          <a:effectLst/>
                          <a:latin typeface="Times New Roman" panose="02020603050405020304" pitchFamily="18" charset="0"/>
                          <a:ea typeface="Times New Roman" panose="02020603050405020304" pitchFamily="18" charset="0"/>
                        </a:rPr>
                        <a:t>14h3</a:t>
                      </a:r>
                      <a:r>
                        <a:rPr lang="en-US" sz="1400">
                          <a:effectLst/>
                          <a:latin typeface="Times New Roman" panose="02020603050405020304" pitchFamily="18" charset="0"/>
                          <a:ea typeface="Times New Roman" panose="02020603050405020304" pitchFamily="18" charset="0"/>
                        </a:rPr>
                        <a:t>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2A6</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Dương Thị Kim Quỳnh</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247312132"/>
                  </a:ext>
                </a:extLst>
              </a:tr>
              <a:tr h="322460">
                <a:tc vMerge="1">
                  <a:txBody>
                    <a:bodyPr/>
                    <a:lstStyle/>
                    <a:p>
                      <a:endParaRPr lang="en-US"/>
                    </a:p>
                  </a:txBody>
                  <a:tcPr/>
                </a:tc>
                <a:tc>
                  <a:txBody>
                    <a:bodyPr/>
                    <a:lstStyle/>
                    <a:p>
                      <a:pPr algn="ctr">
                        <a:lnSpc>
                          <a:spcPct val="150000"/>
                        </a:lnSpc>
                        <a:spcAft>
                          <a:spcPts val="0"/>
                        </a:spcAft>
                      </a:pPr>
                      <a:r>
                        <a:rPr lang="en-US" sz="1400">
                          <a:effectLst/>
                          <a:latin typeface="Times New Roman" panose="02020603050405020304" pitchFamily="18" charset="0"/>
                          <a:ea typeface="Times New Roman" panose="02020603050405020304" pitchFamily="18" charset="0"/>
                        </a:rPr>
                        <a:t>14h30 – </a:t>
                      </a:r>
                      <a:r>
                        <a:rPr lang="vi-VN" sz="1400">
                          <a:effectLst/>
                          <a:latin typeface="Times New Roman" panose="02020603050405020304" pitchFamily="18" charset="0"/>
                          <a:ea typeface="Times New Roman" panose="02020603050405020304" pitchFamily="18" charset="0"/>
                        </a:rPr>
                        <a:t>14h45</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2A7</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dirty="0" err="1">
                          <a:solidFill>
                            <a:srgbClr val="000000"/>
                          </a:solidFill>
                          <a:effectLst/>
                          <a:latin typeface="Times New Roman" panose="02020603050405020304" pitchFamily="18" charset="0"/>
                          <a:ea typeface="Times New Roman" panose="02020603050405020304" pitchFamily="18" charset="0"/>
                        </a:rPr>
                        <a:t>Nguyễn</a:t>
                      </a:r>
                      <a:r>
                        <a:rPr lang="en-US" sz="1400" dirty="0">
                          <a:solidFill>
                            <a:srgbClr val="000000"/>
                          </a:solidFill>
                          <a:effectLst/>
                          <a:latin typeface="Times New Roman" panose="02020603050405020304" pitchFamily="18" charset="0"/>
                          <a:ea typeface="Times New Roman" panose="02020603050405020304" pitchFamily="18" charset="0"/>
                        </a:rPr>
                        <a:t> </a:t>
                      </a:r>
                      <a:r>
                        <a:rPr lang="en-US" sz="1400" dirty="0" err="1">
                          <a:solidFill>
                            <a:srgbClr val="000000"/>
                          </a:solidFill>
                          <a:effectLst/>
                          <a:latin typeface="Times New Roman" panose="02020603050405020304" pitchFamily="18" charset="0"/>
                          <a:ea typeface="Times New Roman" panose="02020603050405020304" pitchFamily="18" charset="0"/>
                        </a:rPr>
                        <a:t>Thị</a:t>
                      </a:r>
                      <a:r>
                        <a:rPr lang="en-US" sz="1400" dirty="0">
                          <a:solidFill>
                            <a:srgbClr val="000000"/>
                          </a:solidFill>
                          <a:effectLst/>
                          <a:latin typeface="Times New Roman" panose="02020603050405020304" pitchFamily="18" charset="0"/>
                          <a:ea typeface="Times New Roman" panose="02020603050405020304" pitchFamily="18" charset="0"/>
                        </a:rPr>
                        <a:t> </a:t>
                      </a:r>
                      <a:r>
                        <a:rPr lang="en-US" sz="1400" dirty="0" err="1">
                          <a:solidFill>
                            <a:srgbClr val="000000"/>
                          </a:solidFill>
                          <a:effectLst/>
                          <a:latin typeface="Times New Roman" panose="02020603050405020304" pitchFamily="18" charset="0"/>
                          <a:ea typeface="Times New Roman" panose="02020603050405020304" pitchFamily="18" charset="0"/>
                        </a:rPr>
                        <a:t>Hồng</a:t>
                      </a:r>
                      <a:r>
                        <a:rPr lang="en-US" sz="1400" dirty="0">
                          <a:solidFill>
                            <a:srgbClr val="000000"/>
                          </a:solidFill>
                          <a:effectLst/>
                          <a:latin typeface="Times New Roman" panose="02020603050405020304" pitchFamily="18" charset="0"/>
                          <a:ea typeface="Times New Roman" panose="02020603050405020304" pitchFamily="18" charset="0"/>
                        </a:rPr>
                        <a:t> </a:t>
                      </a:r>
                      <a:r>
                        <a:rPr lang="en-US" sz="1400" dirty="0" err="1">
                          <a:solidFill>
                            <a:srgbClr val="000000"/>
                          </a:solidFill>
                          <a:effectLst/>
                          <a:latin typeface="Times New Roman" panose="02020603050405020304" pitchFamily="18" charset="0"/>
                          <a:ea typeface="Times New Roman" panose="02020603050405020304" pitchFamily="18" charset="0"/>
                        </a:rPr>
                        <a:t>Hạnh</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4237313070"/>
                  </a:ext>
                </a:extLst>
              </a:tr>
              <a:tr h="322460">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14h45 - 15h</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3A1</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Vũ Thị Hương Giang</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403848975"/>
                  </a:ext>
                </a:extLst>
              </a:tr>
              <a:tr h="322460">
                <a:tc vMerge="1">
                  <a:txBody>
                    <a:bodyPr/>
                    <a:lstStyle/>
                    <a:p>
                      <a:endParaRPr lang="en-US"/>
                    </a:p>
                  </a:txBody>
                  <a:tcPr/>
                </a:tc>
                <a:tc>
                  <a:txBody>
                    <a:bodyPr/>
                    <a:lstStyle/>
                    <a:p>
                      <a:pPr algn="ctr">
                        <a:lnSpc>
                          <a:spcPct val="150000"/>
                        </a:lnSpc>
                        <a:spcAft>
                          <a:spcPts val="0"/>
                        </a:spcAft>
                      </a:pPr>
                      <a:r>
                        <a:rPr lang="en-US" sz="1400">
                          <a:effectLst/>
                          <a:latin typeface="Times New Roman" panose="02020603050405020304" pitchFamily="18" charset="0"/>
                          <a:ea typeface="Times New Roman" panose="02020603050405020304" pitchFamily="18" charset="0"/>
                        </a:rPr>
                        <a:t>15h – </a:t>
                      </a:r>
                      <a:r>
                        <a:rPr lang="vi-VN" sz="1400">
                          <a:effectLst/>
                          <a:latin typeface="Times New Roman" panose="02020603050405020304" pitchFamily="18" charset="0"/>
                          <a:ea typeface="Times New Roman" panose="02020603050405020304" pitchFamily="18" charset="0"/>
                        </a:rPr>
                        <a:t>15h15</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3A2</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Nguyễn Thị Oanh</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490044199"/>
                  </a:ext>
                </a:extLst>
              </a:tr>
              <a:tr h="352176">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15h15</a:t>
                      </a:r>
                      <a:r>
                        <a:rPr lang="en-US" sz="1400">
                          <a:effectLst/>
                          <a:latin typeface="Times New Roman" panose="02020603050405020304" pitchFamily="18" charset="0"/>
                          <a:ea typeface="Times New Roman" panose="02020603050405020304" pitchFamily="18" charset="0"/>
                        </a:rPr>
                        <a:t> – </a:t>
                      </a:r>
                      <a:r>
                        <a:rPr lang="vi-VN" sz="1400">
                          <a:effectLst/>
                          <a:latin typeface="Times New Roman" panose="02020603050405020304" pitchFamily="18" charset="0"/>
                          <a:ea typeface="Times New Roman" panose="02020603050405020304" pitchFamily="18" charset="0"/>
                        </a:rPr>
                        <a:t>15h30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3A3</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dirty="0" err="1">
                          <a:solidFill>
                            <a:srgbClr val="000000"/>
                          </a:solidFill>
                          <a:effectLst/>
                          <a:latin typeface="Times New Roman" panose="02020603050405020304" pitchFamily="18" charset="0"/>
                          <a:ea typeface="Times New Roman" panose="02020603050405020304" pitchFamily="18" charset="0"/>
                        </a:rPr>
                        <a:t>Lê</a:t>
                      </a:r>
                      <a:r>
                        <a:rPr lang="en-US" sz="1400" dirty="0">
                          <a:solidFill>
                            <a:srgbClr val="000000"/>
                          </a:solidFill>
                          <a:effectLst/>
                          <a:latin typeface="Times New Roman" panose="02020603050405020304" pitchFamily="18" charset="0"/>
                          <a:ea typeface="Times New Roman" panose="02020603050405020304" pitchFamily="18" charset="0"/>
                        </a:rPr>
                        <a:t> </a:t>
                      </a:r>
                      <a:r>
                        <a:rPr lang="en-US" sz="1400" dirty="0" err="1">
                          <a:solidFill>
                            <a:srgbClr val="000000"/>
                          </a:solidFill>
                          <a:effectLst/>
                          <a:latin typeface="Times New Roman" panose="02020603050405020304" pitchFamily="18" charset="0"/>
                          <a:ea typeface="Times New Roman" panose="02020603050405020304" pitchFamily="18" charset="0"/>
                        </a:rPr>
                        <a:t>Hoài</a:t>
                      </a:r>
                      <a:r>
                        <a:rPr lang="en-US" sz="1400" dirty="0">
                          <a:solidFill>
                            <a:srgbClr val="000000"/>
                          </a:solidFill>
                          <a:effectLst/>
                          <a:latin typeface="Times New Roman" panose="02020603050405020304" pitchFamily="18" charset="0"/>
                          <a:ea typeface="Times New Roman" panose="02020603050405020304" pitchFamily="18" charset="0"/>
                        </a:rPr>
                        <a:t> </a:t>
                      </a:r>
                      <a:r>
                        <a:rPr lang="en-US" sz="1400" dirty="0" err="1">
                          <a:solidFill>
                            <a:srgbClr val="000000"/>
                          </a:solidFill>
                          <a:effectLst/>
                          <a:latin typeface="Times New Roman" panose="02020603050405020304" pitchFamily="18" charset="0"/>
                          <a:ea typeface="Times New Roman" panose="02020603050405020304" pitchFamily="18" charset="0"/>
                        </a:rPr>
                        <a:t>Phương</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726798244"/>
                  </a:ext>
                </a:extLst>
              </a:tr>
              <a:tr h="338810">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15h45</a:t>
                      </a:r>
                      <a:r>
                        <a:rPr lang="en-US" sz="1400">
                          <a:effectLst/>
                          <a:latin typeface="Times New Roman" panose="02020603050405020304" pitchFamily="18" charset="0"/>
                          <a:ea typeface="Times New Roman" panose="02020603050405020304" pitchFamily="18" charset="0"/>
                        </a:rPr>
                        <a:t> – </a:t>
                      </a:r>
                      <a:r>
                        <a:rPr lang="vi-VN" sz="1400">
                          <a:effectLst/>
                          <a:latin typeface="Times New Roman" panose="02020603050405020304" pitchFamily="18" charset="0"/>
                          <a:ea typeface="Times New Roman" panose="02020603050405020304" pitchFamily="18" charset="0"/>
                        </a:rPr>
                        <a:t>16h</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3A4</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dirty="0" err="1">
                          <a:solidFill>
                            <a:srgbClr val="000000"/>
                          </a:solidFill>
                          <a:effectLst/>
                          <a:latin typeface="Times New Roman" panose="02020603050405020304" pitchFamily="18" charset="0"/>
                          <a:ea typeface="Times New Roman" panose="02020603050405020304" pitchFamily="18" charset="0"/>
                        </a:rPr>
                        <a:t>Nguyễn</a:t>
                      </a:r>
                      <a:r>
                        <a:rPr lang="en-US" sz="1400" dirty="0">
                          <a:solidFill>
                            <a:srgbClr val="000000"/>
                          </a:solidFill>
                          <a:effectLst/>
                          <a:latin typeface="Times New Roman" panose="02020603050405020304" pitchFamily="18" charset="0"/>
                          <a:ea typeface="Times New Roman" panose="02020603050405020304" pitchFamily="18" charset="0"/>
                        </a:rPr>
                        <a:t> </a:t>
                      </a:r>
                      <a:r>
                        <a:rPr lang="en-US" sz="1400" dirty="0" err="1">
                          <a:solidFill>
                            <a:srgbClr val="000000"/>
                          </a:solidFill>
                          <a:effectLst/>
                          <a:latin typeface="Times New Roman" panose="02020603050405020304" pitchFamily="18" charset="0"/>
                          <a:ea typeface="Times New Roman" panose="02020603050405020304" pitchFamily="18" charset="0"/>
                        </a:rPr>
                        <a:t>Thị</a:t>
                      </a:r>
                      <a:r>
                        <a:rPr lang="en-US" sz="1400" dirty="0">
                          <a:solidFill>
                            <a:srgbClr val="000000"/>
                          </a:solidFill>
                          <a:effectLst/>
                          <a:latin typeface="Times New Roman" panose="02020603050405020304" pitchFamily="18" charset="0"/>
                          <a:ea typeface="Times New Roman" panose="02020603050405020304" pitchFamily="18" charset="0"/>
                        </a:rPr>
                        <a:t> Thu </a:t>
                      </a:r>
                      <a:r>
                        <a:rPr lang="en-US" sz="1400" dirty="0" err="1">
                          <a:solidFill>
                            <a:srgbClr val="000000"/>
                          </a:solidFill>
                          <a:effectLst/>
                          <a:latin typeface="Times New Roman" panose="02020603050405020304" pitchFamily="18" charset="0"/>
                          <a:ea typeface="Times New Roman" panose="02020603050405020304" pitchFamily="18" charset="0"/>
                        </a:rPr>
                        <a:t>Hưởng</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012834191"/>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019456717"/>
              </p:ext>
            </p:extLst>
          </p:nvPr>
        </p:nvGraphicFramePr>
        <p:xfrm>
          <a:off x="5953121" y="1247293"/>
          <a:ext cx="5267328" cy="5497843"/>
        </p:xfrm>
        <a:graphic>
          <a:graphicData uri="http://schemas.openxmlformats.org/drawingml/2006/table">
            <a:tbl>
              <a:tblPr firstRow="1" bandRow="1">
                <a:tableStyleId>{5C22544A-7EE6-4342-B048-85BDC9FD1C3A}</a:tableStyleId>
              </a:tblPr>
              <a:tblGrid>
                <a:gridCol w="1134068">
                  <a:extLst>
                    <a:ext uri="{9D8B030D-6E8A-4147-A177-3AD203B41FA5}">
                      <a16:colId xmlns:a16="http://schemas.microsoft.com/office/drawing/2014/main" val="2859314323"/>
                    </a:ext>
                  </a:extLst>
                </a:gridCol>
                <a:gridCol w="1237167">
                  <a:extLst>
                    <a:ext uri="{9D8B030D-6E8A-4147-A177-3AD203B41FA5}">
                      <a16:colId xmlns:a16="http://schemas.microsoft.com/office/drawing/2014/main" val="4015098884"/>
                    </a:ext>
                  </a:extLst>
                </a:gridCol>
                <a:gridCol w="646700">
                  <a:extLst>
                    <a:ext uri="{9D8B030D-6E8A-4147-A177-3AD203B41FA5}">
                      <a16:colId xmlns:a16="http://schemas.microsoft.com/office/drawing/2014/main" val="2020918203"/>
                    </a:ext>
                  </a:extLst>
                </a:gridCol>
                <a:gridCol w="2249393">
                  <a:extLst>
                    <a:ext uri="{9D8B030D-6E8A-4147-A177-3AD203B41FA5}">
                      <a16:colId xmlns:a16="http://schemas.microsoft.com/office/drawing/2014/main" val="1273600191"/>
                    </a:ext>
                  </a:extLst>
                </a:gridCol>
              </a:tblGrid>
              <a:tr h="422911">
                <a:tc rowSpan="10">
                  <a:txBody>
                    <a:bodyPr/>
                    <a:lstStyle/>
                    <a:p>
                      <a:pPr algn="ctr">
                        <a:lnSpc>
                          <a:spcPct val="150000"/>
                        </a:lnSpc>
                        <a:spcAft>
                          <a:spcPts val="0"/>
                        </a:spcAft>
                      </a:pPr>
                      <a:r>
                        <a:rPr lang="en-US" sz="1400" b="1" dirty="0" err="1">
                          <a:solidFill>
                            <a:schemeClr val="tx1"/>
                          </a:solidFill>
                          <a:effectLst/>
                          <a:latin typeface="Times New Roman" panose="02020603050405020304" pitchFamily="18" charset="0"/>
                          <a:ea typeface="Times New Roman" panose="02020603050405020304" pitchFamily="18" charset="0"/>
                        </a:rPr>
                        <a:t>Sáng</a:t>
                      </a:r>
                      <a:endParaRPr lang="en-US" sz="1200" dirty="0">
                        <a:solidFill>
                          <a:schemeClr val="tx1"/>
                        </a:solidFill>
                        <a:effectLst/>
                        <a:latin typeface="Times New Roman" panose="02020603050405020304" pitchFamily="18" charset="0"/>
                        <a:ea typeface="Times New Roman" panose="02020603050405020304" pitchFamily="18" charset="0"/>
                      </a:endParaRPr>
                    </a:p>
                    <a:p>
                      <a:pPr algn="ctr">
                        <a:lnSpc>
                          <a:spcPct val="150000"/>
                        </a:lnSpc>
                        <a:spcAft>
                          <a:spcPts val="0"/>
                        </a:spcAft>
                      </a:pPr>
                      <a:r>
                        <a:rPr lang="vi-VN" sz="1400" b="1" dirty="0">
                          <a:solidFill>
                            <a:schemeClr val="tx1"/>
                          </a:solidFill>
                          <a:effectLst/>
                          <a:latin typeface="Times New Roman" panose="02020603050405020304" pitchFamily="18" charset="0"/>
                          <a:ea typeface="Times New Roman" panose="02020603050405020304" pitchFamily="18" charset="0"/>
                        </a:rPr>
                        <a:t>10</a:t>
                      </a:r>
                      <a:r>
                        <a:rPr lang="en-US" sz="1400" b="1" dirty="0">
                          <a:solidFill>
                            <a:schemeClr val="tx1"/>
                          </a:solidFill>
                          <a:effectLst/>
                          <a:latin typeface="Times New Roman" panose="02020603050405020304" pitchFamily="18" charset="0"/>
                          <a:ea typeface="Times New Roman" panose="02020603050405020304" pitchFamily="18" charset="0"/>
                        </a:rPr>
                        <a:t>/</a:t>
                      </a:r>
                      <a:r>
                        <a:rPr lang="vi-VN" sz="1400" b="1" dirty="0">
                          <a:solidFill>
                            <a:schemeClr val="tx1"/>
                          </a:solidFill>
                          <a:effectLst/>
                          <a:latin typeface="Times New Roman" panose="02020603050405020304" pitchFamily="18" charset="0"/>
                          <a:ea typeface="Times New Roman" panose="02020603050405020304" pitchFamily="18" charset="0"/>
                        </a:rPr>
                        <a:t>01</a:t>
                      </a:r>
                      <a:r>
                        <a:rPr lang="en-US" sz="1400" b="1" dirty="0">
                          <a:solidFill>
                            <a:schemeClr val="tx1"/>
                          </a:solidFill>
                          <a:effectLst/>
                          <a:latin typeface="Times New Roman" panose="02020603050405020304" pitchFamily="18" charset="0"/>
                          <a:ea typeface="Times New Roman" panose="02020603050405020304" pitchFamily="18" charset="0"/>
                        </a:rPr>
                        <a:t>/</a:t>
                      </a:r>
                      <a:r>
                        <a:rPr lang="vi-VN" sz="1400" b="1" dirty="0">
                          <a:solidFill>
                            <a:schemeClr val="tx1"/>
                          </a:solidFill>
                          <a:effectLst/>
                          <a:latin typeface="Times New Roman" panose="02020603050405020304" pitchFamily="18" charset="0"/>
                          <a:ea typeface="Times New Roman" panose="02020603050405020304" pitchFamily="18" charset="0"/>
                        </a:rPr>
                        <a:t>2024</a:t>
                      </a:r>
                      <a:endParaRPr lang="en-US" sz="1200" dirty="0">
                        <a:solidFill>
                          <a:schemeClr val="tx1"/>
                        </a:solidFill>
                        <a:effectLst/>
                        <a:latin typeface="Times New Roman" panose="02020603050405020304" pitchFamily="18" charset="0"/>
                        <a:ea typeface="Times New Roman" panose="02020603050405020304" pitchFamily="18" charset="0"/>
                      </a:endParaRPr>
                    </a:p>
                    <a:p>
                      <a:pPr algn="ctr">
                        <a:lnSpc>
                          <a:spcPct val="150000"/>
                        </a:lnSpc>
                        <a:spcAft>
                          <a:spcPts val="0"/>
                        </a:spcAft>
                      </a:pPr>
                      <a:r>
                        <a:rPr lang="en-US" sz="1200" dirty="0">
                          <a:effectLst/>
                          <a:latin typeface="Times New Roman" panose="02020603050405020304" pitchFamily="18" charset="0"/>
                          <a:ea typeface="Times New Roman" panose="02020603050405020304" pitchFamily="18" charset="0"/>
                        </a:rPr>
                        <a:t> </a:t>
                      </a:r>
                    </a:p>
                  </a:txBody>
                  <a:tcPr marL="68580" marR="68580" marT="0" marB="0" anchor="ctr">
                    <a:solidFill>
                      <a:schemeClr val="accent5">
                        <a:lumMod val="20000"/>
                        <a:lumOff val="80000"/>
                      </a:schemeClr>
                    </a:solidFill>
                  </a:tcPr>
                </a:tc>
                <a:tc>
                  <a:txBody>
                    <a:bodyPr/>
                    <a:lstStyle/>
                    <a:p>
                      <a:pPr algn="ctr">
                        <a:lnSpc>
                          <a:spcPct val="150000"/>
                        </a:lnSpc>
                        <a:spcAft>
                          <a:spcPts val="0"/>
                        </a:spcAft>
                      </a:pPr>
                      <a:r>
                        <a:rPr lang="en-US" sz="1400" b="0" dirty="0">
                          <a:solidFill>
                            <a:schemeClr val="tx1"/>
                          </a:solidFill>
                          <a:effectLst/>
                          <a:latin typeface="Times New Roman" panose="02020603050405020304" pitchFamily="18" charset="0"/>
                          <a:ea typeface="Times New Roman" panose="02020603050405020304" pitchFamily="18" charset="0"/>
                        </a:rPr>
                        <a:t>8h </a:t>
                      </a:r>
                      <a:r>
                        <a:rPr lang="vi-VN" sz="1400" b="0" dirty="0">
                          <a:solidFill>
                            <a:schemeClr val="tx1"/>
                          </a:solidFill>
                          <a:effectLst/>
                          <a:latin typeface="Times New Roman" panose="02020603050405020304" pitchFamily="18" charset="0"/>
                          <a:ea typeface="Times New Roman" panose="02020603050405020304" pitchFamily="18" charset="0"/>
                        </a:rPr>
                        <a:t>-</a:t>
                      </a:r>
                      <a:r>
                        <a:rPr lang="en-US" sz="1400" b="0" dirty="0">
                          <a:solidFill>
                            <a:schemeClr val="tx1"/>
                          </a:solidFill>
                          <a:effectLst/>
                          <a:latin typeface="Times New Roman" panose="02020603050405020304" pitchFamily="18" charset="0"/>
                          <a:ea typeface="Times New Roman" panose="02020603050405020304" pitchFamily="18" charset="0"/>
                        </a:rPr>
                        <a:t> 8h</a:t>
                      </a:r>
                      <a:r>
                        <a:rPr lang="vi-VN" sz="1400" b="0" dirty="0">
                          <a:solidFill>
                            <a:schemeClr val="tx1"/>
                          </a:solidFill>
                          <a:effectLst/>
                          <a:latin typeface="Times New Roman" panose="02020603050405020304" pitchFamily="18" charset="0"/>
                          <a:ea typeface="Times New Roman" panose="02020603050405020304" pitchFamily="18" charset="0"/>
                        </a:rPr>
                        <a:t>15</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algn="ctr">
                        <a:spcAft>
                          <a:spcPts val="0"/>
                        </a:spcAft>
                      </a:pPr>
                      <a:r>
                        <a:rPr lang="en-US" sz="1400" b="0" dirty="0">
                          <a:solidFill>
                            <a:srgbClr val="000000"/>
                          </a:solidFill>
                          <a:effectLst/>
                          <a:latin typeface="Times New Roman" panose="02020603050405020304" pitchFamily="18" charset="0"/>
                          <a:ea typeface="Times New Roman" panose="02020603050405020304" pitchFamily="18" charset="0"/>
                        </a:rPr>
                        <a:t>3A5</a:t>
                      </a:r>
                      <a:endParaRPr lang="en-US" sz="1200" b="0" dirty="0">
                        <a:effectLst/>
                        <a:latin typeface="Times New Roman" panose="02020603050405020304" pitchFamily="18" charset="0"/>
                        <a:ea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algn="ctr">
                        <a:spcAft>
                          <a:spcPts val="0"/>
                        </a:spcAft>
                      </a:pPr>
                      <a:r>
                        <a:rPr lang="en-US" sz="1400" b="0" dirty="0" err="1">
                          <a:solidFill>
                            <a:srgbClr val="000000"/>
                          </a:solidFill>
                          <a:effectLst/>
                          <a:latin typeface="Times New Roman" panose="02020603050405020304" pitchFamily="18" charset="0"/>
                          <a:ea typeface="Times New Roman" panose="02020603050405020304" pitchFamily="18" charset="0"/>
                        </a:rPr>
                        <a:t>Phùng</a:t>
                      </a:r>
                      <a:r>
                        <a:rPr lang="en-US" sz="1400" b="0" dirty="0">
                          <a:solidFill>
                            <a:srgbClr val="000000"/>
                          </a:solidFill>
                          <a:effectLst/>
                          <a:latin typeface="Times New Roman" panose="02020603050405020304" pitchFamily="18" charset="0"/>
                          <a:ea typeface="Times New Roman" panose="02020603050405020304" pitchFamily="18" charset="0"/>
                        </a:rPr>
                        <a:t> </a:t>
                      </a:r>
                      <a:r>
                        <a:rPr lang="en-US" sz="1400" b="0" dirty="0" err="1">
                          <a:solidFill>
                            <a:srgbClr val="000000"/>
                          </a:solidFill>
                          <a:effectLst/>
                          <a:latin typeface="Times New Roman" panose="02020603050405020304" pitchFamily="18" charset="0"/>
                          <a:ea typeface="Times New Roman" panose="02020603050405020304" pitchFamily="18" charset="0"/>
                        </a:rPr>
                        <a:t>Ngọc</a:t>
                      </a:r>
                      <a:r>
                        <a:rPr lang="en-US" sz="1400" b="0" dirty="0">
                          <a:solidFill>
                            <a:srgbClr val="000000"/>
                          </a:solidFill>
                          <a:effectLst/>
                          <a:latin typeface="Times New Roman" panose="02020603050405020304" pitchFamily="18" charset="0"/>
                          <a:ea typeface="Times New Roman" panose="02020603050405020304" pitchFamily="18" charset="0"/>
                        </a:rPr>
                        <a:t> Mai</a:t>
                      </a:r>
                      <a:endParaRPr lang="en-US" sz="1200" b="0" dirty="0">
                        <a:effectLst/>
                        <a:latin typeface="Times New Roman" panose="02020603050405020304" pitchFamily="18" charset="0"/>
                        <a:ea typeface="Times New Roman" panose="02020603050405020304" pitchFamily="18" charset="0"/>
                      </a:endParaRPr>
                    </a:p>
                  </a:txBody>
                  <a:tcPr marL="68580" marR="68580" marT="0" marB="0" anchor="ctr">
                    <a:solidFill>
                      <a:schemeClr val="accent5">
                        <a:lumMod val="20000"/>
                        <a:lumOff val="80000"/>
                      </a:schemeClr>
                    </a:solidFill>
                  </a:tcPr>
                </a:tc>
                <a:extLst>
                  <a:ext uri="{0D108BD9-81ED-4DB2-BD59-A6C34878D82A}">
                    <a16:rowId xmlns:a16="http://schemas.microsoft.com/office/drawing/2014/main" val="4216441354"/>
                  </a:ext>
                </a:extLst>
              </a:tr>
              <a:tr h="422911">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8h15 -</a:t>
                      </a:r>
                      <a:r>
                        <a:rPr lang="en-US" sz="1400">
                          <a:effectLst/>
                          <a:latin typeface="Times New Roman" panose="02020603050405020304" pitchFamily="18" charset="0"/>
                          <a:ea typeface="Times New Roman" panose="02020603050405020304" pitchFamily="18" charset="0"/>
                        </a:rPr>
                        <a:t> 8h</a:t>
                      </a:r>
                      <a:r>
                        <a:rPr lang="vi-VN" sz="1400">
                          <a:effectLst/>
                          <a:latin typeface="Times New Roman" panose="02020603050405020304" pitchFamily="18" charset="0"/>
                          <a:ea typeface="Times New Roman" panose="02020603050405020304" pitchFamily="18" charset="0"/>
                        </a:rPr>
                        <a:t>30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3A6</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Phạm Hồng Anh</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097931546"/>
                  </a:ext>
                </a:extLst>
              </a:tr>
              <a:tr h="422911">
                <a:tc vMerge="1">
                  <a:txBody>
                    <a:bodyPr/>
                    <a:lstStyle/>
                    <a:p>
                      <a:endParaRPr lang="en-US"/>
                    </a:p>
                  </a:txBody>
                  <a:tcPr/>
                </a:tc>
                <a:tc>
                  <a:txBody>
                    <a:bodyPr/>
                    <a:lstStyle/>
                    <a:p>
                      <a:pPr algn="ctr">
                        <a:lnSpc>
                          <a:spcPct val="150000"/>
                        </a:lnSpc>
                        <a:spcAft>
                          <a:spcPts val="0"/>
                        </a:spcAft>
                      </a:pPr>
                      <a:r>
                        <a:rPr lang="en-US" sz="1400" dirty="0">
                          <a:effectLst/>
                          <a:latin typeface="Times New Roman" panose="02020603050405020304" pitchFamily="18" charset="0"/>
                          <a:ea typeface="Times New Roman" panose="02020603050405020304" pitchFamily="18" charset="0"/>
                        </a:rPr>
                        <a:t>8h</a:t>
                      </a:r>
                      <a:r>
                        <a:rPr lang="vi-VN" sz="1400" dirty="0">
                          <a:effectLst/>
                          <a:latin typeface="Times New Roman" panose="02020603050405020304" pitchFamily="18" charset="0"/>
                          <a:ea typeface="Times New Roman" panose="02020603050405020304" pitchFamily="18" charset="0"/>
                        </a:rPr>
                        <a:t>3</a:t>
                      </a:r>
                      <a:r>
                        <a:rPr lang="en-US" sz="1400" dirty="0">
                          <a:effectLst/>
                          <a:latin typeface="Times New Roman" panose="02020603050405020304" pitchFamily="18" charset="0"/>
                          <a:ea typeface="Times New Roman" panose="02020603050405020304" pitchFamily="18" charset="0"/>
                        </a:rPr>
                        <a:t>0 </a:t>
                      </a:r>
                      <a:r>
                        <a:rPr lang="vi-VN" sz="1400" dirty="0">
                          <a:effectLst/>
                          <a:latin typeface="Times New Roman" panose="02020603050405020304" pitchFamily="18" charset="0"/>
                          <a:ea typeface="Times New Roman" panose="02020603050405020304" pitchFamily="18" charset="0"/>
                        </a:rPr>
                        <a:t>- 8h45</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3A7</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Lê Thị Ngọc Anh</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808788276"/>
                  </a:ext>
                </a:extLst>
              </a:tr>
              <a:tr h="422911">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8h45 - 9h0</a:t>
                      </a:r>
                      <a:r>
                        <a:rPr lang="en-US" sz="1400">
                          <a:effectLst/>
                          <a:latin typeface="Times New Roman" panose="02020603050405020304" pitchFamily="18" charset="0"/>
                          <a:ea typeface="Times New Roman" panose="02020603050405020304" pitchFamily="18" charset="0"/>
                        </a:rPr>
                        <a:t>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4A1</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Lê Thị Thu Nga</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255841151"/>
                  </a:ext>
                </a:extLst>
              </a:tr>
              <a:tr h="422911">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9h - 9h15</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4A2</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Bùi Thị Tú Anh</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625824909"/>
                  </a:ext>
                </a:extLst>
              </a:tr>
              <a:tr h="422911">
                <a:tc vMerge="1">
                  <a:txBody>
                    <a:bodyPr/>
                    <a:lstStyle/>
                    <a:p>
                      <a:endParaRPr lang="en-US"/>
                    </a:p>
                  </a:txBody>
                  <a:tcPr/>
                </a:tc>
                <a:tc>
                  <a:txBody>
                    <a:bodyPr/>
                    <a:lstStyle/>
                    <a:p>
                      <a:pPr algn="ctr">
                        <a:lnSpc>
                          <a:spcPct val="150000"/>
                        </a:lnSpc>
                        <a:spcAft>
                          <a:spcPts val="0"/>
                        </a:spcAft>
                      </a:pPr>
                      <a:r>
                        <a:rPr lang="vi-VN" sz="1400" dirty="0">
                          <a:effectLst/>
                          <a:latin typeface="Times New Roman" panose="02020603050405020304" pitchFamily="18" charset="0"/>
                          <a:ea typeface="Times New Roman" panose="02020603050405020304" pitchFamily="18" charset="0"/>
                        </a:rPr>
                        <a:t>9h15 - 9h30</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4A3</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Hà Thị Ngọc Lan</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86306362"/>
                  </a:ext>
                </a:extLst>
              </a:tr>
              <a:tr h="422911">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9h45 -10h</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4A4</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Nguyễn Phương Linh</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209417681"/>
                  </a:ext>
                </a:extLst>
              </a:tr>
              <a:tr h="422911">
                <a:tc vMerge="1">
                  <a:txBody>
                    <a:bodyPr/>
                    <a:lstStyle/>
                    <a:p>
                      <a:endParaRPr lang="en-US"/>
                    </a:p>
                  </a:txBody>
                  <a:tcPr/>
                </a:tc>
                <a:tc>
                  <a:txBody>
                    <a:bodyPr/>
                    <a:lstStyle/>
                    <a:p>
                      <a:pPr algn="ctr">
                        <a:lnSpc>
                          <a:spcPct val="150000"/>
                        </a:lnSpc>
                        <a:spcAft>
                          <a:spcPts val="0"/>
                        </a:spcAft>
                      </a:pPr>
                      <a:r>
                        <a:rPr lang="vi-VN" sz="1400" dirty="0">
                          <a:effectLst/>
                          <a:latin typeface="Times New Roman" panose="02020603050405020304" pitchFamily="18" charset="0"/>
                          <a:ea typeface="Times New Roman" panose="02020603050405020304" pitchFamily="18" charset="0"/>
                        </a:rPr>
                        <a:t>10h -10h15</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4A5</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Dương Thanh Hằng</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857107311"/>
                  </a:ext>
                </a:extLst>
              </a:tr>
              <a:tr h="422911">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10h15- 10h30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5A1</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dirty="0" err="1">
                          <a:solidFill>
                            <a:srgbClr val="000000"/>
                          </a:solidFill>
                          <a:effectLst/>
                          <a:latin typeface="Times New Roman" panose="02020603050405020304" pitchFamily="18" charset="0"/>
                          <a:ea typeface="Times New Roman" panose="02020603050405020304" pitchFamily="18" charset="0"/>
                        </a:rPr>
                        <a:t>Nguyễn</a:t>
                      </a:r>
                      <a:r>
                        <a:rPr lang="en-US" sz="1400" dirty="0">
                          <a:solidFill>
                            <a:srgbClr val="000000"/>
                          </a:solidFill>
                          <a:effectLst/>
                          <a:latin typeface="Times New Roman" panose="02020603050405020304" pitchFamily="18" charset="0"/>
                          <a:ea typeface="Times New Roman" panose="02020603050405020304" pitchFamily="18" charset="0"/>
                        </a:rPr>
                        <a:t> </a:t>
                      </a:r>
                      <a:r>
                        <a:rPr lang="en-US" sz="1400" dirty="0" err="1">
                          <a:solidFill>
                            <a:srgbClr val="000000"/>
                          </a:solidFill>
                          <a:effectLst/>
                          <a:latin typeface="Times New Roman" panose="02020603050405020304" pitchFamily="18" charset="0"/>
                          <a:ea typeface="Times New Roman" panose="02020603050405020304" pitchFamily="18" charset="0"/>
                        </a:rPr>
                        <a:t>Thị</a:t>
                      </a:r>
                      <a:r>
                        <a:rPr lang="en-US" sz="1400" dirty="0">
                          <a:solidFill>
                            <a:srgbClr val="000000"/>
                          </a:solidFill>
                          <a:effectLst/>
                          <a:latin typeface="Times New Roman" panose="02020603050405020304" pitchFamily="18" charset="0"/>
                          <a:ea typeface="Times New Roman" panose="02020603050405020304" pitchFamily="18" charset="0"/>
                        </a:rPr>
                        <a:t> </a:t>
                      </a:r>
                      <a:r>
                        <a:rPr lang="en-US" sz="1400" dirty="0" err="1">
                          <a:solidFill>
                            <a:srgbClr val="000000"/>
                          </a:solidFill>
                          <a:effectLst/>
                          <a:latin typeface="Times New Roman" panose="02020603050405020304" pitchFamily="18" charset="0"/>
                          <a:ea typeface="Times New Roman" panose="02020603050405020304" pitchFamily="18" charset="0"/>
                        </a:rPr>
                        <a:t>Diệu</a:t>
                      </a:r>
                      <a:r>
                        <a:rPr lang="en-US" sz="1400" dirty="0">
                          <a:solidFill>
                            <a:srgbClr val="000000"/>
                          </a:solidFill>
                          <a:effectLst/>
                          <a:latin typeface="Times New Roman" panose="02020603050405020304" pitchFamily="18" charset="0"/>
                          <a:ea typeface="Times New Roman" panose="02020603050405020304" pitchFamily="18" charset="0"/>
                        </a:rPr>
                        <a:t> </a:t>
                      </a:r>
                      <a:r>
                        <a:rPr lang="en-US" sz="1400" dirty="0" err="1">
                          <a:solidFill>
                            <a:srgbClr val="000000"/>
                          </a:solidFill>
                          <a:effectLst/>
                          <a:latin typeface="Times New Roman" panose="02020603050405020304" pitchFamily="18" charset="0"/>
                          <a:ea typeface="Times New Roman" panose="02020603050405020304" pitchFamily="18" charset="0"/>
                        </a:rPr>
                        <a:t>Thúy</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416021003"/>
                  </a:ext>
                </a:extLst>
              </a:tr>
              <a:tr h="422911">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10h30- 10h45</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5A2</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spcAft>
                          <a:spcPts val="0"/>
                        </a:spcAft>
                      </a:pPr>
                      <a:r>
                        <a:rPr lang="en-US" sz="1400">
                          <a:solidFill>
                            <a:srgbClr val="000000"/>
                          </a:solidFill>
                          <a:effectLst/>
                          <a:latin typeface="Times New Roman" panose="02020603050405020304" pitchFamily="18" charset="0"/>
                          <a:ea typeface="Times New Roman" panose="02020603050405020304" pitchFamily="18" charset="0"/>
                        </a:rPr>
                        <a:t>Lê Thị Út</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63595524"/>
                  </a:ext>
                </a:extLst>
              </a:tr>
              <a:tr h="422911">
                <a:tc rowSpan="3">
                  <a:txBody>
                    <a:bodyPr/>
                    <a:lstStyle/>
                    <a:p>
                      <a:pPr algn="ctr">
                        <a:lnSpc>
                          <a:spcPct val="150000"/>
                        </a:lnSpc>
                        <a:spcAft>
                          <a:spcPts val="0"/>
                        </a:spcAft>
                      </a:pPr>
                      <a:r>
                        <a:rPr lang="vi-VN" sz="1400" b="1" dirty="0">
                          <a:effectLst/>
                          <a:latin typeface="Times New Roman" panose="02020603050405020304" pitchFamily="18" charset="0"/>
                          <a:ea typeface="Times New Roman" panose="02020603050405020304" pitchFamily="18" charset="0"/>
                        </a:rPr>
                        <a:t>Chiều</a:t>
                      </a:r>
                      <a:endParaRPr lang="en-US" sz="1200" dirty="0">
                        <a:effectLst/>
                        <a:latin typeface="Times New Roman" panose="02020603050405020304" pitchFamily="18" charset="0"/>
                        <a:ea typeface="Times New Roman" panose="02020603050405020304" pitchFamily="18" charset="0"/>
                      </a:endParaRPr>
                    </a:p>
                    <a:p>
                      <a:pPr algn="ctr">
                        <a:lnSpc>
                          <a:spcPct val="150000"/>
                        </a:lnSpc>
                        <a:spcAft>
                          <a:spcPts val="0"/>
                        </a:spcAft>
                      </a:pPr>
                      <a:r>
                        <a:rPr lang="vi-VN" sz="1400" b="1" dirty="0">
                          <a:effectLst/>
                          <a:latin typeface="Times New Roman" panose="02020603050405020304" pitchFamily="18" charset="0"/>
                          <a:ea typeface="Times New Roman" panose="02020603050405020304" pitchFamily="18" charset="0"/>
                        </a:rPr>
                        <a:t>10</a:t>
                      </a:r>
                      <a:r>
                        <a:rPr lang="en-US" sz="1400" b="1" dirty="0">
                          <a:effectLst/>
                          <a:latin typeface="Times New Roman" panose="02020603050405020304" pitchFamily="18" charset="0"/>
                          <a:ea typeface="Times New Roman" panose="02020603050405020304" pitchFamily="18" charset="0"/>
                        </a:rPr>
                        <a:t>/</a:t>
                      </a:r>
                      <a:r>
                        <a:rPr lang="vi-VN" sz="1400" b="1" dirty="0">
                          <a:effectLst/>
                          <a:latin typeface="Times New Roman" panose="02020603050405020304" pitchFamily="18" charset="0"/>
                          <a:ea typeface="Times New Roman" panose="02020603050405020304" pitchFamily="18" charset="0"/>
                        </a:rPr>
                        <a:t>01</a:t>
                      </a:r>
                      <a:r>
                        <a:rPr lang="en-US" sz="1400" b="1" dirty="0">
                          <a:effectLst/>
                          <a:latin typeface="Times New Roman" panose="02020603050405020304" pitchFamily="18" charset="0"/>
                          <a:ea typeface="Times New Roman" panose="02020603050405020304" pitchFamily="18" charset="0"/>
                        </a:rPr>
                        <a:t>/</a:t>
                      </a:r>
                      <a:r>
                        <a:rPr lang="vi-VN" sz="1400" b="1" dirty="0">
                          <a:effectLst/>
                          <a:latin typeface="Times New Roman" panose="02020603050405020304" pitchFamily="18" charset="0"/>
                          <a:ea typeface="Times New Roman" panose="02020603050405020304" pitchFamily="18" charset="0"/>
                        </a:rPr>
                        <a:t>2024</a:t>
                      </a:r>
                      <a:endParaRPr lang="en-US" sz="1200" dirty="0">
                        <a:effectLst/>
                        <a:latin typeface="Times New Roman" panose="02020603050405020304" pitchFamily="18" charset="0"/>
                        <a:ea typeface="Times New Roman" panose="02020603050405020304" pitchFamily="18" charset="0"/>
                      </a:endParaRPr>
                    </a:p>
                    <a:p>
                      <a:pPr algn="ctr">
                        <a:lnSpc>
                          <a:spcPct val="150000"/>
                        </a:lnSpc>
                        <a:spcAft>
                          <a:spcPts val="0"/>
                        </a:spcAft>
                      </a:pPr>
                      <a:r>
                        <a:rPr lang="en-US" sz="1200" dirty="0">
                          <a:effectLst/>
                          <a:latin typeface="Times New Roman" panose="02020603050405020304" pitchFamily="18" charset="0"/>
                          <a:ea typeface="Times New Roman" panose="02020603050405020304" pitchFamily="18" charset="0"/>
                        </a:rPr>
                        <a:t> </a:t>
                      </a:r>
                    </a:p>
                  </a:txBody>
                  <a:tcPr marL="68580" marR="68580" marT="0" marB="0" anchor="ctr"/>
                </a:tc>
                <a:tc>
                  <a:txBody>
                    <a:bodyPr/>
                    <a:lstStyle/>
                    <a:p>
                      <a:pPr algn="ctr">
                        <a:lnSpc>
                          <a:spcPct val="150000"/>
                        </a:lnSpc>
                        <a:spcAft>
                          <a:spcPts val="0"/>
                        </a:spcAft>
                      </a:pPr>
                      <a:r>
                        <a:rPr lang="en-US" sz="1400" dirty="0">
                          <a:effectLst/>
                          <a:latin typeface="Times New Roman" panose="02020603050405020304" pitchFamily="18" charset="0"/>
                          <a:ea typeface="Times New Roman" panose="02020603050405020304" pitchFamily="18" charset="0"/>
                        </a:rPr>
                        <a:t>14h – </a:t>
                      </a:r>
                      <a:r>
                        <a:rPr lang="vi-VN" sz="1400" dirty="0">
                          <a:effectLst/>
                          <a:latin typeface="Times New Roman" panose="02020603050405020304" pitchFamily="18" charset="0"/>
                          <a:ea typeface="Times New Roman" panose="02020603050405020304" pitchFamily="18" charset="0"/>
                        </a:rPr>
                        <a:t>14h15</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tabLst>
                          <a:tab pos="381635" algn="l"/>
                        </a:tabLst>
                      </a:pPr>
                      <a:r>
                        <a:rPr lang="vi-VN" sz="1400">
                          <a:effectLst/>
                          <a:latin typeface="Times New Roman" panose="02020603050405020304" pitchFamily="18" charset="0"/>
                          <a:ea typeface="Times New Roman" panose="02020603050405020304" pitchFamily="18" charset="0"/>
                        </a:rPr>
                        <a:t>5A3</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tabLst>
                          <a:tab pos="381635" algn="l"/>
                        </a:tabLst>
                      </a:pPr>
                      <a:r>
                        <a:rPr lang="vi-VN" sz="1400" dirty="0">
                          <a:effectLst/>
                          <a:latin typeface="Times New Roman" panose="02020603050405020304" pitchFamily="18" charset="0"/>
                          <a:ea typeface="Times New Roman" panose="02020603050405020304" pitchFamily="18" charset="0"/>
                        </a:rPr>
                        <a:t>Phan Thị Nga</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770961492"/>
                  </a:ext>
                </a:extLst>
              </a:tr>
              <a:tr h="422911">
                <a:tc vMerge="1">
                  <a:txBody>
                    <a:bodyPr/>
                    <a:lstStyle/>
                    <a:p>
                      <a:endParaRPr lang="en-US"/>
                    </a:p>
                  </a:txBody>
                  <a:tcPr/>
                </a:tc>
                <a:tc>
                  <a:txBody>
                    <a:bodyPr/>
                    <a:lstStyle/>
                    <a:p>
                      <a:pPr algn="ctr">
                        <a:lnSpc>
                          <a:spcPct val="150000"/>
                        </a:lnSpc>
                        <a:spcAft>
                          <a:spcPts val="0"/>
                        </a:spcAft>
                      </a:pPr>
                      <a:r>
                        <a:rPr lang="vi-VN" sz="1400">
                          <a:effectLst/>
                          <a:latin typeface="Times New Roman" panose="02020603050405020304" pitchFamily="18" charset="0"/>
                          <a:ea typeface="Times New Roman" panose="02020603050405020304" pitchFamily="18" charset="0"/>
                        </a:rPr>
                        <a:t>14h15</a:t>
                      </a:r>
                      <a:r>
                        <a:rPr lang="en-US" sz="1400">
                          <a:effectLst/>
                          <a:latin typeface="Times New Roman" panose="02020603050405020304" pitchFamily="18" charset="0"/>
                          <a:ea typeface="Times New Roman" panose="02020603050405020304" pitchFamily="18" charset="0"/>
                        </a:rPr>
                        <a:t>– </a:t>
                      </a:r>
                      <a:r>
                        <a:rPr lang="vi-VN" sz="1400">
                          <a:effectLst/>
                          <a:latin typeface="Times New Roman" panose="02020603050405020304" pitchFamily="18" charset="0"/>
                          <a:ea typeface="Times New Roman" panose="02020603050405020304" pitchFamily="18" charset="0"/>
                        </a:rPr>
                        <a:t>14h3</a:t>
                      </a:r>
                      <a:r>
                        <a:rPr lang="en-US" sz="1400">
                          <a:effectLst/>
                          <a:latin typeface="Times New Roman" panose="02020603050405020304" pitchFamily="18" charset="0"/>
                          <a:ea typeface="Times New Roman" panose="02020603050405020304" pitchFamily="18" charset="0"/>
                        </a:rPr>
                        <a:t>0</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tabLst>
                          <a:tab pos="381635" algn="l"/>
                        </a:tabLst>
                      </a:pPr>
                      <a:r>
                        <a:rPr lang="vi-VN" sz="1400" dirty="0">
                          <a:effectLst/>
                          <a:latin typeface="Times New Roman" panose="02020603050405020304" pitchFamily="18" charset="0"/>
                          <a:ea typeface="Times New Roman" panose="02020603050405020304" pitchFamily="18" charset="0"/>
                        </a:rPr>
                        <a:t>5A4</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tabLst>
                          <a:tab pos="381635" algn="l"/>
                        </a:tabLst>
                      </a:pPr>
                      <a:r>
                        <a:rPr lang="vi-VN" sz="1400">
                          <a:effectLst/>
                          <a:latin typeface="Times New Roman" panose="02020603050405020304" pitchFamily="18" charset="0"/>
                          <a:ea typeface="Times New Roman" panose="02020603050405020304" pitchFamily="18" charset="0"/>
                        </a:rPr>
                        <a:t>Nguyễn Thị Hương Lan</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269125705"/>
                  </a:ext>
                </a:extLst>
              </a:tr>
              <a:tr h="422911">
                <a:tc vMerge="1">
                  <a:txBody>
                    <a:bodyPr/>
                    <a:lstStyle/>
                    <a:p>
                      <a:endParaRPr lang="en-US"/>
                    </a:p>
                  </a:txBody>
                  <a:tcPr/>
                </a:tc>
                <a:tc>
                  <a:txBody>
                    <a:bodyPr/>
                    <a:lstStyle/>
                    <a:p>
                      <a:pPr algn="ctr">
                        <a:lnSpc>
                          <a:spcPct val="150000"/>
                        </a:lnSpc>
                        <a:spcAft>
                          <a:spcPts val="0"/>
                        </a:spcAft>
                      </a:pPr>
                      <a:r>
                        <a:rPr lang="en-US" sz="1400">
                          <a:effectLst/>
                          <a:latin typeface="Times New Roman" panose="02020603050405020304" pitchFamily="18" charset="0"/>
                          <a:ea typeface="Times New Roman" panose="02020603050405020304" pitchFamily="18" charset="0"/>
                        </a:rPr>
                        <a:t>14h30 – </a:t>
                      </a:r>
                      <a:r>
                        <a:rPr lang="vi-VN" sz="1400">
                          <a:effectLst/>
                          <a:latin typeface="Times New Roman" panose="02020603050405020304" pitchFamily="18" charset="0"/>
                          <a:ea typeface="Times New Roman" panose="02020603050405020304" pitchFamily="18" charset="0"/>
                        </a:rPr>
                        <a:t>14h45</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tabLst>
                          <a:tab pos="381635" algn="l"/>
                        </a:tabLst>
                      </a:pPr>
                      <a:r>
                        <a:rPr lang="vi-VN" sz="1400">
                          <a:effectLst/>
                          <a:latin typeface="Times New Roman" panose="02020603050405020304" pitchFamily="18" charset="0"/>
                          <a:ea typeface="Times New Roman" panose="02020603050405020304" pitchFamily="18" charset="0"/>
                        </a:rPr>
                        <a:t>5A5</a:t>
                      </a:r>
                      <a:endParaRPr lang="en-US" sz="12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tabLst>
                          <a:tab pos="381635" algn="l"/>
                        </a:tabLst>
                      </a:pPr>
                      <a:r>
                        <a:rPr lang="vi-VN" sz="1400" dirty="0">
                          <a:effectLst/>
                          <a:latin typeface="Times New Roman" panose="02020603050405020304" pitchFamily="18" charset="0"/>
                          <a:ea typeface="Times New Roman" panose="02020603050405020304" pitchFamily="18" charset="0"/>
                        </a:rPr>
                        <a:t>Đào Thị Mai Hương</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118250579"/>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270027264"/>
              </p:ext>
            </p:extLst>
          </p:nvPr>
        </p:nvGraphicFramePr>
        <p:xfrm>
          <a:off x="5953120" y="559588"/>
          <a:ext cx="5267329" cy="687705"/>
        </p:xfrm>
        <a:graphic>
          <a:graphicData uri="http://schemas.openxmlformats.org/drawingml/2006/table">
            <a:tbl>
              <a:tblPr firstRow="1" bandRow="1">
                <a:tableStyleId>{5C22544A-7EE6-4342-B048-85BDC9FD1C3A}</a:tableStyleId>
              </a:tblPr>
              <a:tblGrid>
                <a:gridCol w="1134068">
                  <a:extLst>
                    <a:ext uri="{9D8B030D-6E8A-4147-A177-3AD203B41FA5}">
                      <a16:colId xmlns:a16="http://schemas.microsoft.com/office/drawing/2014/main" val="3060473036"/>
                    </a:ext>
                  </a:extLst>
                </a:gridCol>
                <a:gridCol w="1237167">
                  <a:extLst>
                    <a:ext uri="{9D8B030D-6E8A-4147-A177-3AD203B41FA5}">
                      <a16:colId xmlns:a16="http://schemas.microsoft.com/office/drawing/2014/main" val="2539338255"/>
                    </a:ext>
                  </a:extLst>
                </a:gridCol>
                <a:gridCol w="646701">
                  <a:extLst>
                    <a:ext uri="{9D8B030D-6E8A-4147-A177-3AD203B41FA5}">
                      <a16:colId xmlns:a16="http://schemas.microsoft.com/office/drawing/2014/main" val="3535458407"/>
                    </a:ext>
                  </a:extLst>
                </a:gridCol>
                <a:gridCol w="2249393">
                  <a:extLst>
                    <a:ext uri="{9D8B030D-6E8A-4147-A177-3AD203B41FA5}">
                      <a16:colId xmlns:a16="http://schemas.microsoft.com/office/drawing/2014/main" val="2009889642"/>
                    </a:ext>
                  </a:extLst>
                </a:gridCol>
              </a:tblGrid>
              <a:tr h="627703">
                <a:tc>
                  <a:txBody>
                    <a:bodyPr/>
                    <a:lstStyle/>
                    <a:p>
                      <a:pPr algn="ctr">
                        <a:lnSpc>
                          <a:spcPct val="150000"/>
                        </a:lnSpc>
                        <a:spcAft>
                          <a:spcPts val="0"/>
                        </a:spcAft>
                      </a:pPr>
                      <a:r>
                        <a:rPr lang="en-US" sz="1600" b="1" dirty="0" err="1" smtClean="0">
                          <a:effectLst/>
                          <a:latin typeface="Times New Roman" panose="02020603050405020304" pitchFamily="18" charset="0"/>
                          <a:ea typeface="Times New Roman" panose="02020603050405020304" pitchFamily="18" charset="0"/>
                        </a:rPr>
                        <a:t>Ngày</a:t>
                      </a:r>
                      <a:endParaRPr lang="vi-VN" sz="1600" b="1" dirty="0" smtClean="0">
                        <a:effectLst/>
                        <a:latin typeface="Times New Roman" panose="02020603050405020304" pitchFamily="18" charset="0"/>
                        <a:ea typeface="Times New Roman" panose="02020603050405020304" pitchFamily="18" charset="0"/>
                      </a:endParaRPr>
                    </a:p>
                    <a:p>
                      <a:pPr algn="ctr">
                        <a:lnSpc>
                          <a:spcPct val="150000"/>
                        </a:lnSpc>
                        <a:spcAft>
                          <a:spcPts val="0"/>
                        </a:spcAft>
                      </a:pPr>
                      <a:r>
                        <a:rPr lang="en-US" sz="1600" b="1" dirty="0" smtClean="0">
                          <a:effectLst/>
                          <a:latin typeface="Times New Roman" panose="02020603050405020304" pitchFamily="18" charset="0"/>
                          <a:ea typeface="Times New Roman" panose="02020603050405020304" pitchFamily="18" charset="0"/>
                        </a:rPr>
                        <a:t>/</a:t>
                      </a:r>
                      <a:r>
                        <a:rPr lang="en-US" sz="1600" b="1" dirty="0" err="1">
                          <a:effectLst/>
                          <a:latin typeface="Times New Roman" panose="02020603050405020304" pitchFamily="18" charset="0"/>
                          <a:ea typeface="Times New Roman" panose="02020603050405020304" pitchFamily="18" charset="0"/>
                        </a:rPr>
                        <a:t>tháng</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b="1" dirty="0" err="1">
                          <a:effectLst/>
                          <a:latin typeface="Times New Roman" panose="02020603050405020304" pitchFamily="18" charset="0"/>
                          <a:ea typeface="Times New Roman" panose="02020603050405020304" pitchFamily="18" charset="0"/>
                        </a:rPr>
                        <a:t>Thời</a:t>
                      </a:r>
                      <a:r>
                        <a:rPr lang="en-US" sz="1600" b="1" dirty="0">
                          <a:effectLst/>
                          <a:latin typeface="Times New Roman" panose="02020603050405020304" pitchFamily="18" charset="0"/>
                          <a:ea typeface="Times New Roman" panose="02020603050405020304" pitchFamily="18" charset="0"/>
                        </a:rPr>
                        <a:t> </a:t>
                      </a:r>
                      <a:r>
                        <a:rPr lang="en-US" sz="1600" b="1" dirty="0" err="1">
                          <a:effectLst/>
                          <a:latin typeface="Times New Roman" panose="02020603050405020304" pitchFamily="18" charset="0"/>
                          <a:ea typeface="Times New Roman" panose="02020603050405020304" pitchFamily="18" charset="0"/>
                        </a:rPr>
                        <a:t>gian</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b="1" dirty="0" err="1">
                          <a:effectLst/>
                          <a:latin typeface="Times New Roman" panose="02020603050405020304" pitchFamily="18" charset="0"/>
                          <a:ea typeface="Times New Roman" panose="02020603050405020304" pitchFamily="18" charset="0"/>
                        </a:rPr>
                        <a:t>Lớp</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50000"/>
                        </a:lnSpc>
                        <a:spcAft>
                          <a:spcPts val="0"/>
                        </a:spcAft>
                      </a:pPr>
                      <a:r>
                        <a:rPr lang="en-US" sz="1600" b="1" dirty="0">
                          <a:effectLst/>
                          <a:latin typeface="Times New Roman" panose="02020603050405020304" pitchFamily="18" charset="0"/>
                          <a:ea typeface="Times New Roman" panose="02020603050405020304" pitchFamily="18" charset="0"/>
                        </a:rPr>
                        <a:t>GVCN</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578073059"/>
                  </a:ext>
                </a:extLst>
              </a:tr>
            </a:tbl>
          </a:graphicData>
        </a:graphic>
      </p:graphicFrame>
      <p:sp>
        <p:nvSpPr>
          <p:cNvPr id="6" name="TextBox 5"/>
          <p:cNvSpPr txBox="1"/>
          <p:nvPr/>
        </p:nvSpPr>
        <p:spPr>
          <a:xfrm>
            <a:off x="409576" y="155013"/>
            <a:ext cx="4010024" cy="369332"/>
          </a:xfrm>
          <a:prstGeom prst="rect">
            <a:avLst/>
          </a:prstGeom>
          <a:noFill/>
        </p:spPr>
        <p:txBody>
          <a:bodyPr wrap="square" rtlCol="0">
            <a:spAutoFit/>
          </a:bodyPr>
          <a:lstStyle/>
          <a:p>
            <a:r>
              <a:rPr lang="vi-VN" b="1" dirty="0" smtClean="0">
                <a:solidFill>
                  <a:schemeClr val="accent5">
                    <a:lumMod val="50000"/>
                  </a:schemeClr>
                </a:solidFill>
                <a:latin typeface="+mj-lt"/>
              </a:rPr>
              <a:t>Bảng phân thời gian KSK cụ thể:</a:t>
            </a:r>
            <a:endParaRPr lang="en-US" dirty="0">
              <a:solidFill>
                <a:srgbClr val="FF0000"/>
              </a:solidFill>
            </a:endParaRPr>
          </a:p>
        </p:txBody>
      </p:sp>
    </p:spTree>
    <p:extLst>
      <p:ext uri="{BB962C8B-B14F-4D97-AF65-F5344CB8AC3E}">
        <p14:creationId xmlns:p14="http://schemas.microsoft.com/office/powerpoint/2010/main" val="29041251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1091</TotalTime>
  <Words>369</Words>
  <Application>Microsoft Office PowerPoint</Application>
  <PresentationFormat>Widescreen</PresentationFormat>
  <Paragraphs>128</Paragraphs>
  <Slides>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Aachen</vt:lpstr>
      <vt:lpstr>Akronism</vt:lpstr>
      <vt:lpstr>Antique</vt:lpstr>
      <vt:lpstr>Arial</vt:lpstr>
      <vt:lpstr>Arrus-Black</vt:lpstr>
      <vt:lpstr>Calibri</vt:lpstr>
      <vt:lpstr>Calibri Light</vt:lpstr>
      <vt:lpstr>Times New Roman</vt:lpstr>
      <vt:lpstr>Office Theme</vt:lpstr>
      <vt:lpstr>PowerPoint Presentation</vt:lpstr>
      <vt:lpstr>PowerPoint Presentation</vt:lpstr>
    </vt:vector>
  </TitlesOfParts>
  <Company>Techsi.vn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Techsi.vn</dc:creator>
  <cp:lastModifiedBy>Techsi.vn</cp:lastModifiedBy>
  <cp:revision>12</cp:revision>
  <dcterms:created xsi:type="dcterms:W3CDTF">2024-01-02T07:39:32Z</dcterms:created>
  <dcterms:modified xsi:type="dcterms:W3CDTF">2024-01-03T01:50:35Z</dcterms:modified>
</cp:coreProperties>
</file>