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9"/>
    <p:restoredTop sz="91562" autoAdjust="0"/>
  </p:normalViewPr>
  <p:slideViewPr>
    <p:cSldViewPr snapToGrid="0" snapToObjects="1">
      <p:cViewPr>
        <p:scale>
          <a:sx n="136" d="100"/>
          <a:sy n="136" d="100"/>
        </p:scale>
        <p:origin x="-756" y="-18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="" xmlns:a16="http://schemas.microsoft.com/office/drawing/2014/main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16/10/2023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20/10 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07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TIỂU HỌC LÊ QUÝ ĐÔN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856012"/>
              </p:ext>
            </p:extLst>
          </p:nvPr>
        </p:nvGraphicFramePr>
        <p:xfrm>
          <a:off x="574116" y="1421174"/>
          <a:ext cx="8503919" cy="5279349"/>
        </p:xfrm>
        <a:graphic>
          <a:graphicData uri="http://schemas.openxmlformats.org/drawingml/2006/table">
            <a:tbl>
              <a:tblPr/>
              <a:tblGrid>
                <a:gridCol w="466734">
                  <a:extLst>
                    <a:ext uri="{9D8B030D-6E8A-4147-A177-3AD203B41FA5}">
                      <a16:colId xmlns="" xmlns:a16="http://schemas.microsoft.com/office/drawing/2014/main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="" xmlns:a16="http://schemas.microsoft.com/office/drawing/2014/main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="" xmlns:a16="http://schemas.microsoft.com/office/drawing/2014/main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="" xmlns:a16="http://schemas.microsoft.com/office/drawing/2014/main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="" xmlns:a16="http://schemas.microsoft.com/office/drawing/2014/main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="" xmlns:a16="http://schemas.microsoft.com/office/drawing/2014/main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="" xmlns:a16="http://schemas.microsoft.com/office/drawing/2014/main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="" xmlns:a16="http://schemas.microsoft.com/office/drawing/2014/main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2380076191"/>
                    </a:ext>
                  </a:extLst>
                </a:gridCol>
              </a:tblGrid>
              <a:tr h="172173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30.000 VNĐ bao gồm 01 bữa ăn trưa, 01 bữa phụ chiều và thuếhg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3471410"/>
                  </a:ext>
                </a:extLst>
              </a:tr>
              <a:tr h="16468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1011950"/>
                  </a:ext>
                </a:extLst>
              </a:tr>
              <a:tr h="1646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nhu cầu hằng</a:t>
                      </a:r>
                      <a:b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 30 -40 %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2049321"/>
                  </a:ext>
                </a:extLst>
              </a:tr>
              <a:tr h="62429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1198733"/>
                  </a:ext>
                </a:extLst>
              </a:tr>
              <a:tr h="236179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30%-40%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13.0-20.0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20.0-30.0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3920712"/>
                  </a:ext>
                </a:extLst>
              </a:tr>
              <a:tr h="63289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16/10/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16/10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rang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gừng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đảo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bông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630.6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36789945"/>
                  </a:ext>
                </a:extLst>
              </a:tr>
              <a:tr h="47682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17/10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khoai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me</a:t>
                      </a:r>
                      <a:b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mì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cốm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632.4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4689235"/>
                  </a:ext>
                </a:extLst>
              </a:tr>
              <a:tr h="632899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18/10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file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xù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Lạc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chao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dầu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Dưa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Kidz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Mộc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Châu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618.2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45531537"/>
                  </a:ext>
                </a:extLst>
              </a:tr>
              <a:tr h="56010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19/10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tàu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rán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thảo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dứa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18572073"/>
                  </a:ext>
                </a:extLst>
              </a:tr>
              <a:tr h="62652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20/10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om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đùi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đỗ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640.8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</a:p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45635853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8491572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0987895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8938548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0210812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6587506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="" xmlns:a16="http://schemas.microsoft.com/office/drawing/2014/main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="" xmlns:a16="http://schemas.microsoft.com/office/drawing/2014/main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="" xmlns:a16="http://schemas.microsoft.com/office/drawing/2014/main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="" xmlns:a16="http://schemas.microsoft.com/office/drawing/2014/main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="" xmlns:a16="http://schemas.microsoft.com/office/drawing/2014/main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962</TotalTime>
  <Words>381</Words>
  <Application>Microsoft Office PowerPoint</Application>
  <PresentationFormat>A4 Paper (210x297 mm)</PresentationFormat>
  <Paragraphs>106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64</cp:revision>
  <cp:lastPrinted>2023-08-20T15:03:24Z</cp:lastPrinted>
  <dcterms:created xsi:type="dcterms:W3CDTF">2019-09-26T13:09:45Z</dcterms:created>
  <dcterms:modified xsi:type="dcterms:W3CDTF">2023-10-12T06:12:37Z</dcterms:modified>
</cp:coreProperties>
</file>