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906000" cy="6858000" type="A4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DCDB"/>
    <a:srgbClr val="FDF3ED"/>
    <a:srgbClr val="FADDCA"/>
    <a:srgbClr val="FBE4D5"/>
    <a:srgbClr val="FDF0E7"/>
    <a:srgbClr val="FADBC6"/>
    <a:srgbClr val="B2FF73"/>
    <a:srgbClr val="D3FE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2639" autoAdjust="0"/>
  </p:normalViewPr>
  <p:slideViewPr>
    <p:cSldViewPr snapToGrid="0" snapToObjects="1">
      <p:cViewPr>
        <p:scale>
          <a:sx n="136" d="100"/>
          <a:sy n="136" d="100"/>
        </p:scale>
        <p:origin x="-828" y="-257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303A4260-B3FC-9044-A637-3368EA97694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F69C1F0A-A7DF-A04A-9169-D3A5A1EABEB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4F55D8-5E5A-2845-8272-B77F0D4520AE}" type="datetimeFigureOut">
              <a:rPr lang="en-US" smtClean="0"/>
              <a:t>12/29/2022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23C87C73-7A7C-7F4D-9D42-050F3F3DCB3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45655E96-A0A6-1F46-B1F5-CD13EECFDC7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8C9460-E27A-D14D-8E29-DB6DC7A45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1678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9BA065-7406-EB49-9109-88C644854494}" type="datetimeFigureOut">
              <a:rPr lang="en-US" smtClean="0"/>
              <a:t>12/29/2022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F44092-1297-4E43-B13C-7275AC3E1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49193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F44092-1297-4E43-B13C-7275AC3E113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607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4F77-414F-D746-ACCC-4BA0BD3C355A}" type="datetime1">
              <a:rPr lang="en-US" smtClean="0"/>
              <a:t>12/29/2022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609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1826B-1E05-C34D-8183-2B0EC731562E}" type="datetime1">
              <a:rPr lang="en-US" smtClean="0"/>
              <a:t>12/29/2022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932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67DDF-6299-E345-868A-4E6AF0467DCC}" type="datetime1">
              <a:rPr lang="en-US" smtClean="0"/>
              <a:t>12/29/2022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653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341B-CA04-6E45-89A9-75A631889B00}" type="datetime1">
              <a:rPr lang="en-US" smtClean="0"/>
              <a:t>12/29/2022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729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54553-FE4D-0E4C-9B60-3E1333B86A56}" type="datetime1">
              <a:rPr lang="en-US" smtClean="0"/>
              <a:t>12/29/2022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820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E391C-FB5A-EE43-9D05-312F3E36F84E}" type="datetime1">
              <a:rPr lang="en-US" smtClean="0"/>
              <a:t>12/29/2022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676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0B3E-56C0-9047-B21E-91FC7ABA0AEF}" type="datetime1">
              <a:rPr lang="en-US" smtClean="0"/>
              <a:t>12/29/2022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112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025F3-4C77-7349-B9DB-550A64B5BF39}" type="datetime1">
              <a:rPr lang="en-US" smtClean="0"/>
              <a:t>12/29/2022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346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8DD63-32A4-C048-B8F1-FE12895E394F}" type="datetime1">
              <a:rPr lang="en-US" smtClean="0"/>
              <a:t>12/29/2022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94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CE63-F9D6-724F-95C6-B370B096DC25}" type="datetime1">
              <a:rPr lang="en-US" smtClean="0"/>
              <a:t>12/29/2022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22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1D9F9-ACE8-7941-8E5E-497854A46427}" type="datetime1">
              <a:rPr lang="en-US" smtClean="0"/>
              <a:t>12/29/2022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494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D0CE7-CE8E-8645-9677-CCAF247ED4CC}" type="datetime1">
              <a:rPr lang="en-US" smtClean="0"/>
              <a:t>12/29/2022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30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2FF7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47072CD-6FAA-1E4A-AF77-DC61740CD4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40535" y="110612"/>
            <a:ext cx="4868523" cy="523210"/>
          </a:xfrm>
        </p:spPr>
        <p:txBody>
          <a:bodyPr>
            <a:noAutofit/>
          </a:bodyPr>
          <a:lstStyle/>
          <a:p>
            <a:r>
              <a:rPr lang="en-US" sz="16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THỰC ĐƠN THÁNG </a:t>
            </a:r>
            <a:r>
              <a:rPr lang="en-US" sz="1600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01</a:t>
            </a:r>
            <a:r>
              <a:rPr lang="en-US" sz="16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/>
            </a:r>
            <a:br>
              <a:rPr lang="en-US" sz="1600" b="1" dirty="0">
                <a:solidFill>
                  <a:srgbClr val="C00000"/>
                </a:solidFill>
                <a:latin typeface="Times New Roman" panose="02020603050405020304" pitchFamily="18" charset="0"/>
              </a:rPr>
            </a:br>
            <a:r>
              <a:rPr lang="en-US" sz="16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TRƯỜNG TIỂU </a:t>
            </a:r>
            <a:r>
              <a:rPr lang="en-US" sz="1600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HỌC LÊ  QUÝ ĐÔN</a:t>
            </a:r>
            <a:endParaRPr lang="en-US" sz="1600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EF04254-1AFE-044B-A6BB-DCB774DFF7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11159" y="617258"/>
            <a:ext cx="2127274" cy="231109"/>
          </a:xfrm>
        </p:spPr>
        <p:txBody>
          <a:bodyPr>
            <a:normAutofit lnSpcReduction="10000"/>
          </a:bodyPr>
          <a:lstStyle/>
          <a:p>
            <a:r>
              <a:rPr lang="en-US" sz="1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1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03/01 </a:t>
            </a:r>
            <a:r>
              <a:rPr lang="en-US" sz="11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1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31/01)</a:t>
            </a:r>
            <a:endParaRPr lang="en-US" sz="11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xmlns="" id="{3D9D7E11-8099-C345-AB2C-31078AD3DF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2079" y="7114"/>
            <a:ext cx="1471322" cy="794777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xmlns="" id="{C82EF012-4615-0D4D-B8C3-E9E24515A8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447988">
            <a:off x="7568182" y="4512953"/>
            <a:ext cx="3599615" cy="1202271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xmlns="" id="{59B9339B-5304-5340-9B03-38E1C01BF18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5400000">
            <a:off x="-1383751" y="4612551"/>
            <a:ext cx="3746273" cy="123627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xmlns="" id="{4CCE439D-3F67-D442-8D94-9BA6E2D5A7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7555976" y="1083047"/>
            <a:ext cx="3599615" cy="1202271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xmlns="" id="{6C0BD72A-E5EB-6046-A88B-470DC3D9ECD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6200000">
            <a:off x="-1303069" y="1044851"/>
            <a:ext cx="3624946" cy="1196232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9403374"/>
              </p:ext>
            </p:extLst>
          </p:nvPr>
        </p:nvGraphicFramePr>
        <p:xfrm>
          <a:off x="813980" y="1010822"/>
          <a:ext cx="8118259" cy="5033543"/>
        </p:xfrm>
        <a:graphic>
          <a:graphicData uri="http://schemas.openxmlformats.org/drawingml/2006/table">
            <a:tbl>
              <a:tblPr/>
              <a:tblGrid>
                <a:gridCol w="514495">
                  <a:extLst>
                    <a:ext uri="{9D8B030D-6E8A-4147-A177-3AD203B41FA5}">
                      <a16:colId xmlns="" xmlns:a16="http://schemas.microsoft.com/office/drawing/2014/main" val="3630794349"/>
                    </a:ext>
                  </a:extLst>
                </a:gridCol>
                <a:gridCol w="478801">
                  <a:extLst>
                    <a:ext uri="{9D8B030D-6E8A-4147-A177-3AD203B41FA5}">
                      <a16:colId xmlns="" xmlns:a16="http://schemas.microsoft.com/office/drawing/2014/main" val="2038808560"/>
                    </a:ext>
                  </a:extLst>
                </a:gridCol>
                <a:gridCol w="868205">
                  <a:extLst>
                    <a:ext uri="{9D8B030D-6E8A-4147-A177-3AD203B41FA5}">
                      <a16:colId xmlns="" xmlns:a16="http://schemas.microsoft.com/office/drawing/2014/main" val="3386910927"/>
                    </a:ext>
                  </a:extLst>
                </a:gridCol>
                <a:gridCol w="1208837">
                  <a:extLst>
                    <a:ext uri="{9D8B030D-6E8A-4147-A177-3AD203B41FA5}">
                      <a16:colId xmlns="" xmlns:a16="http://schemas.microsoft.com/office/drawing/2014/main" val="634075575"/>
                    </a:ext>
                  </a:extLst>
                </a:gridCol>
                <a:gridCol w="1157883">
                  <a:extLst>
                    <a:ext uri="{9D8B030D-6E8A-4147-A177-3AD203B41FA5}">
                      <a16:colId xmlns="" xmlns:a16="http://schemas.microsoft.com/office/drawing/2014/main" val="1199718495"/>
                    </a:ext>
                  </a:extLst>
                </a:gridCol>
                <a:gridCol w="1117143">
                  <a:extLst>
                    <a:ext uri="{9D8B030D-6E8A-4147-A177-3AD203B41FA5}">
                      <a16:colId xmlns="" xmlns:a16="http://schemas.microsoft.com/office/drawing/2014/main" val="3843950330"/>
                    </a:ext>
                  </a:extLst>
                </a:gridCol>
                <a:gridCol w="1447015">
                  <a:extLst>
                    <a:ext uri="{9D8B030D-6E8A-4147-A177-3AD203B41FA5}">
                      <a16:colId xmlns="" xmlns:a16="http://schemas.microsoft.com/office/drawing/2014/main" val="2217817223"/>
                    </a:ext>
                  </a:extLst>
                </a:gridCol>
                <a:gridCol w="1325880">
                  <a:extLst>
                    <a:ext uri="{9D8B030D-6E8A-4147-A177-3AD203B41FA5}">
                      <a16:colId xmlns="" xmlns:a16="http://schemas.microsoft.com/office/drawing/2014/main" val="2448237904"/>
                    </a:ext>
                  </a:extLst>
                </a:gridCol>
              </a:tblGrid>
              <a:tr h="13680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THỨ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NGÀY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MÓN 1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MÓN 2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MÓN 3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MÓN 3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MÓN CANH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BỮA PHỤ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29388229"/>
                  </a:ext>
                </a:extLst>
              </a:tr>
              <a:tr h="1742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60197955"/>
                  </a:ext>
                </a:extLst>
              </a:tr>
              <a:tr h="1742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Ba 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03/01/2023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Sườn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ngọt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Đậu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rán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Bí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đỏ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bắp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cải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fristi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cô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gái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</a:t>
                      </a:r>
                      <a:r>
                        <a:rPr lang="en-US" sz="70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Lan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19636981"/>
                  </a:ext>
                </a:extLst>
              </a:tr>
              <a:tr h="1742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Tư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04//01/2023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chiên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giòn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Bắp cải cà rốt xào thịt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Lát xê </a:t>
                      </a:r>
                      <a:r>
                        <a:rPr lang="vi-VN" sz="700" b="0" i="0" u="none" strike="noStrike" baseline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: Chuối tiêu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vi-VN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bí xanh nấu xương gà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trái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cây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Kids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Mộc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Châu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73496742"/>
                  </a:ext>
                </a:extLst>
              </a:tr>
              <a:tr h="1742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Năm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05/01/2023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tám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thơm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sốt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Trứng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tráng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hành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Cải</a:t>
                      </a:r>
                      <a:r>
                        <a:rPr lang="vi-VN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thảo cà rốt xào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dứa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Bánh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mì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cốm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1742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Sáu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06//01/2023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tám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thơm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bò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hầm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khoai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tây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Lạc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chao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dầu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Giá đỗ cà rốt xào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óc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đậu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fristi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cô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gái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Hà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Lan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1742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60470067"/>
                  </a:ext>
                </a:extLst>
              </a:tr>
              <a:tr h="1742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Hai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09/01/2023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om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nấm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hương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Chả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lợn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rim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mắm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Khoai</a:t>
                      </a:r>
                      <a:r>
                        <a:rPr lang="es-ES" sz="7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7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tây</a:t>
                      </a:r>
                      <a:r>
                        <a:rPr lang="es-ES" sz="7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700" b="0" i="0" u="none" strike="noStrike" kern="12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xào</a:t>
                      </a:r>
                      <a:endParaRPr lang="es-ES" sz="7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bí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xương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fristi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Cô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gái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Lan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45162151"/>
                  </a:ext>
                </a:extLst>
              </a:tr>
              <a:tr h="1742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Ba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10/01/2023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Trứng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tráng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hành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Bắp</a:t>
                      </a:r>
                      <a:r>
                        <a:rPr lang="vi-VN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cải cà rốt xào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vi-VN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dứa nấu thịt cà chua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Bánh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bông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lan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nho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36039063"/>
                  </a:ext>
                </a:extLst>
              </a:tr>
              <a:tr h="174223"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Tư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11/01/2023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Chả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cá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.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lợn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Lát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xê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: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Ổi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bắp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trái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cây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Kidz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Mộc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Châu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59815968"/>
                  </a:ext>
                </a:extLst>
              </a:tr>
              <a:tr h="1742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Năm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12/01/2023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tám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thơm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Sườn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ngọt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Đậu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rán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Bí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đỏ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cải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Bánh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tô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1742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Sáu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13/01/2023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tám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thơm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kho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tàu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Trứng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kho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Giá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đỗ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óc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đậu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vi-VN" sz="70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chua fristi cô gái Hà Lan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174223"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  <a:tr h="1742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Hai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16/01/2023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rang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gừng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Trứng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tráng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hành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i="0" u="none" strike="noStrike" kern="12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Khoai</a:t>
                      </a:r>
                      <a:r>
                        <a:rPr lang="en-US" sz="7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700" b="0" i="0" u="none" strike="noStrike" kern="12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tây</a:t>
                      </a:r>
                      <a:r>
                        <a:rPr lang="en-US" sz="7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700" b="0" i="0" u="none" strike="noStrike" kern="12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xào</a:t>
                      </a:r>
                      <a:endParaRPr lang="es-ES" sz="7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bí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xương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fristi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Cô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gái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lan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0"/>
                  </a:ext>
                </a:extLst>
              </a:tr>
              <a:tr h="1742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Ba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17/01/2023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Sườn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ngọt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Đậu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rán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Bắp cải cà rốt xào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 dứa</a:t>
                      </a:r>
                      <a:r>
                        <a:rPr lang="vi-VN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nấu thịt cà chua 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Bánh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mì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cốm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1"/>
                  </a:ext>
                </a:extLst>
              </a:tr>
              <a:tr h="174223"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Tư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18/01/2023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Chả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cá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lợn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Lát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xê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: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Dưa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cải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Kidz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Mộc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Châu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2"/>
                  </a:ext>
                </a:extLst>
              </a:tr>
              <a:tr h="1742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Năm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19/01/2023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tám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thơm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HỌC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SINH NGHỈ TẾT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3"/>
                  </a:ext>
                </a:extLst>
              </a:tr>
              <a:tr h="1742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Sáu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20/01/2023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tám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thơm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4"/>
                  </a:ext>
                </a:extLst>
              </a:tr>
              <a:tr h="174223"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5"/>
                  </a:ext>
                </a:extLst>
              </a:tr>
              <a:tr h="1760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Hai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23/01/2023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Cơm</a:t>
                      </a:r>
                      <a:r>
                        <a:rPr kumimoji="0" lang="en-U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tám</a:t>
                      </a:r>
                      <a:r>
                        <a:rPr kumimoji="0" lang="en-U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thơm</a:t>
                      </a:r>
                      <a:endParaRPr kumimoji="0" lang="vi-VN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6"/>
                  </a:ext>
                </a:extLst>
              </a:tr>
              <a:tr h="1760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Ba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24/01/2023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Cơm</a:t>
                      </a:r>
                      <a:r>
                        <a:rPr kumimoji="0" lang="en-U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tám</a:t>
                      </a:r>
                      <a:r>
                        <a:rPr kumimoji="0" lang="en-U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thơm</a:t>
                      </a:r>
                      <a:endParaRPr kumimoji="0" lang="vi-VN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HỌC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SINH NGHỈ TẾT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7"/>
                  </a:ext>
                </a:extLst>
              </a:tr>
              <a:tr h="1760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Tư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25/01/2023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Cơm</a:t>
                      </a:r>
                      <a:r>
                        <a:rPr kumimoji="0" lang="en-US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tám</a:t>
                      </a:r>
                      <a:r>
                        <a:rPr kumimoji="0" lang="en-US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thơm</a:t>
                      </a:r>
                      <a:endParaRPr kumimoji="0" lang="vi-VN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760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Năm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26/01/2023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Cơm</a:t>
                      </a:r>
                      <a:r>
                        <a:rPr kumimoji="0" lang="en-US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tám</a:t>
                      </a:r>
                      <a:r>
                        <a:rPr kumimoji="0" lang="en-US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thơm</a:t>
                      </a:r>
                      <a:endParaRPr kumimoji="0" lang="vi-VN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760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Sáu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27/01/2023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Cơm</a:t>
                      </a:r>
                      <a:r>
                        <a:rPr kumimoji="0" lang="en-US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tám</a:t>
                      </a:r>
                      <a:r>
                        <a:rPr kumimoji="0" lang="en-US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thơm</a:t>
                      </a:r>
                      <a:endParaRPr kumimoji="0" lang="vi-VN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Đậu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rán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rim </a:t>
                      </a:r>
                      <a:r>
                        <a:rPr lang="en-US" sz="70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hành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Bắp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cải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dứa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fristi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cô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gái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Lan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76072"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vi-VN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760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Hai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30/01/2023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Cơm</a:t>
                      </a:r>
                      <a:r>
                        <a:rPr kumimoji="0" lang="en-US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tẻ</a:t>
                      </a:r>
                      <a:r>
                        <a:rPr kumimoji="0" lang="en-US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thơm</a:t>
                      </a:r>
                      <a:endParaRPr kumimoji="0" lang="vi-VN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Chả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cá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,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lợn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Đậu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rán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rim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hành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Cải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thảo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bí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ngô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đỗ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xanh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xương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lợn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fristi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cô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gái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Lan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760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31/01/2023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Cơm</a:t>
                      </a:r>
                      <a:r>
                        <a:rPr kumimoji="0" lang="en-US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tẻ</a:t>
                      </a:r>
                      <a:r>
                        <a:rPr kumimoji="0" lang="en-US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thơm</a:t>
                      </a:r>
                      <a:endParaRPr kumimoji="0" lang="vi-VN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om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nấm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hương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Trứng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đảo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bông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Bắp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cải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bí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xanh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xương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Phù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Đổng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76072"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vi-VN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Bánh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bông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lan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nho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76072"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vi-VN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86711" y="6042946"/>
            <a:ext cx="6764100" cy="588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4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1939</TotalTime>
  <Words>525</Words>
  <Application>Microsoft Office PowerPoint</Application>
  <PresentationFormat>A4 Paper (210x297 mm)</PresentationFormat>
  <Paragraphs>168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THỰC ĐƠN THÁNG 01 TRƯỜNG TIỂU HỌC LÊ  QUÝ ĐÔN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THỰC ĐƠN THÁNG 11 TRƯỜNG TIỂU HỌC ĐÔ THỊ VIỆT HƯNG</dc:title>
  <dc:creator>Lanh Nguyen</dc:creator>
  <cp:lastModifiedBy>Microsoft account</cp:lastModifiedBy>
  <cp:revision>264</cp:revision>
  <cp:lastPrinted>2019-10-22T13:26:41Z</cp:lastPrinted>
  <dcterms:created xsi:type="dcterms:W3CDTF">2019-09-26T13:09:45Z</dcterms:created>
  <dcterms:modified xsi:type="dcterms:W3CDTF">2022-12-29T08:51:27Z</dcterms:modified>
</cp:coreProperties>
</file>