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FDF3ED"/>
    <a:srgbClr val="FADDCA"/>
    <a:srgbClr val="FBE4D5"/>
    <a:srgbClr val="FDF0E7"/>
    <a:srgbClr val="FADBC6"/>
    <a:srgbClr val="B2FF73"/>
    <a:srgbClr val="D3F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2639" autoAdjust="0"/>
  </p:normalViewPr>
  <p:slideViewPr>
    <p:cSldViewPr snapToGrid="0" snapToObjects="1">
      <p:cViewPr>
        <p:scale>
          <a:sx n="95" d="100"/>
          <a:sy n="95" d="100"/>
        </p:scale>
        <p:origin x="438" y="-12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03A4260-B3FC-9044-A637-3368EA976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9C1F0A-A7DF-A04A-9169-D3A5A1EABE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55D8-5E5A-2845-8272-B77F0D4520A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3C87C73-7A7C-7F4D-9D42-050F3F3DCB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5655E96-A0A6-1F46-B1F5-CD13EECFDC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C9460-E27A-D14D-8E29-DB6DC7A45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78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A065-7406-EB49-9109-88C64485449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44092-1297-4E43-B13C-7275AC3E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91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44092-1297-4E43-B13C-7275AC3E11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0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4F77-414F-D746-ACCC-4BA0BD3C355A}" type="datetime1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0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26B-1E05-C34D-8183-2B0EC731562E}" type="datetime1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7DDF-6299-E345-868A-4E6AF0467DCC}" type="datetime1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5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341B-CA04-6E45-89A9-75A631889B00}" type="datetime1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54553-FE4D-0E4C-9B60-3E1333B86A56}" type="datetime1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391C-FB5A-EE43-9D05-312F3E36F84E}" type="datetime1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B3E-56C0-9047-B21E-91FC7ABA0AEF}" type="datetime1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1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25F3-4C77-7349-B9DB-550A64B5BF39}" type="datetime1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4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DD63-32A4-C048-B8F1-FE12895E394F}" type="datetime1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CE63-F9D6-724F-95C6-B370B096DC25}" type="datetime1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9F9-ACE8-7941-8E5E-497854A46427}" type="datetime1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9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0CE7-CE8E-8645-9677-CCAF247ED4CC}" type="datetime1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F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7072CD-6FAA-1E4A-AF77-DC61740CD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535" y="110612"/>
            <a:ext cx="4868523" cy="523210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THỰC ĐƠN THÁNG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11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TIỂU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HỌC LÊ  QUÝ ĐÔN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EF04254-1AFE-044B-A6BB-DCB774DFF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1159" y="617258"/>
            <a:ext cx="2127274" cy="231109"/>
          </a:xfrm>
        </p:spPr>
        <p:txBody>
          <a:bodyPr>
            <a:normAutofit lnSpcReduction="10000"/>
          </a:bodyPr>
          <a:lstStyle/>
          <a:p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01/11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30/11)</a:t>
            </a:r>
            <a:endParaRPr lang="en-US" sz="1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D9D7E11-8099-C345-AB2C-31078AD3D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079" y="7114"/>
            <a:ext cx="1471322" cy="7947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B445CCDC-B45E-3845-8CB2-5097CA92F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5586884"/>
            <a:ext cx="3108110" cy="128951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3737D5AE-04FA-5C49-9B65-C0D9A51F54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010" y="5586884"/>
            <a:ext cx="2452479" cy="128515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11ECC280-94DB-3D45-9D48-DDCCC2180F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489" y="5586884"/>
            <a:ext cx="2590910" cy="131177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C82EF012-4615-0D4D-B8C3-E9E24515A8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447988">
            <a:off x="7568182" y="4512953"/>
            <a:ext cx="3599615" cy="12022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59B9339B-5304-5340-9B03-38E1C01BF1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-1383751" y="4612551"/>
            <a:ext cx="3746273" cy="123627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="" xmlns:a16="http://schemas.microsoft.com/office/drawing/2014/main" id="{4CCE439D-3F67-D442-8D94-9BA6E2D5A7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7555976" y="1083047"/>
            <a:ext cx="3599615" cy="12022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="" xmlns:a16="http://schemas.microsoft.com/office/drawing/2014/main" id="{6C0BD72A-E5EB-6046-A88B-470DC3D9EC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-1303069" y="1044851"/>
            <a:ext cx="3624946" cy="1196232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80794"/>
              </p:ext>
            </p:extLst>
          </p:nvPr>
        </p:nvGraphicFramePr>
        <p:xfrm>
          <a:off x="857251" y="899891"/>
          <a:ext cx="8118259" cy="4210796"/>
        </p:xfrm>
        <a:graphic>
          <a:graphicData uri="http://schemas.openxmlformats.org/drawingml/2006/table">
            <a:tbl>
              <a:tblPr/>
              <a:tblGrid>
                <a:gridCol w="514495">
                  <a:extLst>
                    <a:ext uri="{9D8B030D-6E8A-4147-A177-3AD203B41FA5}">
                      <a16:colId xmlns:a16="http://schemas.microsoft.com/office/drawing/2014/main" xmlns="" val="3630794349"/>
                    </a:ext>
                  </a:extLst>
                </a:gridCol>
                <a:gridCol w="478801">
                  <a:extLst>
                    <a:ext uri="{9D8B030D-6E8A-4147-A177-3AD203B41FA5}">
                      <a16:colId xmlns:a16="http://schemas.microsoft.com/office/drawing/2014/main" xmlns="" val="2038808560"/>
                    </a:ext>
                  </a:extLst>
                </a:gridCol>
                <a:gridCol w="868205">
                  <a:extLst>
                    <a:ext uri="{9D8B030D-6E8A-4147-A177-3AD203B41FA5}">
                      <a16:colId xmlns:a16="http://schemas.microsoft.com/office/drawing/2014/main" xmlns="" val="3386910927"/>
                    </a:ext>
                  </a:extLst>
                </a:gridCol>
                <a:gridCol w="1208837">
                  <a:extLst>
                    <a:ext uri="{9D8B030D-6E8A-4147-A177-3AD203B41FA5}">
                      <a16:colId xmlns:a16="http://schemas.microsoft.com/office/drawing/2014/main" xmlns="" val="634075575"/>
                    </a:ext>
                  </a:extLst>
                </a:gridCol>
                <a:gridCol w="1157883">
                  <a:extLst>
                    <a:ext uri="{9D8B030D-6E8A-4147-A177-3AD203B41FA5}">
                      <a16:colId xmlns:a16="http://schemas.microsoft.com/office/drawing/2014/main" xmlns="" val="1199718495"/>
                    </a:ext>
                  </a:extLst>
                </a:gridCol>
                <a:gridCol w="1117143">
                  <a:extLst>
                    <a:ext uri="{9D8B030D-6E8A-4147-A177-3AD203B41FA5}">
                      <a16:colId xmlns:a16="http://schemas.microsoft.com/office/drawing/2014/main" xmlns="" val="3843950330"/>
                    </a:ext>
                  </a:extLst>
                </a:gridCol>
                <a:gridCol w="1447015">
                  <a:extLst>
                    <a:ext uri="{9D8B030D-6E8A-4147-A177-3AD203B41FA5}">
                      <a16:colId xmlns:a16="http://schemas.microsoft.com/office/drawing/2014/main" xmlns="" val="2217817223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xmlns="" val="2448237904"/>
                    </a:ext>
                  </a:extLst>
                </a:gridCol>
              </a:tblGrid>
              <a:tr h="1771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THỨ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1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2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CANH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BỮA PHỤ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388229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0197955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đỏ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9636981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02//12/2022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Trứng tráng hành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 su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cải xanh nấu thịt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3496742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0470067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05/12/2022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vừng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Giá cà rốt xào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5162151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06/12/2022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chưng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tép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cải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dứa nấu thịt cà chua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6039063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07/12/2022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chiên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9815968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08/12/2022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09/13/2022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fristi cô gái Hà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Khoai</a:t>
                      </a:r>
                      <a:r>
                        <a:rPr lang="en-U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tây</a:t>
                      </a:r>
                      <a:r>
                        <a:rPr lang="en-U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xào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 cải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dứa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thịt cà chua 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tàu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rang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gừng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bắp cải nấu thịt 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fristi cô gái Hà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dứa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Bí đỏ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ngũ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bí nấu xương 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 lụa rim mắm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cải xanh nấu 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mì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Lạc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rang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tẩm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dứa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xíu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30./12/2022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Bún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phụ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4010" y="5110687"/>
            <a:ext cx="8151500" cy="476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1815</TotalTime>
  <Words>655</Words>
  <Application>Microsoft Office PowerPoint</Application>
  <PresentationFormat>A4 Paper (210x297 mm)</PresentationFormat>
  <Paragraphs>201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THỰC ĐƠN THÁNG 11 TRƯỜNG TIỂU HỌC LÊ  QUÝ ĐÔN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ĐƠN THÁNG 11 TRƯỜNG TIỂU HỌC ĐÔ THỊ VIỆT HƯNG</dc:title>
  <dc:creator>Lanh Nguyen</dc:creator>
  <cp:lastModifiedBy>Microsoft account</cp:lastModifiedBy>
  <cp:revision>242</cp:revision>
  <cp:lastPrinted>2019-10-22T13:26:41Z</cp:lastPrinted>
  <dcterms:created xsi:type="dcterms:W3CDTF">2019-09-26T13:09:45Z</dcterms:created>
  <dcterms:modified xsi:type="dcterms:W3CDTF">2022-11-30T11:06:08Z</dcterms:modified>
</cp:coreProperties>
</file>