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86" r:id="rId3"/>
    <p:sldId id="261" r:id="rId4"/>
    <p:sldId id="280" r:id="rId5"/>
    <p:sldId id="272" r:id="rId6"/>
    <p:sldId id="282" r:id="rId7"/>
    <p:sldId id="281" r:id="rId8"/>
    <p:sldId id="263" r:id="rId9"/>
    <p:sldId id="283" r:id="rId10"/>
    <p:sldId id="264" r:id="rId11"/>
    <p:sldId id="284" r:id="rId12"/>
    <p:sldId id="265" r:id="rId13"/>
    <p:sldId id="276" r:id="rId14"/>
    <p:sldId id="285" r:id="rId15"/>
    <p:sldId id="270" r:id="rId16"/>
    <p:sldId id="27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5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=""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=""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x-none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=""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=""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=""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 </a:t>
            </a:r>
            <a:r>
              <a:rPr lang="x-none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 </a:t>
            </a:r>
            <a:r>
              <a:rPr lang="x-none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x-none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=""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084" y="807770"/>
            <a:ext cx="10802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HS nêu được một số tình huống cần tìm kiếm sự hỗ trợ khi ở nhà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Nêu được vì sao phải tìm kiếm sự hỗ trợ khi ở nhà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Thực hiện được việc tìm kiếm sự hỗ trợ khi ở nhà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Năng lực giao tiếp, hợp tác; năng lực tự chủ. Phát triển bản thân, điều chỉnh hành vi.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Phẩm chất: trách nhiệm (Có ý thức hợp tác nhóm), nhân ái (Hình thành ý thức biết giúp đỡ người khác)</a:t>
            </a:r>
          </a:p>
          <a:p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=""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=""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=""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x-none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=""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=""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=""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=""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=""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=""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=""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=""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=""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=""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=""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=""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=""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=""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=""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=""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=""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=""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=""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=""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=""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=""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=""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=""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=""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=""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=""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=""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=""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=""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=""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=""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=""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=""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=""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=""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=""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x-none" sz="26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=""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=""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=""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=""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=""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=""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=""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=""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=""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=""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=""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=""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=""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=""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=""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=""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=""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=""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=""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=""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=""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=""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=""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=""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=""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=""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=""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=""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=""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=""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=""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=""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=""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=""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=""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=""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=""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=""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865</Words>
  <Application>Microsoft Office PowerPoint</Application>
  <PresentationFormat>Custom</PresentationFormat>
  <Paragraphs>86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114</cp:revision>
  <dcterms:created xsi:type="dcterms:W3CDTF">2021-06-11T02:39:36Z</dcterms:created>
  <dcterms:modified xsi:type="dcterms:W3CDTF">2023-02-18T08:06:07Z</dcterms:modified>
</cp:coreProperties>
</file>