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9" r:id="rId3"/>
    <p:sldId id="300" r:id="rId4"/>
    <p:sldId id="283" r:id="rId5"/>
    <p:sldId id="284" r:id="rId6"/>
    <p:sldId id="293" r:id="rId7"/>
    <p:sldId id="294" r:id="rId8"/>
    <p:sldId id="286" r:id="rId9"/>
    <p:sldId id="287" r:id="rId10"/>
    <p:sldId id="288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38C"/>
    <a:srgbClr val="F9DCDA"/>
    <a:srgbClr val="FFF789"/>
    <a:srgbClr val="C0431B"/>
    <a:srgbClr val="D68065"/>
    <a:srgbClr val="FBA02B"/>
    <a:srgbClr val="8EB5C0"/>
    <a:srgbClr val="A4CAE0"/>
    <a:srgbClr val="4E88A6"/>
    <a:srgbClr val="CD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9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B7626-9FAB-4ECE-97AB-9249915F8E99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3D611-96FA-467E-AAC7-E8C8C4F83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99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3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360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3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openxmlformats.org/officeDocument/2006/relationships/image" Target="../media/image1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59389" y="2191642"/>
            <a:ext cx="4984057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41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CHIA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1434558" y="1548219"/>
            <a:ext cx="701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Với mỗi phép nhân, viết hai phép chia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/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2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 = 8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blipFill>
                <a:blip r:embed="rId4"/>
                <a:stretch>
                  <a:fillRect l="-5190" t="-9211" r="-4844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EA6D9F6B-4168-4816-91F3-6D049F74312C}"/>
              </a:ext>
            </a:extLst>
          </p:cNvPr>
          <p:cNvGrpSpPr/>
          <p:nvPr/>
        </p:nvGrpSpPr>
        <p:grpSpPr>
          <a:xfrm>
            <a:off x="1218984" y="2677747"/>
            <a:ext cx="2380559" cy="1354354"/>
            <a:chOff x="1313001" y="2225190"/>
            <a:chExt cx="2380559" cy="13543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DC9914-205C-4F18-A8DD-6A789622CF9D}"/>
                </a:ext>
              </a:extLst>
            </p:cNvPr>
            <p:cNvSpPr/>
            <p:nvPr/>
          </p:nvSpPr>
          <p:spPr>
            <a:xfrm>
              <a:off x="1313001" y="2225190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EA60A2-F618-48D1-A403-F3EDF9074DFE}"/>
                </a:ext>
              </a:extLst>
            </p:cNvPr>
            <p:cNvSpPr txBox="1"/>
            <p:nvPr/>
          </p:nvSpPr>
          <p:spPr>
            <a:xfrm>
              <a:off x="1408027" y="2350477"/>
              <a:ext cx="2073003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         8 : 4 =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/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14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blipFill>
                <a:blip r:embed="rId5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/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8 = 40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blipFill>
                <a:blip r:embed="rId6"/>
                <a:stretch>
                  <a:fillRect l="-4732" t="-9211" r="-441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/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 = 15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blipFill>
                <a:blip r:embed="rId7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556FFB2-F326-4239-AB6B-1CF9D58C59B6}"/>
              </a:ext>
            </a:extLst>
          </p:cNvPr>
          <p:cNvSpPr txBox="1"/>
          <p:nvPr/>
        </p:nvSpPr>
        <p:spPr>
          <a:xfrm>
            <a:off x="1799383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8 =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87CD51-1F8C-4221-9BCC-4D79C87D39CF}"/>
              </a:ext>
            </a:extLst>
          </p:cNvPr>
          <p:cNvSpPr txBox="1"/>
          <p:nvPr/>
        </p:nvSpPr>
        <p:spPr>
          <a:xfrm>
            <a:off x="6738089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3 = 5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B90FF40A-1D0B-4B94-AF98-A9D4A82D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7EAD84F-F09F-42E3-86FB-C95AFDAF539C}"/>
              </a:ext>
            </a:extLst>
          </p:cNvPr>
          <p:cNvSpPr txBox="1"/>
          <p:nvPr/>
        </p:nvSpPr>
        <p:spPr>
          <a:xfrm>
            <a:off x="6738089" y="268475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20" grpId="0"/>
      <p:bldP spid="21" grpId="0"/>
      <p:bldP spid="22" grpId="0"/>
      <p:bldP spid="23" grpId="0" build="p"/>
      <p:bldP spid="24" grpId="0" build="p"/>
      <p:bldP spid="2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679278" y="337320"/>
            <a:ext cx="10443301" cy="5850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2243" y="1116431"/>
            <a:ext cx="842581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err="1">
                <a:latin typeface="HP001 4 hàng" pitchFamily="34" charset="0"/>
              </a:rPr>
              <a:t>Thứ</a:t>
            </a:r>
            <a:r>
              <a:rPr lang="en-US" sz="3047" b="1">
                <a:latin typeface="HP001 4 hàng" pitchFamily="34" charset="0"/>
              </a:rPr>
              <a:t> năm </a:t>
            </a:r>
            <a:r>
              <a:rPr lang="en-US" sz="3047" b="1" err="1">
                <a:latin typeface="HP001 4 hàng" pitchFamily="34" charset="0"/>
              </a:rPr>
              <a:t>ngày</a:t>
            </a:r>
            <a:r>
              <a:rPr lang="en-US" sz="3047" b="1">
                <a:latin typeface="HP001 4 hàng" pitchFamily="34" charset="0"/>
              </a:rPr>
              <a:t> 27  </a:t>
            </a:r>
            <a:r>
              <a:rPr lang="en-US" sz="3047" b="1" err="1">
                <a:latin typeface="HP001 4 hàng" pitchFamily="34" charset="0"/>
              </a:rPr>
              <a:t>tháng</a:t>
            </a:r>
            <a:r>
              <a:rPr lang="en-US" sz="3047" b="1">
                <a:latin typeface="HP001 4 hàng" pitchFamily="34" charset="0"/>
              </a:rPr>
              <a:t>  1  </a:t>
            </a:r>
            <a:r>
              <a:rPr lang="en-US" sz="3047" b="1" err="1">
                <a:latin typeface="HP001 4 hàng" pitchFamily="34" charset="0"/>
              </a:rPr>
              <a:t>năm</a:t>
            </a:r>
            <a:r>
              <a:rPr lang="en-US" sz="3047" b="1">
                <a:latin typeface="HP001 4 hàng" pitchFamily="34" charset="0"/>
              </a:rPr>
              <a:t> 2022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4826" y="1697462"/>
            <a:ext cx="2223921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>
                <a:latin typeface="HP001 4 hàng" pitchFamily="34" charset="0"/>
              </a:rPr>
              <a:t>Toán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8682" y="2278493"/>
            <a:ext cx="7299376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47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047" b="1" dirty="0">
                <a:latin typeface="HP001 4 hàng" pitchFamily="34" charset="0"/>
                <a:cs typeface="Times New Roman" pitchFamily="18" charset="0"/>
              </a:rPr>
              <a:t> 41 : </a:t>
            </a:r>
            <a:r>
              <a:rPr lang="en-US" sz="3047" b="1" err="1">
                <a:latin typeface="HP001 4 hàng" pitchFamily="34" charset="0"/>
                <a:cs typeface="Times New Roman" pitchFamily="18" charset="0"/>
              </a:rPr>
              <a:t>Phép</a:t>
            </a:r>
            <a:r>
              <a:rPr lang="en-US" sz="3047" b="1">
                <a:latin typeface="HP001 4 hàng" pitchFamily="34" charset="0"/>
                <a:cs typeface="Times New Roman" pitchFamily="18" charset="0"/>
              </a:rPr>
              <a:t> chia</a:t>
            </a:r>
            <a:endParaRPr lang="en-US" sz="3047" dirty="0"/>
          </a:p>
        </p:txBody>
      </p:sp>
    </p:spTree>
    <p:extLst>
      <p:ext uri="{BB962C8B-B14F-4D97-AF65-F5344CB8AC3E}">
        <p14:creationId xmlns:p14="http://schemas.microsoft.com/office/powerpoint/2010/main" val="46910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665475" y="142973"/>
            <a:ext cx="7060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đạt: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1143495"/>
            <a:chOff x="774356" y="888444"/>
            <a:chExt cx="10056923" cy="114349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lập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766889" y="2356362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919289" y="4281118"/>
            <a:ext cx="10209001" cy="755486"/>
            <a:chOff x="752655" y="2065203"/>
            <a:chExt cx="10209001" cy="755486"/>
          </a:xfrm>
        </p:grpSpPr>
        <p:grpSp>
          <p:nvGrpSpPr>
            <p:cNvPr id="35" name="Group 34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37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38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39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chia.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2780136" y="2602235"/>
            <a:ext cx="8811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chia.</a:t>
            </a:r>
          </a:p>
        </p:txBody>
      </p:sp>
    </p:spTree>
    <p:extLst>
      <p:ext uri="{BB962C8B-B14F-4D97-AF65-F5344CB8AC3E}">
        <p14:creationId xmlns:p14="http://schemas.microsoft.com/office/powerpoint/2010/main" val="29534462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9180" y="1571498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a) Có 6 quả cam chia đều vào 3 đĩa. Hỏi mỗi đĩa có mấy quả cam?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AB752B-8502-479D-A493-54AEB1C56AC9}"/>
              </a:ext>
            </a:extLst>
          </p:cNvPr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id="{2519032C-5FEE-48F0-9E57-A658BE78CDDD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EEA88DB-196C-48A7-A013-D6E5C3D774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433910B-9D2A-4D46-8409-F0BAABF543F6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D094AE3-ABBE-4368-B605-FF22F719BFE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0D51C53-F304-4006-9738-18E73589CE7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BEEA7C0-4A9B-42D9-8991-C23D7B656A21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5CA0AFA-BB24-4943-B27B-72CAE7E610D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FFDE267-8475-4432-98E4-43EF94A71DB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DABB6A-7374-49FD-8640-F6A9C212A43C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B9EEFCE-C2B7-4390-9159-AAF09EFBAF8F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CA04B7F-C258-4F66-8EA6-90A7186FB092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3BC9DEC-3528-4A67-B6F9-C2103087A52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361097D-E218-49CF-A238-6F8F601AA3B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1040600" y="4895825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582396" y="5465807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750591" y="5417550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3   =  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406806-9F01-40D2-A273-67F34396B88E}"/>
              </a:ext>
            </a:extLst>
          </p:cNvPr>
          <p:cNvGrpSpPr/>
          <p:nvPr/>
        </p:nvGrpSpPr>
        <p:grpSpPr>
          <a:xfrm>
            <a:off x="5830772" y="268014"/>
            <a:ext cx="5484194" cy="3120068"/>
            <a:chOff x="5830772" y="311556"/>
            <a:chExt cx="5484194" cy="312006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BEDEADE-E5C8-4AE7-8504-61DF6E1B4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5830772" y="311556"/>
              <a:ext cx="5484194" cy="312006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DD000B8-87FF-4B85-A81C-800483C3090A}"/>
                </a:ext>
              </a:extLst>
            </p:cNvPr>
            <p:cNvSpPr txBox="1"/>
            <p:nvPr/>
          </p:nvSpPr>
          <p:spPr>
            <a:xfrm>
              <a:off x="6125750" y="632681"/>
              <a:ext cx="3684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6064829" y="4892628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ba bằng hai.</a:t>
            </a:r>
            <a:endParaRPr lang="vi-VN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BE00F1-04D8-457B-A19D-75E54E434547}"/>
              </a:ext>
            </a:extLst>
          </p:cNvPr>
          <p:cNvSpPr txBox="1"/>
          <p:nvPr/>
        </p:nvSpPr>
        <p:spPr>
          <a:xfrm>
            <a:off x="6089369" y="5381051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Dấu </a:t>
            </a:r>
            <a:r>
              <a:rPr lang="vi-VN" sz="2400" dirty="0">
                <a:solidFill>
                  <a:srgbClr val="FF0000"/>
                </a:solidFill>
              </a:rPr>
              <a:t>: </a:t>
            </a:r>
            <a:r>
              <a:rPr lang="vi-VN" sz="2400" dirty="0"/>
              <a:t>là dấu chia.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3C700E-E50F-4EE6-A7DE-12A656295EC9}"/>
              </a:ext>
            </a:extLst>
          </p:cNvPr>
          <p:cNvGrpSpPr/>
          <p:nvPr/>
        </p:nvGrpSpPr>
        <p:grpSpPr>
          <a:xfrm>
            <a:off x="1448289" y="3423185"/>
            <a:ext cx="6800967" cy="461665"/>
            <a:chOff x="1448289" y="3423185"/>
            <a:chExt cx="6800967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1630136" y="3423185"/>
              <a:ext cx="6619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vào mỗi đĩa 1 quả cam, còn lại 3 quả cam.</a:t>
              </a:r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C75024A3-0A2A-49D0-BF54-21852C1C39EA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58757A9-4273-4CB4-A13E-A77205D626F9}"/>
              </a:ext>
            </a:extLst>
          </p:cNvPr>
          <p:cNvGrpSpPr/>
          <p:nvPr/>
        </p:nvGrpSpPr>
        <p:grpSpPr>
          <a:xfrm>
            <a:off x="1448289" y="3894196"/>
            <a:ext cx="7226787" cy="461665"/>
            <a:chOff x="1448289" y="3894196"/>
            <a:chExt cx="722678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1647190" y="3894196"/>
              <a:ext cx="7027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thêm vào mỗi đĩa 1 quả cam thì vừa hết cam.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F97DC2C6-A40C-4530-98D8-D4FC626B6A5B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A6C980-2A98-446B-9305-E9593272301A}"/>
              </a:ext>
            </a:extLst>
          </p:cNvPr>
          <p:cNvGrpSpPr/>
          <p:nvPr/>
        </p:nvGrpSpPr>
        <p:grpSpPr>
          <a:xfrm>
            <a:off x="1448289" y="4389293"/>
            <a:ext cx="6954276" cy="461665"/>
            <a:chOff x="1448289" y="4389293"/>
            <a:chExt cx="695427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1647190" y="4389293"/>
              <a:ext cx="6755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đều vào 3 đĩa, mỗi đĩa có 2 quả.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3A66B8D0-F0EF-4123-845D-C001EE657094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3" grpId="0" animBg="1"/>
      <p:bldP spid="34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1B70C87-9655-41FD-AADC-6506224EC212}"/>
              </a:ext>
            </a:extLst>
          </p:cNvPr>
          <p:cNvGrpSpPr/>
          <p:nvPr/>
        </p:nvGrpSpPr>
        <p:grpSpPr>
          <a:xfrm>
            <a:off x="3932761" y="302352"/>
            <a:ext cx="7079114" cy="2223693"/>
            <a:chOff x="3932761" y="302352"/>
            <a:chExt cx="7079114" cy="22236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610E77-25D7-49D5-9225-F0819776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B3A41D4-D8EA-4A3D-9461-5A3181B002CE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DDC439C-8F52-47C0-AAFE-FDA8308961BD}"/>
                </a:ext>
              </a:extLst>
            </p:cNvPr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6 quả cam thành các phần, mỗi phần 2 quả, ta có phép chia tìm được 3 phần như vậy.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8069" y="1686140"/>
            <a:ext cx="379877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b) Có 6 quả cam chia vào các đĩa, mỗi đĩa 2 quả. Hỏi được mấy đĩa cam như vậy?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2519032C-5FEE-48F0-9E57-A658BE78CDDD}"/>
              </a:ext>
            </a:extLst>
          </p:cNvPr>
          <p:cNvSpPr/>
          <p:nvPr/>
        </p:nvSpPr>
        <p:spPr>
          <a:xfrm>
            <a:off x="4880116" y="2328312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EA88DB-196C-48A7-A013-D6E5C3D77439}"/>
              </a:ext>
            </a:extLst>
          </p:cNvPr>
          <p:cNvGrpSpPr/>
          <p:nvPr/>
        </p:nvGrpSpPr>
        <p:grpSpPr>
          <a:xfrm>
            <a:off x="5283660" y="2500682"/>
            <a:ext cx="1450975" cy="647701"/>
            <a:chOff x="5511800" y="323849"/>
            <a:chExt cx="1450975" cy="64770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433910B-9D2A-4D46-8409-F0BAABF543F6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D094AE3-ABBE-4368-B605-FF22F719BFE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0D51C53-F304-4006-9738-18E73589CE72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EEA7C0-4A9B-42D9-8991-C23D7B656A21}"/>
              </a:ext>
            </a:extLst>
          </p:cNvPr>
          <p:cNvGrpSpPr/>
          <p:nvPr/>
        </p:nvGrpSpPr>
        <p:grpSpPr>
          <a:xfrm>
            <a:off x="6979368" y="2500726"/>
            <a:ext cx="1450975" cy="647701"/>
            <a:chOff x="5511800" y="323849"/>
            <a:chExt cx="1450975" cy="6477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CA0AFA-BB24-4943-B27B-72CAE7E610D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FFDE267-8475-4432-98E4-43EF94A71DB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9DABB6A-7374-49FD-8640-F6A9C212A43C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9EEFCE-C2B7-4390-9159-AAF09EFBAF8F}"/>
              </a:ext>
            </a:extLst>
          </p:cNvPr>
          <p:cNvGrpSpPr/>
          <p:nvPr/>
        </p:nvGrpSpPr>
        <p:grpSpPr>
          <a:xfrm>
            <a:off x="8675076" y="2500770"/>
            <a:ext cx="1450975" cy="647701"/>
            <a:chOff x="5511800" y="323849"/>
            <a:chExt cx="1450975" cy="6477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A04B7F-C258-4F66-8EA6-90A7186FB092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3BC9DEC-3528-4A67-B6F9-C2103087A529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361097D-E218-49CF-A238-6F8F601AA3B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64863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65613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66363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67113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67863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68614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834600" y="4763252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376396" y="5333234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544591" y="5284977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2   = 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5583883" y="5347472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hai bằng ba.</a:t>
            </a:r>
            <a:endParaRPr lang="vi-VN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3B5E24-43E9-4A6D-B073-1A1DBF6229BF}"/>
              </a:ext>
            </a:extLst>
          </p:cNvPr>
          <p:cNvGrpSpPr/>
          <p:nvPr/>
        </p:nvGrpSpPr>
        <p:grpSpPr>
          <a:xfrm>
            <a:off x="664868" y="3381638"/>
            <a:ext cx="5003335" cy="461665"/>
            <a:chOff x="664868" y="3381638"/>
            <a:chExt cx="5003335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830019" y="3381638"/>
              <a:ext cx="4838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một cho 2 quả cam vào 1 đĩa.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F7D959C0-9DCD-46E4-9545-507E6C02948B}"/>
                </a:ext>
              </a:extLst>
            </p:cNvPr>
            <p:cNvSpPr/>
            <p:nvPr/>
          </p:nvSpPr>
          <p:spPr>
            <a:xfrm>
              <a:off x="664868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708A3F-2104-407A-86BF-17D637C781FE}"/>
              </a:ext>
            </a:extLst>
          </p:cNvPr>
          <p:cNvGrpSpPr/>
          <p:nvPr/>
        </p:nvGrpSpPr>
        <p:grpSpPr>
          <a:xfrm>
            <a:off x="5833354" y="3374976"/>
            <a:ext cx="5494877" cy="461665"/>
            <a:chOff x="5833354" y="3374976"/>
            <a:chExt cx="549487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6009146" y="3374976"/>
              <a:ext cx="5319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hai cho tiếp 2 quả cam vào 1 đĩa.</a:t>
              </a:r>
            </a:p>
          </p:txBody>
        </p:sp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9CD4D294-2632-466B-ADBD-3BD637F134CF}"/>
                </a:ext>
              </a:extLst>
            </p:cNvPr>
            <p:cNvSpPr/>
            <p:nvPr/>
          </p:nvSpPr>
          <p:spPr>
            <a:xfrm>
              <a:off x="5833354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5D3ED41-B629-4B50-9833-F043B1EEA132}"/>
              </a:ext>
            </a:extLst>
          </p:cNvPr>
          <p:cNvGrpSpPr/>
          <p:nvPr/>
        </p:nvGrpSpPr>
        <p:grpSpPr>
          <a:xfrm>
            <a:off x="664868" y="3852531"/>
            <a:ext cx="7638671" cy="461665"/>
            <a:chOff x="664868" y="3852531"/>
            <a:chExt cx="7638671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830018" y="3852531"/>
              <a:ext cx="74735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ba cho tiếp 2 quả cam vào 1 đĩa thì vừa hết cam.</a:t>
              </a: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2E05AC10-A1BD-429C-8863-CCBF24EA40CB}"/>
                </a:ext>
              </a:extLst>
            </p:cNvPr>
            <p:cNvSpPr/>
            <p:nvPr/>
          </p:nvSpPr>
          <p:spPr>
            <a:xfrm>
              <a:off x="664868" y="3973543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B89FED-AD0B-4BCF-91DD-2A99C4E25C9B}"/>
              </a:ext>
            </a:extLst>
          </p:cNvPr>
          <p:cNvGrpSpPr/>
          <p:nvPr/>
        </p:nvGrpSpPr>
        <p:grpSpPr>
          <a:xfrm>
            <a:off x="664867" y="4339790"/>
            <a:ext cx="9672882" cy="461665"/>
            <a:chOff x="664867" y="4339790"/>
            <a:chExt cx="9672882" cy="46166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B1C21AF-F6E7-4074-8069-4FDAD6AF2E5E}"/>
                </a:ext>
              </a:extLst>
            </p:cNvPr>
            <p:cNvSpPr txBox="1"/>
            <p:nvPr/>
          </p:nvSpPr>
          <p:spPr>
            <a:xfrm>
              <a:off x="830018" y="4339790"/>
              <a:ext cx="9507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vào các đĩa, mỗi đĩa 2 quả, được 3 đĩa cam như vậy.</a:t>
              </a:r>
            </a:p>
          </p:txBody>
        </p:sp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id="{0BAA0A8D-124A-4E36-8A4E-7A273B5EC06A}"/>
                </a:ext>
              </a:extLst>
            </p:cNvPr>
            <p:cNvSpPr/>
            <p:nvPr/>
          </p:nvSpPr>
          <p:spPr>
            <a:xfrm>
              <a:off x="664867" y="444302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0678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2812 0.097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03646 0.0969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01888 0.0958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00338 0.0944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5442 0.093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04427 0.0925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28" grpId="0"/>
      <p:bldP spid="33" grpId="0" animBg="1"/>
      <p:bldP spid="34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7933641-1EBC-490B-8629-5E5200848646}"/>
              </a:ext>
            </a:extLst>
          </p:cNvPr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248874 w 6417425"/>
              <a:gd name="connsiteY2" fmla="*/ 0 h 2690202"/>
              <a:gd name="connsiteX3" fmla="*/ 1994164 w 6417425"/>
              <a:gd name="connsiteY3" fmla="*/ 0 h 2690202"/>
              <a:gd name="connsiteX4" fmla="*/ 2518628 w 6417425"/>
              <a:gd name="connsiteY4" fmla="*/ 0 h 2690202"/>
              <a:gd name="connsiteX5" fmla="*/ 3319126 w 6417425"/>
              <a:gd name="connsiteY5" fmla="*/ 0 h 2690202"/>
              <a:gd name="connsiteX6" fmla="*/ 4009210 w 6417425"/>
              <a:gd name="connsiteY6" fmla="*/ 0 h 2690202"/>
              <a:gd name="connsiteX7" fmla="*/ 4533674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1046193 h 2690202"/>
              <a:gd name="connsiteX12" fmla="*/ 6417425 w 6417425"/>
              <a:gd name="connsiteY12" fmla="*/ 1679878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23758 w 6417425"/>
              <a:gd name="connsiteY15" fmla="*/ 2690202 h 2690202"/>
              <a:gd name="connsiteX16" fmla="*/ 4699294 w 6417425"/>
              <a:gd name="connsiteY16" fmla="*/ 2690202 h 2690202"/>
              <a:gd name="connsiteX17" fmla="*/ 4119624 w 6417425"/>
              <a:gd name="connsiteY17" fmla="*/ 2690202 h 2690202"/>
              <a:gd name="connsiteX18" fmla="*/ 3429539 w 6417425"/>
              <a:gd name="connsiteY18" fmla="*/ 2690202 h 2690202"/>
              <a:gd name="connsiteX19" fmla="*/ 2794662 w 6417425"/>
              <a:gd name="connsiteY19" fmla="*/ 2690202 h 2690202"/>
              <a:gd name="connsiteX20" fmla="*/ 2159785 w 6417425"/>
              <a:gd name="connsiteY20" fmla="*/ 2690202 h 2690202"/>
              <a:gd name="connsiteX21" fmla="*/ 1359287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99996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033312-99EA-481D-9555-FEA3859F1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E3108368-9A38-43C4-B6F4-F6639E160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D6835C-257C-478D-8B1E-3E5F019721E8}"/>
              </a:ext>
            </a:extLst>
          </p:cNvPr>
          <p:cNvSpPr txBox="1"/>
          <p:nvPr/>
        </p:nvSpPr>
        <p:spPr>
          <a:xfrm>
            <a:off x="936858" y="1436220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c) Nhận xét: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F72C18-C976-49A6-B601-05BBC3636ABD}"/>
              </a:ext>
            </a:extLst>
          </p:cNvPr>
          <p:cNvSpPr/>
          <p:nvPr/>
        </p:nvSpPr>
        <p:spPr>
          <a:xfrm>
            <a:off x="2074304" y="2266424"/>
            <a:ext cx="5939165" cy="2349501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</a:rPr>
                  <a:t> 3 = 6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>
                <a:blip r:embed="rId6"/>
                <a:stretch>
                  <a:fillRect l="-8333" t="-14019" r="-7778" b="-33645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1301FE-AEE0-4584-B838-F98886CEB66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451DBE-AE63-4243-BBD0-ABA0FF66C916}"/>
              </a:ext>
            </a:extLst>
          </p:cNvPr>
          <p:cNvCxnSpPr>
            <a:cxnSpLocks/>
          </p:cNvCxnSpPr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B9BD321-CF03-45A5-AC01-177CF6C3933B}"/>
              </a:ext>
            </a:extLst>
          </p:cNvPr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: 3 =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B5A3DD-FC69-41DE-8A8B-D79AF47A90CB}"/>
              </a:ext>
            </a:extLst>
          </p:cNvPr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</a:t>
            </a:r>
            <a:r>
              <a:rPr lang="vi-VN" sz="3600">
                <a:solidFill>
                  <a:srgbClr val="FF0000"/>
                </a:solidFill>
              </a:rPr>
              <a:t>: 2 = 3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AFBDA6-0D44-44A8-B553-04A76449BA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0778" y="368521"/>
            <a:ext cx="4997134" cy="1601326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C2F9D56B-5450-4F70-86E4-DC7825C829A1}"/>
              </a:ext>
            </a:extLst>
          </p:cNvPr>
          <p:cNvSpPr/>
          <p:nvPr/>
        </p:nvSpPr>
        <p:spPr>
          <a:xfrm>
            <a:off x="3143765" y="9726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E2C30E5-D23F-4D88-A915-D7A42CE44E58}"/>
              </a:ext>
            </a:extLst>
          </p:cNvPr>
          <p:cNvSpPr txBox="1"/>
          <p:nvPr/>
        </p:nvSpPr>
        <p:spPr>
          <a:xfrm>
            <a:off x="3581087" y="972688"/>
            <a:ext cx="245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phép tính thích hợp.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4BB576-B3EB-4877-918A-AA3B221DAA89}"/>
              </a:ext>
            </a:extLst>
          </p:cNvPr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801BDE6-CCE8-46A7-A7B8-8B2AF8EAC094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71" name="Rectangle: Rounded Corners 6">
              <a:extLst>
                <a:ext uri="{FF2B5EF4-FFF2-40B4-BE49-F238E27FC236}">
                  <a16:creationId xmlns:a16="http://schemas.microsoft.com/office/drawing/2014/main" id="{B7185B6F-96EA-4094-AA6D-384BD3A3F653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78" name="Rectangle: Rounded Corners 6">
              <a:extLst>
                <a:ext uri="{FF2B5EF4-FFF2-40B4-BE49-F238E27FC236}">
                  <a16:creationId xmlns:a16="http://schemas.microsoft.com/office/drawing/2014/main" id="{01C9A5AE-B1B9-4827-A2B5-03AC2B272862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Có 15 bông hoa chia đều vào 3 lọ. Hỏi mỗi lọ có bao nhiêu bông hoa?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D7DF8F4-C7EE-4B74-B3D0-77B9608C052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>
                  <a:solidFill>
                    <a:schemeClr val="tx1"/>
                  </a:solidFill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B6F0A75-31E3-4DAC-BEBC-035D98BF120A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15 : 3 = 5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6736CAD-901A-4AA3-A385-14580E3D2E30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EC84CF52-DA55-4857-A108-206DD7FF30F1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A43FD7D-B9CC-4DC6-824E-4708C21ED265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38" grpId="0" animBg="1"/>
      <p:bldP spid="81" grpId="0" animBg="1"/>
      <p:bldP spid="8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</TotalTime>
  <Words>498</Words>
  <Application>Microsoft Office PowerPoint</Application>
  <PresentationFormat>Widescreen</PresentationFormat>
  <Paragraphs>57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 Math</vt:lpstr>
      <vt:lpstr>HP001 4 hàng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161</cp:revision>
  <dcterms:created xsi:type="dcterms:W3CDTF">2021-06-02T01:34:28Z</dcterms:created>
  <dcterms:modified xsi:type="dcterms:W3CDTF">2022-01-26T14:32:09Z</dcterms:modified>
</cp:coreProperties>
</file>