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43" r:id="rId3"/>
    <p:sldId id="326" r:id="rId4"/>
    <p:sldId id="341" r:id="rId5"/>
    <p:sldId id="342" r:id="rId6"/>
    <p:sldId id="339" r:id="rId7"/>
    <p:sldId id="332" r:id="rId8"/>
    <p:sldId id="336" r:id="rId9"/>
    <p:sldId id="338" r:id="rId10"/>
    <p:sldId id="337" r:id="rId11"/>
    <p:sldId id="340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57" d="100"/>
          <a:sy n="57" d="100"/>
        </p:scale>
        <p:origin x="-614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emf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80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Em bé reo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Chị Bống cẩn thận gieo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94876" y="3994214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41962" y="2011850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568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1013725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Nhìn tranh, tìm từ ngữ chưa ai hoặc ay.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81160" y="3909814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659"/>
            <a:ext cx="10515600" cy="5074304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Nghe - viết đúng chính tả 2 khổ thơ đầu bài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Em mang về yêu thương;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trình bày đúng khổ thơ, biết viết hoa chữ cái đẩu tên bài thơ và đầu các dòng thơ.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Làm đúng các bài tập chính tả phân biệt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iên/ yên/ uyên; d/ r/gi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ai/ ay.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HS có ý thức chăm chỉ học tập.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5558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xmlns="" val="357849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xmlns="" val="151970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ηư Ǉia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ΑĞn ηà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Ǉay ηư wụ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vang sân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εân đi lẫm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εẫm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xuūg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99382" y="4554762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13436" t="84985" r="12967" b="6114"/>
          <a:stretch/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 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Hàng cây đứng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854" y="312641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82018" y="3924957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12981" y="1460553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05887" y="2319594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157941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Mẹ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150225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Tiếng sáo diều réo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612" y="16684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379" y="16684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261703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15537" y="42617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667</Words>
  <Application>Microsoft Office PowerPoint</Application>
  <PresentationFormat>Custom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186</cp:revision>
  <dcterms:created xsi:type="dcterms:W3CDTF">2021-06-02T14:23:54Z</dcterms:created>
  <dcterms:modified xsi:type="dcterms:W3CDTF">2022-12-04T13:51:12Z</dcterms:modified>
</cp:coreProperties>
</file>