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89" r:id="rId2"/>
    <p:sldId id="290" r:id="rId3"/>
    <p:sldId id="291" r:id="rId4"/>
    <p:sldId id="292" r:id="rId5"/>
    <p:sldId id="293" r:id="rId6"/>
    <p:sldId id="294" r:id="rId7"/>
    <p:sldId id="295" r:id="rId8"/>
    <p:sldId id="257" r:id="rId9"/>
    <p:sldId id="308" r:id="rId10"/>
    <p:sldId id="258" r:id="rId11"/>
    <p:sldId id="274" r:id="rId12"/>
    <p:sldId id="273" r:id="rId13"/>
    <p:sldId id="296" r:id="rId14"/>
    <p:sldId id="297" r:id="rId15"/>
    <p:sldId id="261" r:id="rId16"/>
    <p:sldId id="264" r:id="rId17"/>
    <p:sldId id="303" r:id="rId18"/>
    <p:sldId id="300" r:id="rId19"/>
    <p:sldId id="298" r:id="rId20"/>
    <p:sldId id="299" r:id="rId21"/>
    <p:sldId id="301" r:id="rId22"/>
    <p:sldId id="304" r:id="rId23"/>
    <p:sldId id="302" r:id="rId24"/>
    <p:sldId id="305" r:id="rId25"/>
    <p:sldId id="268" r:id="rId26"/>
    <p:sldId id="306" r:id="rId27"/>
    <p:sldId id="307"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40" d="100"/>
          <a:sy n="40" d="100"/>
        </p:scale>
        <p:origin x="-1176" y="-40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E4A473-2BDC-4691-9B18-DA7ACC441C8A}" type="datetimeFigureOut">
              <a:rPr lang="en-US" smtClean="0"/>
              <a:pPr/>
              <a:t>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38487-C24C-4966-9DA1-EB22F3644958}" type="slidenum">
              <a:rPr lang="en-US" smtClean="0"/>
              <a:pPr/>
              <a:t>‹#›</a:t>
            </a:fld>
            <a:endParaRPr lang="en-US"/>
          </a:p>
        </p:txBody>
      </p:sp>
    </p:spTree>
    <p:extLst>
      <p:ext uri="{BB962C8B-B14F-4D97-AF65-F5344CB8AC3E}">
        <p14:creationId xmlns:p14="http://schemas.microsoft.com/office/powerpoint/2010/main" xmlns="" val="1999588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F3E1F-43A5-4F29-9EC7-547C3838D98F}" type="slidenum">
              <a:rPr lang="en-US" smtClean="0"/>
              <a:pPr/>
              <a:t>1</a:t>
            </a:fld>
            <a:endParaRPr lang="en-US"/>
          </a:p>
        </p:txBody>
      </p:sp>
    </p:spTree>
    <p:extLst>
      <p:ext uri="{BB962C8B-B14F-4D97-AF65-F5344CB8AC3E}">
        <p14:creationId xmlns:p14="http://schemas.microsoft.com/office/powerpoint/2010/main" xmlns="" val="3807715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F3E1F-43A5-4F29-9EC7-547C3838D98F}" type="slidenum">
              <a:rPr lang="en-US">
                <a:solidFill>
                  <a:prstClr val="black"/>
                </a:solidFill>
              </a:rPr>
              <a:pPr/>
              <a:t>2</a:t>
            </a:fld>
            <a:endParaRPr lang="en-US">
              <a:solidFill>
                <a:prstClr val="black"/>
              </a:solidFill>
            </a:endParaRPr>
          </a:p>
        </p:txBody>
      </p:sp>
    </p:spTree>
    <p:extLst>
      <p:ext uri="{BB962C8B-B14F-4D97-AF65-F5344CB8AC3E}">
        <p14:creationId xmlns:p14="http://schemas.microsoft.com/office/powerpoint/2010/main" xmlns="" val="2149206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smtClean="0"/>
              <a:t>Ấn</a:t>
            </a:r>
            <a:r>
              <a:rPr lang="en-US" baseline="0" dirty="0" smtClean="0"/>
              <a:t> </a:t>
            </a:r>
            <a:r>
              <a:rPr lang="en-US" baseline="0" dirty="0" err="1" smtClean="0"/>
              <a:t>vào</a:t>
            </a:r>
            <a:r>
              <a:rPr lang="en-US" baseline="0" dirty="0" smtClean="0"/>
              <a:t> </a:t>
            </a:r>
            <a:r>
              <a:rPr lang="en-US" baseline="0" dirty="0" err="1" smtClean="0"/>
              <a:t>số</a:t>
            </a:r>
            <a:r>
              <a:rPr lang="en-US" baseline="0" dirty="0" smtClean="0"/>
              <a:t> </a:t>
            </a:r>
            <a:r>
              <a:rPr lang="en-US" baseline="0" dirty="0" err="1" smtClean="0"/>
              <a:t>để</a:t>
            </a:r>
            <a:r>
              <a:rPr lang="en-US" baseline="0" dirty="0" smtClean="0"/>
              <a:t> </a:t>
            </a:r>
            <a:r>
              <a:rPr lang="en-US" baseline="0" dirty="0" err="1" smtClean="0"/>
              <a:t>đến</a:t>
            </a:r>
            <a:r>
              <a:rPr lang="en-US" baseline="0" dirty="0" smtClean="0"/>
              <a:t> </a:t>
            </a:r>
            <a:r>
              <a:rPr lang="en-US" baseline="0" dirty="0" err="1" smtClean="0"/>
              <a:t>câu</a:t>
            </a:r>
            <a:r>
              <a:rPr lang="en-US" baseline="0" dirty="0" smtClean="0"/>
              <a:t> </a:t>
            </a:r>
            <a:r>
              <a:rPr lang="en-US" baseline="0" dirty="0" err="1" smtClean="0"/>
              <a:t>hỏi</a:t>
            </a:r>
            <a:endParaRPr lang="en-US" baseline="0" dirty="0" smtClean="0"/>
          </a:p>
          <a:p>
            <a:r>
              <a:rPr lang="en-US" baseline="0" dirty="0" err="1" smtClean="0"/>
              <a:t>Ấn</a:t>
            </a:r>
            <a:r>
              <a:rPr lang="en-US" baseline="0" dirty="0" smtClean="0"/>
              <a:t> </a:t>
            </a:r>
            <a:r>
              <a:rPr lang="en-US" baseline="0" dirty="0" err="1" smtClean="0"/>
              <a:t>vào</a:t>
            </a:r>
            <a:r>
              <a:rPr lang="en-US" baseline="0" dirty="0" smtClean="0"/>
              <a:t> </a:t>
            </a:r>
            <a:r>
              <a:rPr lang="en-US" baseline="0" dirty="0" err="1" smtClean="0"/>
              <a:t>quả</a:t>
            </a:r>
            <a:r>
              <a:rPr lang="en-US" baseline="0" dirty="0" smtClean="0"/>
              <a:t> </a:t>
            </a:r>
            <a:r>
              <a:rPr lang="en-US" baseline="0" dirty="0" err="1" smtClean="0"/>
              <a:t>thông</a:t>
            </a:r>
            <a:r>
              <a:rPr lang="en-US" baseline="0" dirty="0" smtClean="0"/>
              <a:t> </a:t>
            </a:r>
            <a:r>
              <a:rPr lang="en-US" baseline="0" dirty="0" err="1" smtClean="0"/>
              <a:t>để</a:t>
            </a:r>
            <a:r>
              <a:rPr lang="en-US" baseline="0" dirty="0" smtClean="0"/>
              <a:t> </a:t>
            </a:r>
            <a:r>
              <a:rPr lang="en-US" baseline="0" dirty="0" err="1" smtClean="0"/>
              <a:t>nhặt</a:t>
            </a:r>
            <a:r>
              <a:rPr lang="en-US" baseline="0" dirty="0" smtClean="0"/>
              <a:t> </a:t>
            </a:r>
            <a:r>
              <a:rPr lang="en-US" baseline="0" dirty="0" err="1" smtClean="0"/>
              <a:t>vào</a:t>
            </a:r>
            <a:r>
              <a:rPr lang="en-US" baseline="0" dirty="0" smtClean="0"/>
              <a:t> </a:t>
            </a:r>
            <a:r>
              <a:rPr lang="en-US" baseline="0" dirty="0" err="1" smtClean="0"/>
              <a:t>giỏ</a:t>
            </a:r>
            <a:endParaRPr lang="en-US" baseline="0" dirty="0" smtClean="0"/>
          </a:p>
          <a:p>
            <a:r>
              <a:rPr lang="en-US" baseline="0" dirty="0" err="1" smtClean="0"/>
              <a:t>Ấn</a:t>
            </a:r>
            <a:r>
              <a:rPr lang="en-US" baseline="0" dirty="0" smtClean="0"/>
              <a:t> </a:t>
            </a:r>
            <a:r>
              <a:rPr lang="en-US" baseline="0" dirty="0" err="1" smtClean="0"/>
              <a:t>vào</a:t>
            </a:r>
            <a:r>
              <a:rPr lang="en-US" baseline="0" dirty="0" smtClean="0"/>
              <a:t> </a:t>
            </a:r>
            <a:r>
              <a:rPr lang="en-US" baseline="0" dirty="0" err="1" smtClean="0"/>
              <a:t>ngôi</a:t>
            </a:r>
            <a:r>
              <a:rPr lang="en-US" baseline="0" dirty="0" smtClean="0"/>
              <a:t> </a:t>
            </a:r>
            <a:r>
              <a:rPr lang="en-US" baseline="0" dirty="0" err="1" smtClean="0"/>
              <a:t>sao</a:t>
            </a:r>
            <a:r>
              <a:rPr lang="en-US" baseline="0" dirty="0" smtClean="0"/>
              <a:t> </a:t>
            </a:r>
            <a:r>
              <a:rPr lang="en-US" baseline="0" dirty="0" err="1" smtClean="0"/>
              <a:t>để</a:t>
            </a:r>
            <a:r>
              <a:rPr lang="en-US" baseline="0" dirty="0" smtClean="0"/>
              <a:t> </a:t>
            </a:r>
            <a:r>
              <a:rPr lang="en-US" baseline="0" dirty="0" err="1" smtClean="0"/>
              <a:t>kết</a:t>
            </a:r>
            <a:r>
              <a:rPr lang="en-US" baseline="0" dirty="0" smtClean="0"/>
              <a:t> </a:t>
            </a:r>
            <a:r>
              <a:rPr lang="en-US" baseline="0" dirty="0" err="1" smtClean="0"/>
              <a:t>thúc</a:t>
            </a:r>
            <a:r>
              <a:rPr lang="en-US" baseline="0" dirty="0" smtClean="0"/>
              <a:t> </a:t>
            </a:r>
            <a:r>
              <a:rPr lang="en-US" baseline="0" dirty="0" err="1" smtClean="0"/>
              <a:t>trò</a:t>
            </a:r>
            <a:r>
              <a:rPr lang="en-US" baseline="0" dirty="0" smtClean="0"/>
              <a:t> </a:t>
            </a:r>
            <a:r>
              <a:rPr lang="en-US" baseline="0" dirty="0" err="1" smtClean="0"/>
              <a:t>chơi</a:t>
            </a:r>
            <a:endParaRPr lang="en-US" baseline="0" dirty="0" smtClean="0"/>
          </a:p>
          <a:p>
            <a:r>
              <a:rPr lang="en-US" baseline="0" dirty="0" err="1" smtClean="0"/>
              <a:t>Ấn</a:t>
            </a:r>
            <a:r>
              <a:rPr lang="en-US" baseline="0" dirty="0" smtClean="0"/>
              <a:t> </a:t>
            </a:r>
            <a:r>
              <a:rPr lang="en-US" baseline="0" dirty="0" err="1" smtClean="0"/>
              <a:t>vào</a:t>
            </a:r>
            <a:r>
              <a:rPr lang="en-US" baseline="0" dirty="0" smtClean="0"/>
              <a:t> </a:t>
            </a:r>
            <a:r>
              <a:rPr lang="en-US" baseline="0" dirty="0" err="1" smtClean="0"/>
              <a:t>giỏ</a:t>
            </a:r>
            <a:r>
              <a:rPr lang="en-US" baseline="0" dirty="0" smtClean="0"/>
              <a:t> </a:t>
            </a:r>
            <a:r>
              <a:rPr lang="en-US" baseline="0" dirty="0" err="1" smtClean="0"/>
              <a:t>để</a:t>
            </a:r>
            <a:r>
              <a:rPr lang="en-US" baseline="0" dirty="0" smtClean="0"/>
              <a:t> </a:t>
            </a:r>
            <a:r>
              <a:rPr lang="en-US" baseline="0" dirty="0" err="1" smtClean="0"/>
              <a:t>vào</a:t>
            </a:r>
            <a:r>
              <a:rPr lang="en-US" baseline="0" dirty="0" smtClean="0"/>
              <a:t> </a:t>
            </a:r>
            <a:r>
              <a:rPr lang="en-US" baseline="0" dirty="0" err="1" smtClean="0"/>
              <a:t>bài</a:t>
            </a:r>
            <a:r>
              <a:rPr lang="en-US" baseline="0" dirty="0" smtClean="0"/>
              <a:t> </a:t>
            </a:r>
            <a:r>
              <a:rPr lang="en-US" baseline="0" dirty="0" err="1" smtClean="0"/>
              <a:t>mới</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5EF3E1F-43A5-4F29-9EC7-547C3838D98F}" type="slidenum">
              <a:rPr lang="en-US" smtClean="0"/>
              <a:pPr/>
              <a:t>3</a:t>
            </a:fld>
            <a:endParaRPr lang="en-US"/>
          </a:p>
        </p:txBody>
      </p:sp>
    </p:spTree>
    <p:extLst>
      <p:ext uri="{BB962C8B-B14F-4D97-AF65-F5344CB8AC3E}">
        <p14:creationId xmlns:p14="http://schemas.microsoft.com/office/powerpoint/2010/main" xmlns="" val="1949892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Ấn</a:t>
            </a:r>
            <a:r>
              <a:rPr lang="en-US" dirty="0" smtClean="0"/>
              <a:t> </a:t>
            </a:r>
            <a:r>
              <a:rPr lang="en-US" dirty="0" err="1" smtClean="0"/>
              <a:t>vào</a:t>
            </a:r>
            <a:r>
              <a:rPr lang="en-US" baseline="0" dirty="0" smtClean="0"/>
              <a:t> </a:t>
            </a:r>
            <a:r>
              <a:rPr lang="en-US" baseline="0" dirty="0" err="1" smtClean="0"/>
              <a:t>biểu</a:t>
            </a:r>
            <a:r>
              <a:rPr lang="en-US" baseline="0" dirty="0" smtClean="0"/>
              <a:t> </a:t>
            </a:r>
            <a:r>
              <a:rPr lang="en-US" baseline="0" dirty="0" err="1" smtClean="0"/>
              <a:t>tượng</a:t>
            </a:r>
            <a:r>
              <a:rPr lang="en-US" baseline="0" dirty="0" smtClean="0"/>
              <a:t> </a:t>
            </a:r>
            <a:r>
              <a:rPr lang="en-US" baseline="0" dirty="0" err="1" smtClean="0"/>
              <a:t>giỏ</a:t>
            </a:r>
            <a:r>
              <a:rPr lang="en-US" baseline="0" dirty="0" smtClean="0"/>
              <a:t> </a:t>
            </a:r>
            <a:r>
              <a:rPr lang="en-US" baseline="0" dirty="0" err="1" smtClean="0"/>
              <a:t>để</a:t>
            </a:r>
            <a:r>
              <a:rPr lang="en-US" baseline="0" dirty="0" smtClean="0"/>
              <a:t> </a:t>
            </a:r>
            <a:r>
              <a:rPr lang="en-US" baseline="0" dirty="0" err="1" smtClean="0"/>
              <a:t>trở</a:t>
            </a:r>
            <a:r>
              <a:rPr lang="en-US" baseline="0" dirty="0" smtClean="0"/>
              <a:t> </a:t>
            </a:r>
            <a:r>
              <a:rPr lang="en-US" baseline="0" dirty="0" err="1" smtClean="0"/>
              <a:t>về</a:t>
            </a:r>
            <a:endParaRPr lang="en-US" dirty="0"/>
          </a:p>
        </p:txBody>
      </p:sp>
      <p:sp>
        <p:nvSpPr>
          <p:cNvPr id="4" name="Slide Number Placeholder 3"/>
          <p:cNvSpPr>
            <a:spLocks noGrp="1"/>
          </p:cNvSpPr>
          <p:nvPr>
            <p:ph type="sldNum" sz="quarter" idx="10"/>
          </p:nvPr>
        </p:nvSpPr>
        <p:spPr/>
        <p:txBody>
          <a:bodyPr/>
          <a:lstStyle/>
          <a:p>
            <a:fld id="{3CA38487-C24C-4966-9DA1-EB22F3644958}" type="slidenum">
              <a:rPr lang="en-US" smtClean="0"/>
              <a:pPr/>
              <a:t>4</a:t>
            </a:fld>
            <a:endParaRPr lang="en-US"/>
          </a:p>
        </p:txBody>
      </p:sp>
    </p:spTree>
    <p:extLst>
      <p:ext uri="{BB962C8B-B14F-4D97-AF65-F5344CB8AC3E}">
        <p14:creationId xmlns:p14="http://schemas.microsoft.com/office/powerpoint/2010/main" xmlns="" val="809249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3295CC-E057-4A62-B462-0FC7E02321B1}" type="slidenum">
              <a:rPr lang="zh-CN" altLang="en-US" smtClean="0"/>
              <a:pPr/>
              <a:t>25</a:t>
            </a:fld>
            <a:endParaRPr lang="zh-CN" altLang="en-US"/>
          </a:p>
        </p:txBody>
      </p:sp>
    </p:spTree>
    <p:extLst>
      <p:ext uri="{BB962C8B-B14F-4D97-AF65-F5344CB8AC3E}">
        <p14:creationId xmlns:p14="http://schemas.microsoft.com/office/powerpoint/2010/main" xmlns="" val="3815204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C48100-5847-45B3-8795-B54144CC4FE1}" type="slidenum">
              <a:rPr lang="zh-CN" altLang="en-US" smtClean="0"/>
              <a:pPr/>
              <a:t>26</a:t>
            </a:fld>
            <a:endParaRPr lang="zh-CN" altLang="en-US"/>
          </a:p>
        </p:txBody>
      </p:sp>
    </p:spTree>
    <p:extLst>
      <p:ext uri="{BB962C8B-B14F-4D97-AF65-F5344CB8AC3E}">
        <p14:creationId xmlns:p14="http://schemas.microsoft.com/office/powerpoint/2010/main" xmlns="" val="3177357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pPr/>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312878182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pPr/>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48158164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pPr/>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229827701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xmlns=""/>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xmlns="" val="2736381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2192954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C6F32-809B-4A83-821D-D07C0E8E5FD3}" type="datetimeFigureOut">
              <a:rPr lang="en-US" smtClean="0"/>
              <a:pPr/>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36588083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9C6F32-809B-4A83-821D-D07C0E8E5FD3}" type="datetimeFigureOut">
              <a:rPr lang="en-US" smtClean="0"/>
              <a:pPr/>
              <a:t>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44784672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9C6F32-809B-4A83-821D-D07C0E8E5FD3}" type="datetimeFigureOut">
              <a:rPr lang="en-US" smtClean="0"/>
              <a:pPr/>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245441750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9C6F32-809B-4A83-821D-D07C0E8E5FD3}" type="datetimeFigureOut">
              <a:rPr lang="en-US" smtClean="0"/>
              <a:pPr/>
              <a:t>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174496526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9C6F32-809B-4A83-821D-D07C0E8E5FD3}" type="datetimeFigureOut">
              <a:rPr lang="en-US" smtClean="0"/>
              <a:pPr/>
              <a:t>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112604279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C6F32-809B-4A83-821D-D07C0E8E5FD3}" type="datetimeFigureOut">
              <a:rPr lang="en-US" smtClean="0"/>
              <a:pPr/>
              <a:t>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30013486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pPr/>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126641931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pPr/>
              <a:t>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160242530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C6F32-809B-4A83-821D-D07C0E8E5FD3}" type="datetimeFigureOut">
              <a:rPr lang="en-US" smtClean="0"/>
              <a:pPr/>
              <a:t>12/4/2022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237972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xmlns="" Requires="p14">
      <p:transition spd="slow" p14:dur="2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4.wdp"/><Relationship Id="rId3" Type="http://schemas.openxmlformats.org/officeDocument/2006/relationships/notesSlide" Target="../notesSlides/notesSlide1.xml"/><Relationship Id="rId7" Type="http://schemas.microsoft.com/office/2007/relationships/hdphoto" Target="../media/hdphoto1.wdp"/><Relationship Id="rId12"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audio" Target="../media/media1.MP3"/><Relationship Id="rId11" Type="http://schemas.microsoft.com/office/2007/relationships/hdphoto" Target="../media/hdphoto3.wdp"/><Relationship Id="rId5" Type="http://schemas.openxmlformats.org/officeDocument/2006/relationships/image" Target="../media/image3.png"/><Relationship Id="rId15" Type="http://schemas.openxmlformats.org/officeDocument/2006/relationships/image" Target="../media/image7.png"/><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2.wdp"/><Relationship Id="rId14" Type="http://schemas.microsoft.com/office/2007/relationships/media" Target="../media/media1.MP3"/></Relationships>
</file>

<file path=ppt/slides/_rels/slide1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15.wdp"/><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jpe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34.png"/><Relationship Id="rId4" Type="http://schemas.microsoft.com/office/2007/relationships/hdphoto" Target="../media/hdphoto17.wdp"/></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20.wdp"/><Relationship Id="rId18" Type="http://schemas.openxmlformats.org/officeDocument/2006/relationships/image" Target="../media/image50.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49.png"/><Relationship Id="rId2" Type="http://schemas.openxmlformats.org/officeDocument/2006/relationships/notesSlide" Target="../notesSlides/notesSlide6.xml"/><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0.png"/><Relationship Id="rId11" Type="http://schemas.microsoft.com/office/2007/relationships/hdphoto" Target="../media/hdphoto19.wdp"/><Relationship Id="rId5" Type="http://schemas.openxmlformats.org/officeDocument/2006/relationships/image" Target="../media/image39.png"/><Relationship Id="rId15" Type="http://schemas.openxmlformats.org/officeDocument/2006/relationships/image" Target="../media/image47.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20.pn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hdphoto" Target="../media/hdphoto4.wdp"/><Relationship Id="rId18" Type="http://schemas.openxmlformats.org/officeDocument/2006/relationships/image" Target="../media/image13.png"/><Relationship Id="rId3" Type="http://schemas.openxmlformats.org/officeDocument/2006/relationships/image" Target="../media/image8.png"/><Relationship Id="rId21" Type="http://schemas.microsoft.com/office/2007/relationships/hdphoto" Target="../media/hdphoto9.wdp"/><Relationship Id="rId7" Type="http://schemas.openxmlformats.org/officeDocument/2006/relationships/slide" Target="slide7.xml"/><Relationship Id="rId12" Type="http://schemas.openxmlformats.org/officeDocument/2006/relationships/image" Target="../media/image10.png"/><Relationship Id="rId17" Type="http://schemas.microsoft.com/office/2007/relationships/hdphoto" Target="../media/hdphoto7.wdp"/><Relationship Id="rId2" Type="http://schemas.openxmlformats.org/officeDocument/2006/relationships/notesSlide" Target="../notesSlides/notesSlide3.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slide" Target="slide6.xml"/><Relationship Id="rId11" Type="http://schemas.microsoft.com/office/2007/relationships/hdphoto" Target="../media/hdphoto5.wdp"/><Relationship Id="rId24" Type="http://schemas.openxmlformats.org/officeDocument/2006/relationships/image" Target="../media/image16.gif"/><Relationship Id="rId5" Type="http://schemas.microsoft.com/office/2007/relationships/hdphoto" Target="../media/hdphoto2.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9.png"/><Relationship Id="rId19" Type="http://schemas.microsoft.com/office/2007/relationships/hdphoto" Target="../media/hdphoto8.wdp"/><Relationship Id="rId4" Type="http://schemas.openxmlformats.org/officeDocument/2006/relationships/image" Target="../media/image4.png"/><Relationship Id="rId9" Type="http://schemas.openxmlformats.org/officeDocument/2006/relationships/slide" Target="slide9.xml"/><Relationship Id="rId14" Type="http://schemas.openxmlformats.org/officeDocument/2006/relationships/image" Target="../media/image11.png"/><Relationship Id="rId22"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8.png"/><Relationship Id="rId7" Type="http://schemas.openxmlformats.org/officeDocument/2006/relationships/image" Target="../media/image17.png"/><Relationship Id="rId12" Type="http://schemas.microsoft.com/office/2007/relationships/hdphoto" Target="../media/hdphoto13.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19.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4.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microsoft.com/office/2007/relationships/hdphoto" Target="../media/hdphoto1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png"/><Relationship Id="rId11" Type="http://schemas.microsoft.com/office/2007/relationships/hdphoto" Target="../media/hdphoto12.wdp"/><Relationship Id="rId5" Type="http://schemas.openxmlformats.org/officeDocument/2006/relationships/slide" Target="slide5.xml"/><Relationship Id="rId10" Type="http://schemas.openxmlformats.org/officeDocument/2006/relationships/image" Target="../media/image18.png"/><Relationship Id="rId4" Type="http://schemas.microsoft.com/office/2007/relationships/hdphoto" Target="../media/hdphoto2.wdp"/><Relationship Id="rId9" Type="http://schemas.microsoft.com/office/2007/relationships/hdphoto" Target="../media/hdphoto13.wdp"/></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microsoft.com/office/2007/relationships/hdphoto" Target="../media/hdphoto1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png"/><Relationship Id="rId11" Type="http://schemas.microsoft.com/office/2007/relationships/hdphoto" Target="../media/hdphoto12.wdp"/><Relationship Id="rId5" Type="http://schemas.openxmlformats.org/officeDocument/2006/relationships/slide" Target="slide5.xml"/><Relationship Id="rId10" Type="http://schemas.openxmlformats.org/officeDocument/2006/relationships/image" Target="../media/image18.png"/><Relationship Id="rId4" Type="http://schemas.microsoft.com/office/2007/relationships/hdphoto" Target="../media/hdphoto2.wdp"/><Relationship Id="rId9" Type="http://schemas.microsoft.com/office/2007/relationships/hdphoto" Target="../media/hdphoto13.wdp"/></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microsoft.com/office/2007/relationships/hdphoto" Target="../media/hdphoto1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png"/><Relationship Id="rId11" Type="http://schemas.microsoft.com/office/2007/relationships/hdphoto" Target="../media/hdphoto12.wdp"/><Relationship Id="rId5" Type="http://schemas.openxmlformats.org/officeDocument/2006/relationships/slide" Target="slide3.xml"/><Relationship Id="rId10" Type="http://schemas.openxmlformats.org/officeDocument/2006/relationships/image" Target="../media/image18.png"/><Relationship Id="rId4" Type="http://schemas.microsoft.com/office/2007/relationships/hdphoto" Target="../media/hdphoto2.wdp"/><Relationship Id="rId9" Type="http://schemas.microsoft.com/office/2007/relationships/hdphoto" Target="../media/hdphoto13.wdp"/></Relationships>
</file>

<file path=ppt/slides/_rels/slide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4000" y="1"/>
            <a:ext cx="9144000" cy="69464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cstate="print">
            <a:extLst>
              <a:ext uri="{BEBA8EAE-BF5A-486C-A8C5-ECC9F3942E4B}">
                <a14:imgProps xmlns:a14="http://schemas.microsoft.com/office/drawing/2010/main" xmlns="">
                  <a14:imgLayer r:embed="rId7">
                    <a14:imgEffect>
                      <a14:backgroundRemoval t="0" b="95687" l="2875" r="100000"/>
                    </a14:imgEffect>
                  </a14:imgLayer>
                </a14:imgProps>
              </a:ext>
              <a:ext uri="{28A0092B-C50C-407E-A947-70E740481C1C}">
                <a14:useLocalDpi xmlns:a14="http://schemas.microsoft.com/office/drawing/2010/main" xmlns="" val="0"/>
              </a:ext>
            </a:extLst>
          </a:blip>
          <a:srcRect l="6361" r="4937"/>
          <a:stretch/>
        </p:blipFill>
        <p:spPr bwMode="auto">
          <a:xfrm>
            <a:off x="4401083" y="-13855"/>
            <a:ext cx="6285437" cy="70860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8" cstate="print">
            <a:extLst>
              <a:ext uri="{BEBA8EAE-BF5A-486C-A8C5-ECC9F3942E4B}">
                <a14:imgProps xmlns:a14="http://schemas.microsoft.com/office/drawing/2010/main" xmlns="">
                  <a14:imgLayer r:embed="rId9">
                    <a14:imgEffect>
                      <a14:backgroundRemoval t="592" b="99704" l="2055" r="99658"/>
                    </a14:imgEffect>
                  </a14:imgLayer>
                </a14:imgProps>
              </a:ext>
              <a:ext uri="{28A0092B-C50C-407E-A947-70E740481C1C}">
                <a14:useLocalDpi xmlns:a14="http://schemas.microsoft.com/office/drawing/2010/main" xmlns="" val="0"/>
              </a:ext>
            </a:extLst>
          </a:blip>
          <a:srcRect/>
          <a:stretch>
            <a:fillRect/>
          </a:stretch>
        </p:blipFill>
        <p:spPr bwMode="auto">
          <a:xfrm>
            <a:off x="5791201" y="4759567"/>
            <a:ext cx="1752601" cy="20286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32" name="Group 31"/>
          <p:cNvGrpSpPr/>
          <p:nvPr/>
        </p:nvGrpSpPr>
        <p:grpSpPr>
          <a:xfrm>
            <a:off x="2328601" y="5612272"/>
            <a:ext cx="551097" cy="531511"/>
            <a:chOff x="2725503" y="6212581"/>
            <a:chExt cx="551097" cy="519584"/>
          </a:xfrm>
        </p:grpSpPr>
        <p:pic>
          <p:nvPicPr>
            <p:cNvPr id="33" name="Picture 8"/>
            <p:cNvPicPr>
              <a:picLocks noChangeAspect="1" noChangeArrowheads="1"/>
            </p:cNvPicPr>
            <p:nvPr/>
          </p:nvPicPr>
          <p:blipFill rotWithShape="1">
            <a:blip r:embed="rId10" cstate="print">
              <a:extLst>
                <a:ext uri="{BEBA8EAE-BF5A-486C-A8C5-ECC9F3942E4B}">
                  <a14:imgProps xmlns:a14="http://schemas.microsoft.com/office/drawing/2010/main" xmlns="">
                    <a14:imgLayer r:embed="rId11">
                      <a14:imgEffect>
                        <a14:backgroundRemoval t="0" b="92103" l="500" r="100000"/>
                      </a14:imgEffect>
                    </a14:imgLayer>
                  </a14:imgProps>
                </a:ext>
                <a:ext uri="{28A0092B-C50C-407E-A947-70E740481C1C}">
                  <a14:useLocalDpi xmlns:a14="http://schemas.microsoft.com/office/drawing/2010/main" xmlns="" val="0"/>
                </a:ext>
              </a:extLst>
            </a:blip>
            <a:srcRect b="6928"/>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 name="TextBox 33"/>
            <p:cNvSpPr txBox="1"/>
            <p:nvPr/>
          </p:nvSpPr>
          <p:spPr>
            <a:xfrm>
              <a:off x="2734351" y="6340691"/>
              <a:ext cx="266700" cy="391132"/>
            </a:xfrm>
            <a:prstGeom prst="rect">
              <a:avLst/>
            </a:prstGeom>
            <a:noFill/>
          </p:spPr>
          <p:txBody>
            <a:bodyPr wrap="square" rtlCol="0">
              <a:spAutoFit/>
            </a:bodyPr>
            <a:lstStyle/>
            <a:p>
              <a:endParaRPr lang="en-US" sz="2000" b="1" dirty="0">
                <a:latin typeface="Source Sans Pro Black" pitchFamily="34" charset="-93"/>
                <a:cs typeface="Times New Roman" pitchFamily="18" charset="0"/>
              </a:endParaRPr>
            </a:p>
          </p:txBody>
        </p:sp>
      </p:grpSp>
      <p:grpSp>
        <p:nvGrpSpPr>
          <p:cNvPr id="35" name="Group 34"/>
          <p:cNvGrpSpPr/>
          <p:nvPr/>
        </p:nvGrpSpPr>
        <p:grpSpPr>
          <a:xfrm>
            <a:off x="2870529" y="5612272"/>
            <a:ext cx="551097" cy="531511"/>
            <a:chOff x="2725503" y="6212581"/>
            <a:chExt cx="551097" cy="519584"/>
          </a:xfrm>
        </p:grpSpPr>
        <p:pic>
          <p:nvPicPr>
            <p:cNvPr id="36" name="Picture 8"/>
            <p:cNvPicPr>
              <a:picLocks noChangeAspect="1" noChangeArrowheads="1"/>
            </p:cNvPicPr>
            <p:nvPr/>
          </p:nvPicPr>
          <p:blipFill rotWithShape="1">
            <a:blip r:embed="rId10" cstate="print">
              <a:extLst>
                <a:ext uri="{BEBA8EAE-BF5A-486C-A8C5-ECC9F3942E4B}">
                  <a14:imgProps xmlns:a14="http://schemas.microsoft.com/office/drawing/2010/main" xmlns="">
                    <a14:imgLayer r:embed="rId11">
                      <a14:imgEffect>
                        <a14:backgroundRemoval t="0" b="92103" l="500" r="100000"/>
                      </a14:imgEffect>
                    </a14:imgLayer>
                  </a14:imgProps>
                </a:ext>
                <a:ext uri="{28A0092B-C50C-407E-A947-70E740481C1C}">
                  <a14:useLocalDpi xmlns:a14="http://schemas.microsoft.com/office/drawing/2010/main" xmlns="" val="0"/>
                </a:ext>
              </a:extLst>
            </a:blip>
            <a:srcRect b="6928"/>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7" name="TextBox 36"/>
            <p:cNvSpPr txBox="1"/>
            <p:nvPr/>
          </p:nvSpPr>
          <p:spPr>
            <a:xfrm>
              <a:off x="2734351" y="6340691"/>
              <a:ext cx="266700" cy="391132"/>
            </a:xfrm>
            <a:prstGeom prst="rect">
              <a:avLst/>
            </a:prstGeom>
            <a:noFill/>
          </p:spPr>
          <p:txBody>
            <a:bodyPr wrap="square" rtlCol="0">
              <a:spAutoFit/>
            </a:bodyPr>
            <a:lstStyle/>
            <a:p>
              <a:endParaRPr lang="en-US" sz="2000" b="1" dirty="0">
                <a:latin typeface="Source Sans Pro Black" pitchFamily="34" charset="-93"/>
                <a:cs typeface="Times New Roman" pitchFamily="18" charset="0"/>
              </a:endParaRPr>
            </a:p>
          </p:txBody>
        </p:sp>
      </p:grpSp>
      <p:grpSp>
        <p:nvGrpSpPr>
          <p:cNvPr id="38" name="Group 37"/>
          <p:cNvGrpSpPr/>
          <p:nvPr/>
        </p:nvGrpSpPr>
        <p:grpSpPr>
          <a:xfrm>
            <a:off x="1981538" y="5603438"/>
            <a:ext cx="551097" cy="531511"/>
            <a:chOff x="2725503" y="6212581"/>
            <a:chExt cx="551097" cy="519584"/>
          </a:xfrm>
        </p:grpSpPr>
        <p:pic>
          <p:nvPicPr>
            <p:cNvPr id="39" name="Picture 8"/>
            <p:cNvPicPr>
              <a:picLocks noChangeAspect="1" noChangeArrowheads="1"/>
            </p:cNvPicPr>
            <p:nvPr/>
          </p:nvPicPr>
          <p:blipFill rotWithShape="1">
            <a:blip r:embed="rId10" cstate="print">
              <a:extLst>
                <a:ext uri="{BEBA8EAE-BF5A-486C-A8C5-ECC9F3942E4B}">
                  <a14:imgProps xmlns:a14="http://schemas.microsoft.com/office/drawing/2010/main" xmlns="">
                    <a14:imgLayer r:embed="rId11">
                      <a14:imgEffect>
                        <a14:backgroundRemoval t="0" b="92103" l="500" r="100000"/>
                      </a14:imgEffect>
                    </a14:imgLayer>
                  </a14:imgProps>
                </a:ext>
                <a:ext uri="{28A0092B-C50C-407E-A947-70E740481C1C}">
                  <a14:useLocalDpi xmlns:a14="http://schemas.microsoft.com/office/drawing/2010/main" xmlns="" val="0"/>
                </a:ext>
              </a:extLst>
            </a:blip>
            <a:srcRect b="6928"/>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0" name="TextBox 39"/>
            <p:cNvSpPr txBox="1"/>
            <p:nvPr/>
          </p:nvSpPr>
          <p:spPr>
            <a:xfrm>
              <a:off x="2734351" y="6340691"/>
              <a:ext cx="266700" cy="391132"/>
            </a:xfrm>
            <a:prstGeom prst="rect">
              <a:avLst/>
            </a:prstGeom>
            <a:noFill/>
          </p:spPr>
          <p:txBody>
            <a:bodyPr wrap="square" rtlCol="0">
              <a:spAutoFit/>
            </a:bodyPr>
            <a:lstStyle/>
            <a:p>
              <a:endParaRPr lang="en-US" sz="2000" b="1" dirty="0">
                <a:latin typeface="Source Sans Pro Black" pitchFamily="34" charset="-93"/>
                <a:cs typeface="Times New Roman" pitchFamily="18" charset="0"/>
              </a:endParaRPr>
            </a:p>
          </p:txBody>
        </p:sp>
      </p:grpSp>
      <p:grpSp>
        <p:nvGrpSpPr>
          <p:cNvPr id="41" name="Group 40"/>
          <p:cNvGrpSpPr/>
          <p:nvPr/>
        </p:nvGrpSpPr>
        <p:grpSpPr>
          <a:xfrm>
            <a:off x="2523468" y="5603438"/>
            <a:ext cx="551097" cy="531511"/>
            <a:chOff x="2725503" y="6212581"/>
            <a:chExt cx="551097" cy="519584"/>
          </a:xfrm>
        </p:grpSpPr>
        <p:pic>
          <p:nvPicPr>
            <p:cNvPr id="42" name="Picture 8"/>
            <p:cNvPicPr>
              <a:picLocks noChangeAspect="1" noChangeArrowheads="1"/>
            </p:cNvPicPr>
            <p:nvPr/>
          </p:nvPicPr>
          <p:blipFill rotWithShape="1">
            <a:blip r:embed="rId10" cstate="print">
              <a:extLst>
                <a:ext uri="{BEBA8EAE-BF5A-486C-A8C5-ECC9F3942E4B}">
                  <a14:imgProps xmlns:a14="http://schemas.microsoft.com/office/drawing/2010/main" xmlns="">
                    <a14:imgLayer r:embed="rId11">
                      <a14:imgEffect>
                        <a14:backgroundRemoval t="0" b="92103" l="500" r="100000"/>
                      </a14:imgEffect>
                    </a14:imgLayer>
                  </a14:imgProps>
                </a:ext>
                <a:ext uri="{28A0092B-C50C-407E-A947-70E740481C1C}">
                  <a14:useLocalDpi xmlns:a14="http://schemas.microsoft.com/office/drawing/2010/main" xmlns="" val="0"/>
                </a:ext>
              </a:extLst>
            </a:blip>
            <a:srcRect b="6928"/>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3" name="TextBox 42"/>
            <p:cNvSpPr txBox="1"/>
            <p:nvPr/>
          </p:nvSpPr>
          <p:spPr>
            <a:xfrm>
              <a:off x="2734351" y="6340691"/>
              <a:ext cx="266700" cy="391132"/>
            </a:xfrm>
            <a:prstGeom prst="rect">
              <a:avLst/>
            </a:prstGeom>
            <a:noFill/>
          </p:spPr>
          <p:txBody>
            <a:bodyPr wrap="square" rtlCol="0">
              <a:spAutoFit/>
            </a:bodyPr>
            <a:lstStyle/>
            <a:p>
              <a:endParaRPr lang="en-US" sz="2000" b="1" dirty="0">
                <a:latin typeface="Source Sans Pro Black" pitchFamily="34" charset="-93"/>
                <a:cs typeface="Times New Roman" pitchFamily="18" charset="0"/>
              </a:endParaRPr>
            </a:p>
          </p:txBody>
        </p:sp>
      </p:grpSp>
      <p:pic>
        <p:nvPicPr>
          <p:cNvPr id="1030" name="Picture 6"/>
          <p:cNvPicPr>
            <a:picLocks noChangeAspect="1" noChangeArrowheads="1"/>
          </p:cNvPicPr>
          <p:nvPr/>
        </p:nvPicPr>
        <p:blipFill rotWithShape="1">
          <a:blip r:embed="rId12" cstate="print">
            <a:extLst>
              <a:ext uri="{BEBA8EAE-BF5A-486C-A8C5-ECC9F3942E4B}">
                <a14:imgProps xmlns:a14="http://schemas.microsoft.com/office/drawing/2010/main" xmlns="">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xmlns="" val="0"/>
              </a:ext>
            </a:extLst>
          </a:blip>
          <a:srcRect l="12403" t="9450" r="14520" b="11154"/>
          <a:stretch/>
        </p:blipFill>
        <p:spPr bwMode="auto">
          <a:xfrm>
            <a:off x="1719398" y="5297406"/>
            <a:ext cx="1769503" cy="14908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4" name="Title 1"/>
          <p:cNvSpPr txBox="1">
            <a:spLocks/>
          </p:cNvSpPr>
          <p:nvPr/>
        </p:nvSpPr>
        <p:spPr>
          <a:xfrm>
            <a:off x="1524000" y="0"/>
            <a:ext cx="9144000" cy="129540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ource Sans Pro Black" pitchFamily="34" charset="-93"/>
                <a:cs typeface="Times New Roman" pitchFamily="18" charset="0"/>
              </a:rPr>
              <a:t>SÓC NHẶT HẠT DẺ</a:t>
            </a:r>
          </a:p>
        </p:txBody>
      </p:sp>
      <p:pic>
        <p:nvPicPr>
          <p:cNvPr id="1026" name="Picture 2"/>
          <p:cNvPicPr>
            <a:picLocks noChangeAspect="1" noChangeArrowheads="1"/>
          </p:cNvPicPr>
          <p:nvPr/>
        </p:nvPicPr>
        <p:blipFill>
          <a:blip r:embed="rId8" cstate="print">
            <a:extLst>
              <a:ext uri="{BEBA8EAE-BF5A-486C-A8C5-ECC9F3942E4B}">
                <a14:imgProps xmlns:a14="http://schemas.microsoft.com/office/drawing/2010/main" xmlns="">
                  <a14:imgLayer r:embed="rId9">
                    <a14:imgEffect>
                      <a14:backgroundRemoval t="592" b="99704" l="2055" r="99658"/>
                    </a14:imgEffect>
                  </a14:imgLayer>
                </a14:imgProps>
              </a:ext>
              <a:ext uri="{28A0092B-C50C-407E-A947-70E740481C1C}">
                <a14:useLocalDpi xmlns:a14="http://schemas.microsoft.com/office/drawing/2010/main" xmlns="" val="0"/>
              </a:ext>
            </a:extLst>
          </a:blip>
          <a:srcRect/>
          <a:stretch>
            <a:fillRect/>
          </a:stretch>
        </p:blipFill>
        <p:spPr bwMode="auto">
          <a:xfrm flipH="1">
            <a:off x="2870529" y="3529162"/>
            <a:ext cx="2875801" cy="33288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Loonboon.MP3">
            <a:hlinkClick r:id="" action="ppaction://media"/>
          </p:cNvPr>
          <p:cNvPicPr>
            <a:picLocks noChangeAspect="1"/>
          </p:cNvPicPr>
          <p:nvPr>
            <a:audioFile r:link="rId1"/>
            <p:extLst>
              <p:ext uri="{DAA4B4D4-6D71-4841-9C94-3DE7FCFB9230}">
                <p14:media xmlns:p14="http://schemas.microsoft.com/office/powerpoint/2010/main" xmlns="" r:embed="rId14"/>
              </p:ext>
            </p:extLst>
          </p:nvPr>
        </p:nvPicPr>
        <p:blipFill>
          <a:blip r:embed="rId15" cstate="print"/>
          <a:stretch>
            <a:fillRect/>
          </a:stretch>
        </p:blipFill>
        <p:spPr>
          <a:xfrm>
            <a:off x="-1828800" y="2209800"/>
            <a:ext cx="609600" cy="609600"/>
          </a:xfrm>
          <a:prstGeom prst="rect">
            <a:avLst/>
          </a:prstGeom>
        </p:spPr>
      </p:pic>
    </p:spTree>
    <p:extLst>
      <p:ext uri="{BB962C8B-B14F-4D97-AF65-F5344CB8AC3E}">
        <p14:creationId xmlns:p14="http://schemas.microsoft.com/office/powerpoint/2010/main" xmlns="" val="400480381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5">
                <p:cTn id="19"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5" name="Group 14">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6"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7"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5" name="TextBox 4"/>
          <p:cNvSpPr txBox="1"/>
          <p:nvPr/>
        </p:nvSpPr>
        <p:spPr>
          <a:xfrm>
            <a:off x="1718197" y="1356127"/>
            <a:ext cx="9966092" cy="584711"/>
          </a:xfrm>
          <a:prstGeom prst="rect">
            <a:avLst/>
          </a:prstGeom>
          <a:noFill/>
        </p:spPr>
        <p:txBody>
          <a:bodyPr wrap="square" lIns="121855" tIns="60928" rIns="121855" bIns="60928" rtlCol="0">
            <a:spAutoFit/>
          </a:bodyPr>
          <a:lstStyle/>
          <a:p>
            <a:pPr algn="just"/>
            <a:r>
              <a:rPr lang="en-US" sz="3000" b="1" dirty="0" err="1" smtClean="0">
                <a:latin typeface="Times New Roman" pitchFamily="18" charset="0"/>
                <a:ea typeface="Arial-Rounded" panose="020B0500000000000000" pitchFamily="34" charset="0"/>
                <a:cs typeface="Times New Roman" pitchFamily="18" charset="0"/>
              </a:rPr>
              <a:t>Nói</a:t>
            </a:r>
            <a:r>
              <a:rPr lang="en-US" sz="3000" b="1" dirty="0" smtClean="0">
                <a:latin typeface="Times New Roman" pitchFamily="18" charset="0"/>
                <a:ea typeface="Arial-Rounded" panose="020B0500000000000000" pitchFamily="34" charset="0"/>
                <a:cs typeface="Times New Roman" pitchFamily="18" charset="0"/>
              </a:rPr>
              <a:t> </a:t>
            </a:r>
            <a:r>
              <a:rPr lang="en-US" sz="3000" b="1" dirty="0" err="1" smtClean="0">
                <a:latin typeface="Times New Roman" pitchFamily="18" charset="0"/>
                <a:ea typeface="Arial-Rounded" panose="020B0500000000000000" pitchFamily="34" charset="0"/>
                <a:cs typeface="Times New Roman" pitchFamily="18" charset="0"/>
              </a:rPr>
              <a:t>về</a:t>
            </a:r>
            <a:r>
              <a:rPr lang="en-US" sz="3000" b="1" dirty="0" smtClean="0">
                <a:latin typeface="Times New Roman" pitchFamily="18" charset="0"/>
                <a:ea typeface="Arial-Rounded" panose="020B0500000000000000" pitchFamily="34" charset="0"/>
                <a:cs typeface="Times New Roman" pitchFamily="18" charset="0"/>
              </a:rPr>
              <a:t> </a:t>
            </a:r>
            <a:r>
              <a:rPr lang="en-US" sz="3000" b="1" dirty="0" err="1" smtClean="0">
                <a:latin typeface="Times New Roman" pitchFamily="18" charset="0"/>
                <a:ea typeface="Arial-Rounded" panose="020B0500000000000000" pitchFamily="34" charset="0"/>
                <a:cs typeface="Times New Roman" pitchFamily="18" charset="0"/>
              </a:rPr>
              <a:t>những</a:t>
            </a:r>
            <a:r>
              <a:rPr lang="en-US" sz="3000" b="1" dirty="0" smtClean="0">
                <a:latin typeface="Times New Roman" pitchFamily="18" charset="0"/>
                <a:ea typeface="Arial-Rounded" panose="020B0500000000000000" pitchFamily="34" charset="0"/>
                <a:cs typeface="Times New Roman" pitchFamily="18" charset="0"/>
              </a:rPr>
              <a:t> </a:t>
            </a:r>
            <a:r>
              <a:rPr lang="en-US" sz="3000" b="1" dirty="0" err="1" smtClean="0">
                <a:latin typeface="Times New Roman" pitchFamily="18" charset="0"/>
                <a:ea typeface="Arial-Rounded" panose="020B0500000000000000" pitchFamily="34" charset="0"/>
                <a:cs typeface="Times New Roman" pitchFamily="18" charset="0"/>
              </a:rPr>
              <a:t>việc</a:t>
            </a:r>
            <a:r>
              <a:rPr lang="en-US" sz="3000" b="1" dirty="0" smtClean="0">
                <a:latin typeface="Times New Roman" pitchFamily="18" charset="0"/>
                <a:ea typeface="Arial-Rounded" panose="020B0500000000000000" pitchFamily="34" charset="0"/>
                <a:cs typeface="Times New Roman" pitchFamily="18" charset="0"/>
              </a:rPr>
              <a:t> </a:t>
            </a:r>
            <a:r>
              <a:rPr lang="en-US" sz="3000" b="1" dirty="0" err="1" smtClean="0">
                <a:latin typeface="Times New Roman" pitchFamily="18" charset="0"/>
                <a:ea typeface="Arial-Rounded" panose="020B0500000000000000" pitchFamily="34" charset="0"/>
                <a:cs typeface="Times New Roman" pitchFamily="18" charset="0"/>
              </a:rPr>
              <a:t>anh</a:t>
            </a:r>
            <a:r>
              <a:rPr lang="en-US" sz="3000" b="1" dirty="0" smtClean="0">
                <a:latin typeface="Times New Roman" pitchFamily="18" charset="0"/>
                <a:ea typeface="Arial-Rounded" panose="020B0500000000000000" pitchFamily="34" charset="0"/>
                <a:cs typeface="Times New Roman" pitchFamily="18" charset="0"/>
              </a:rPr>
              <a:t> </a:t>
            </a:r>
            <a:r>
              <a:rPr lang="en-US" sz="3000" b="1" dirty="0" err="1" smtClean="0">
                <a:latin typeface="Times New Roman" pitchFamily="18" charset="0"/>
                <a:ea typeface="Arial-Rounded" panose="020B0500000000000000" pitchFamily="34" charset="0"/>
                <a:cs typeface="Times New Roman" pitchFamily="18" charset="0"/>
              </a:rPr>
              <a:t>chị</a:t>
            </a:r>
            <a:r>
              <a:rPr lang="en-US" sz="3000" b="1" dirty="0" smtClean="0">
                <a:latin typeface="Times New Roman" pitchFamily="18" charset="0"/>
                <a:ea typeface="Arial-Rounded" panose="020B0500000000000000" pitchFamily="34" charset="0"/>
                <a:cs typeface="Times New Roman" pitchFamily="18" charset="0"/>
              </a:rPr>
              <a:t> </a:t>
            </a:r>
            <a:r>
              <a:rPr lang="en-US" sz="3000" b="1" dirty="0" err="1" smtClean="0">
                <a:latin typeface="Times New Roman" pitchFamily="18" charset="0"/>
                <a:ea typeface="Arial-Rounded" panose="020B0500000000000000" pitchFamily="34" charset="0"/>
                <a:cs typeface="Times New Roman" pitchFamily="18" charset="0"/>
              </a:rPr>
              <a:t>thường</a:t>
            </a:r>
            <a:r>
              <a:rPr lang="en-US" sz="3000" b="1" dirty="0" smtClean="0">
                <a:latin typeface="Times New Roman" pitchFamily="18" charset="0"/>
                <a:ea typeface="Arial-Rounded" panose="020B0500000000000000" pitchFamily="34" charset="0"/>
                <a:cs typeface="Times New Roman" pitchFamily="18" charset="0"/>
              </a:rPr>
              <a:t> </a:t>
            </a:r>
            <a:r>
              <a:rPr lang="en-US" sz="3000" b="1" dirty="0" err="1" smtClean="0">
                <a:latin typeface="Times New Roman" pitchFamily="18" charset="0"/>
                <a:ea typeface="Arial-Rounded" panose="020B0500000000000000" pitchFamily="34" charset="0"/>
                <a:cs typeface="Times New Roman" pitchFamily="18" charset="0"/>
              </a:rPr>
              <a:t>làm</a:t>
            </a:r>
            <a:r>
              <a:rPr lang="en-US" sz="3000" b="1" dirty="0" smtClean="0">
                <a:latin typeface="Times New Roman" pitchFamily="18" charset="0"/>
                <a:ea typeface="Arial-Rounded" panose="020B0500000000000000" pitchFamily="34" charset="0"/>
                <a:cs typeface="Times New Roman" pitchFamily="18" charset="0"/>
              </a:rPr>
              <a:t> </a:t>
            </a:r>
            <a:r>
              <a:rPr lang="en-US" sz="3000" b="1" dirty="0" err="1" smtClean="0">
                <a:latin typeface="Times New Roman" pitchFamily="18" charset="0"/>
                <a:ea typeface="Arial-Rounded" panose="020B0500000000000000" pitchFamily="34" charset="0"/>
                <a:cs typeface="Times New Roman" pitchFamily="18" charset="0"/>
              </a:rPr>
              <a:t>cho</a:t>
            </a:r>
            <a:r>
              <a:rPr lang="en-US" sz="3000" b="1" dirty="0" smtClean="0">
                <a:latin typeface="Times New Roman" pitchFamily="18" charset="0"/>
                <a:ea typeface="Arial-Rounded" panose="020B0500000000000000" pitchFamily="34" charset="0"/>
                <a:cs typeface="Times New Roman" pitchFamily="18" charset="0"/>
              </a:rPr>
              <a:t> </a:t>
            </a:r>
            <a:r>
              <a:rPr lang="en-US" sz="3000" b="1" dirty="0" err="1" smtClean="0">
                <a:latin typeface="Times New Roman" pitchFamily="18" charset="0"/>
                <a:ea typeface="Arial-Rounded" panose="020B0500000000000000" pitchFamily="34" charset="0"/>
                <a:cs typeface="Times New Roman" pitchFamily="18" charset="0"/>
              </a:rPr>
              <a:t>em</a:t>
            </a:r>
            <a:r>
              <a:rPr lang="en-US" sz="3000" b="1" dirty="0" smtClean="0">
                <a:latin typeface="Times New Roman" pitchFamily="18" charset="0"/>
                <a:ea typeface="Arial-Rounded" panose="020B0500000000000000" pitchFamily="34" charset="0"/>
                <a:cs typeface="Times New Roman" pitchFamily="18" charset="0"/>
              </a:rPr>
              <a:t>.</a:t>
            </a:r>
            <a:endParaRPr lang="en-US" sz="3000" b="1" dirty="0">
              <a:latin typeface="Times New Roman" pitchFamily="18" charset="0"/>
              <a:ea typeface="Arial-Rounded" panose="020B0500000000000000" pitchFamily="34" charset="0"/>
              <a:cs typeface="Times New Roman" pitchFamily="18" charset="0"/>
            </a:endParaRPr>
          </a:p>
        </p:txBody>
      </p:sp>
      <p:grpSp>
        <p:nvGrpSpPr>
          <p:cNvPr id="6" name="Group 5"/>
          <p:cNvGrpSpPr/>
          <p:nvPr/>
        </p:nvGrpSpPr>
        <p:grpSpPr>
          <a:xfrm>
            <a:off x="412381" y="475651"/>
            <a:ext cx="1714770" cy="706589"/>
            <a:chOff x="9566064" y="964372"/>
            <a:chExt cx="5446164" cy="698253"/>
          </a:xfrm>
        </p:grpSpPr>
        <p:sp>
          <p:nvSpPr>
            <p:cNvPr id="7"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3200">
                <a:latin typeface="Times New Roman" pitchFamily="18" charset="0"/>
                <a:cs typeface="Times New Roman" pitchFamily="18" charset="0"/>
              </a:endParaRPr>
            </a:p>
          </p:txBody>
        </p:sp>
        <p:sp>
          <p:nvSpPr>
            <p:cNvPr id="8"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3200">
                <a:latin typeface="Times New Roman" pitchFamily="18" charset="0"/>
                <a:cs typeface="Times New Roman" pitchFamily="18" charset="0"/>
              </a:endParaRPr>
            </a:p>
          </p:txBody>
        </p:sp>
        <p:sp>
          <p:nvSpPr>
            <p:cNvPr id="9"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r>
                <a:rPr lang="en-US" sz="3200" dirty="0">
                  <a:solidFill>
                    <a:srgbClr val="0070C0"/>
                  </a:solidFill>
                  <a:latin typeface="Times New Roman" pitchFamily="18" charset="0"/>
                  <a:cs typeface="Times New Roman" pitchFamily="18" charset="0"/>
                </a:rPr>
                <a:t>ĐỌC</a:t>
              </a:r>
            </a:p>
          </p:txBody>
        </p:sp>
      </p:grpSp>
      <p:pic>
        <p:nvPicPr>
          <p:cNvPr id="10" name="Picture 9"/>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50253" b="57367" l="20008" r="26232"/>
                    </a14:imgEffect>
                  </a14:imgLayer>
                </a14:imgProps>
              </a:ext>
            </a:extLst>
          </a:blip>
          <a:srcRect l="19230" t="49364" r="72990" b="41744"/>
          <a:stretch/>
        </p:blipFill>
        <p:spPr>
          <a:xfrm>
            <a:off x="428194" y="1197507"/>
            <a:ext cx="1391479" cy="894521"/>
          </a:xfrm>
          <a:prstGeom prst="rect">
            <a:avLst/>
          </a:prstGeom>
        </p:spPr>
      </p:pic>
      <p:sp>
        <p:nvSpPr>
          <p:cNvPr id="14" name="Text Box 1"/>
          <p:cNvSpPr txBox="1"/>
          <p:nvPr/>
        </p:nvSpPr>
        <p:spPr>
          <a:xfrm>
            <a:off x="2045368" y="6503671"/>
            <a:ext cx="10586696" cy="464614"/>
          </a:xfrm>
          <a:prstGeom prst="rect">
            <a:avLst/>
          </a:prstGeom>
          <a:noFill/>
        </p:spPr>
        <p:txBody>
          <a:bodyPr wrap="square" rtlCol="0">
            <a:spAutoFit/>
          </a:bodyPr>
          <a:lstStyle/>
          <a:p>
            <a:r>
              <a:rPr lang="en-US" sz="2419"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sz="2419"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sz="2419"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sz="2419"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 FB </a:t>
            </a:r>
            <a:r>
              <a:rPr lang="en-US" sz="2419"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sz="2419"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sz="2419"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sz="2419"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sz="2419"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sz="2419"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grpSp>
        <p:nvGrpSpPr>
          <p:cNvPr id="18" name="Group 17"/>
          <p:cNvGrpSpPr/>
          <p:nvPr/>
        </p:nvGrpSpPr>
        <p:grpSpPr>
          <a:xfrm>
            <a:off x="1541738" y="1902476"/>
            <a:ext cx="8606711" cy="3353174"/>
            <a:chOff x="3641819" y="56683"/>
            <a:chExt cx="10039458" cy="2950718"/>
          </a:xfrm>
        </p:grpSpPr>
        <p:grpSp>
          <p:nvGrpSpPr>
            <p:cNvPr id="19" name="组合 8">
              <a:extLst>
                <a:ext uri="{FF2B5EF4-FFF2-40B4-BE49-F238E27FC236}">
                  <a16:creationId xmlns:a16="http://schemas.microsoft.com/office/drawing/2014/main" xmlns="" id="{5F6D462F-AAF5-4684-8BBA-C99289825663}"/>
                </a:ext>
              </a:extLst>
            </p:cNvPr>
            <p:cNvGrpSpPr/>
            <p:nvPr/>
          </p:nvGrpSpPr>
          <p:grpSpPr>
            <a:xfrm>
              <a:off x="3641819" y="56683"/>
              <a:ext cx="10039458" cy="2950718"/>
              <a:chOff x="4591306" y="613472"/>
              <a:chExt cx="3655113" cy="13438766"/>
            </a:xfrm>
          </p:grpSpPr>
          <p:sp>
            <p:nvSpPr>
              <p:cNvPr id="21" name="矩形: 圆角 116">
                <a:extLst>
                  <a:ext uri="{FF2B5EF4-FFF2-40B4-BE49-F238E27FC236}">
                    <a16:creationId xmlns:a16="http://schemas.microsoft.com/office/drawing/2014/main" xmlns="" id="{4B1E2A56-47BE-4A41-B08B-92BAE09C3908}"/>
                  </a:ext>
                </a:extLst>
              </p:cNvPr>
              <p:cNvSpPr/>
              <p:nvPr/>
            </p:nvSpPr>
            <p:spPr>
              <a:xfrm>
                <a:off x="4670387" y="1703273"/>
                <a:ext cx="3488274" cy="12348965"/>
              </a:xfrm>
              <a:prstGeom prst="roundRect">
                <a:avLst>
                  <a:gd name="adj" fmla="val 7742"/>
                </a:avLst>
              </a:prstGeom>
              <a:solidFill>
                <a:schemeClr val="bg1"/>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pic>
            <p:nvPicPr>
              <p:cNvPr id="22" name="图片 117">
                <a:extLst>
                  <a:ext uri="{FF2B5EF4-FFF2-40B4-BE49-F238E27FC236}">
                    <a16:creationId xmlns:a16="http://schemas.microsoft.com/office/drawing/2014/main" xmlns="" id="{17413A04-CE9A-4F24-B2BD-23548634F924}"/>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591306" y="613472"/>
                <a:ext cx="175517" cy="2703225"/>
              </a:xfrm>
              <a:prstGeom prst="rect">
                <a:avLst/>
              </a:prstGeom>
            </p:spPr>
          </p:pic>
          <p:pic>
            <p:nvPicPr>
              <p:cNvPr id="23" name="图片 117">
                <a:extLst>
                  <a:ext uri="{FF2B5EF4-FFF2-40B4-BE49-F238E27FC236}">
                    <a16:creationId xmlns:a16="http://schemas.microsoft.com/office/drawing/2014/main" xmlns="" id="{17413A04-CE9A-4F24-B2BD-23548634F924}"/>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070902" y="11349012"/>
                <a:ext cx="175517" cy="2703226"/>
              </a:xfrm>
              <a:prstGeom prst="rect">
                <a:avLst/>
              </a:prstGeom>
            </p:spPr>
          </p:pic>
        </p:grpSp>
        <p:sp>
          <p:nvSpPr>
            <p:cNvPr id="20" name="TextBox 19"/>
            <p:cNvSpPr txBox="1"/>
            <p:nvPr/>
          </p:nvSpPr>
          <p:spPr>
            <a:xfrm>
              <a:off x="4282227" y="372351"/>
              <a:ext cx="8305987" cy="460422"/>
            </a:xfrm>
            <a:prstGeom prst="rect">
              <a:avLst/>
            </a:prstGeom>
            <a:noFill/>
          </p:spPr>
          <p:txBody>
            <a:bodyPr wrap="square" rtlCol="0">
              <a:spAutoFit/>
            </a:bodyPr>
            <a:lstStyle/>
            <a:p>
              <a:pPr algn="just"/>
              <a:r>
                <a:rPr lang="en-US" sz="2800" b="1" dirty="0" err="1" smtClean="0">
                  <a:solidFill>
                    <a:srgbClr val="0070C0"/>
                  </a:solidFill>
                  <a:latin typeface="Times New Roman" pitchFamily="18" charset="0"/>
                  <a:ea typeface="Arial-Rounded" panose="020B0500000000000000" pitchFamily="34" charset="0"/>
                  <a:cs typeface="Times New Roman" pitchFamily="18" charset="0"/>
                </a:rPr>
                <a:t>Gợi</a:t>
              </a:r>
              <a:r>
                <a:rPr lang="en-US" sz="2800" b="1" dirty="0" smtClean="0">
                  <a:solidFill>
                    <a:srgbClr val="0070C0"/>
                  </a:solidFill>
                  <a:latin typeface="Times New Roman" pitchFamily="18" charset="0"/>
                  <a:ea typeface="Arial-Rounded" panose="020B0500000000000000" pitchFamily="34" charset="0"/>
                  <a:cs typeface="Times New Roman" pitchFamily="18" charset="0"/>
                </a:rPr>
                <a:t> ý:</a:t>
              </a:r>
              <a:endParaRPr lang="en-US" sz="2800" b="1" dirty="0">
                <a:solidFill>
                  <a:srgbClr val="0070C0"/>
                </a:solidFill>
                <a:latin typeface="Times New Roman" pitchFamily="18" charset="0"/>
                <a:ea typeface="Arial-Rounded" panose="020B0500000000000000" pitchFamily="34" charset="0"/>
                <a:cs typeface="Times New Roman" pitchFamily="18" charset="0"/>
              </a:endParaRPr>
            </a:p>
          </p:txBody>
        </p:sp>
        <p:sp>
          <p:nvSpPr>
            <p:cNvPr id="24" name="TextBox 23"/>
            <p:cNvSpPr txBox="1"/>
            <p:nvPr/>
          </p:nvSpPr>
          <p:spPr>
            <a:xfrm>
              <a:off x="4362084" y="861811"/>
              <a:ext cx="8305987" cy="460422"/>
            </a:xfrm>
            <a:prstGeom prst="rect">
              <a:avLst/>
            </a:prstGeom>
            <a:noFill/>
          </p:spPr>
          <p:txBody>
            <a:bodyPr wrap="square" rtlCol="0">
              <a:spAutoFit/>
            </a:bodyPr>
            <a:lstStyle/>
            <a:p>
              <a:pPr algn="just"/>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Anh</a:t>
              </a:r>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hoặc</a:t>
              </a:r>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chị</a:t>
              </a:r>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đã</a:t>
              </a:r>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giúp</a:t>
              </a:r>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em</a:t>
              </a:r>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điều</a:t>
              </a:r>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gì</a:t>
              </a:r>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endParaRPr lang="en-US" sz="2800" b="1" dirty="0">
                <a:solidFill>
                  <a:srgbClr val="0070C0"/>
                </a:solidFill>
                <a:latin typeface="Times New Roman" pitchFamily="18" charset="0"/>
                <a:ea typeface="Arial-Rounded" panose="020B0500000000000000" pitchFamily="34" charset="0"/>
                <a:cs typeface="Times New Roman" pitchFamily="18" charset="0"/>
              </a:endParaRPr>
            </a:p>
          </p:txBody>
        </p:sp>
        <p:sp>
          <p:nvSpPr>
            <p:cNvPr id="25" name="TextBox 24"/>
            <p:cNvSpPr txBox="1"/>
            <p:nvPr/>
          </p:nvSpPr>
          <p:spPr>
            <a:xfrm>
              <a:off x="4362084" y="1432581"/>
              <a:ext cx="8305987" cy="460422"/>
            </a:xfrm>
            <a:prstGeom prst="rect">
              <a:avLst/>
            </a:prstGeom>
            <a:noFill/>
          </p:spPr>
          <p:txBody>
            <a:bodyPr wrap="square" rtlCol="0">
              <a:spAutoFit/>
            </a:bodyPr>
            <a:lstStyle/>
            <a:p>
              <a:pPr algn="just"/>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Anh</a:t>
              </a:r>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chị</a:t>
              </a:r>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đã</a:t>
              </a:r>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chăm</a:t>
              </a:r>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sóc</a:t>
              </a:r>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em</a:t>
              </a:r>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ra</a:t>
              </a:r>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sao</a:t>
              </a:r>
              <a:r>
                <a:rPr lang="en-US" sz="2800" b="1" dirty="0" smtClean="0">
                  <a:solidFill>
                    <a:srgbClr val="0070C0"/>
                  </a:solidFill>
                  <a:latin typeface="Times New Roman" pitchFamily="18" charset="0"/>
                  <a:ea typeface="Arial-Rounded" panose="020B0500000000000000" pitchFamily="34" charset="0"/>
                  <a:cs typeface="Times New Roman" pitchFamily="18" charset="0"/>
                </a:rPr>
                <a:t>?</a:t>
              </a:r>
              <a:endParaRPr lang="en-US" sz="2800" b="1" dirty="0">
                <a:solidFill>
                  <a:srgbClr val="0070C0"/>
                </a:solidFill>
                <a:latin typeface="Times New Roman" pitchFamily="18" charset="0"/>
                <a:ea typeface="Arial-Rounded" panose="020B0500000000000000" pitchFamily="34" charset="0"/>
                <a:cs typeface="Times New Roman" pitchFamily="18" charset="0"/>
              </a:endParaRPr>
            </a:p>
          </p:txBody>
        </p:sp>
        <p:sp>
          <p:nvSpPr>
            <p:cNvPr id="26" name="TextBox 25"/>
            <p:cNvSpPr txBox="1"/>
            <p:nvPr/>
          </p:nvSpPr>
          <p:spPr>
            <a:xfrm>
              <a:off x="4376114" y="1952404"/>
              <a:ext cx="8305987" cy="839593"/>
            </a:xfrm>
            <a:prstGeom prst="rect">
              <a:avLst/>
            </a:prstGeom>
            <a:noFill/>
          </p:spPr>
          <p:txBody>
            <a:bodyPr wrap="square" rtlCol="0">
              <a:spAutoFit/>
            </a:bodyPr>
            <a:lstStyle/>
            <a:p>
              <a:pPr algn="just"/>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Em</a:t>
              </a:r>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cảm</a:t>
              </a:r>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thấy</a:t>
              </a:r>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thế</a:t>
              </a:r>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nào</a:t>
              </a:r>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trước</a:t>
              </a:r>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việc</a:t>
              </a:r>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anh</a:t>
              </a:r>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chị</a:t>
              </a:r>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đã</a:t>
              </a:r>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làm</a:t>
              </a:r>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cho</a:t>
              </a:r>
              <a:r>
                <a:rPr lang="en-US" sz="2800" b="1" dirty="0" smtClean="0">
                  <a:solidFill>
                    <a:srgbClr val="0070C0"/>
                  </a:solidFill>
                  <a:latin typeface="Times New Roman" pitchFamily="18" charset="0"/>
                  <a:ea typeface="Arial-Rounded" panose="020B0500000000000000" pitchFamily="34" charset="0"/>
                  <a:cs typeface="Times New Roman" pitchFamily="18" charset="0"/>
                </a:rPr>
                <a:t> </a:t>
              </a:r>
              <a:r>
                <a:rPr lang="en-US" sz="2800" b="1" dirty="0" err="1" smtClean="0">
                  <a:solidFill>
                    <a:srgbClr val="0070C0"/>
                  </a:solidFill>
                  <a:latin typeface="Times New Roman" pitchFamily="18" charset="0"/>
                  <a:ea typeface="Arial-Rounded" panose="020B0500000000000000" pitchFamily="34" charset="0"/>
                  <a:cs typeface="Times New Roman" pitchFamily="18" charset="0"/>
                </a:rPr>
                <a:t>mình</a:t>
              </a:r>
              <a:r>
                <a:rPr lang="en-US" sz="2800" b="1" dirty="0" smtClean="0">
                  <a:solidFill>
                    <a:srgbClr val="0070C0"/>
                  </a:solidFill>
                  <a:latin typeface="Times New Roman" pitchFamily="18" charset="0"/>
                  <a:ea typeface="Arial-Rounded" panose="020B0500000000000000" pitchFamily="34" charset="0"/>
                  <a:cs typeface="Times New Roman" pitchFamily="18" charset="0"/>
                </a:rPr>
                <a:t>?</a:t>
              </a:r>
              <a:endParaRPr lang="en-US" sz="2800" b="1" dirty="0">
                <a:solidFill>
                  <a:srgbClr val="0070C0"/>
                </a:solidFill>
                <a:latin typeface="Times New Roman" pitchFamily="18" charset="0"/>
                <a:ea typeface="Arial-Rounded" panose="020B0500000000000000" pitchFamily="34" charset="0"/>
                <a:cs typeface="Times New Roman" pitchFamily="18" charset="0"/>
              </a:endParaRPr>
            </a:p>
          </p:txBody>
        </p:sp>
      </p:grpSp>
    </p:spTree>
    <p:extLst>
      <p:ext uri="{BB962C8B-B14F-4D97-AF65-F5344CB8AC3E}">
        <p14:creationId xmlns:p14="http://schemas.microsoft.com/office/powerpoint/2010/main" xmlns="" val="178439280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001055" y="5520904"/>
            <a:ext cx="4780635" cy="740481"/>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bg1"/>
                </a:solidFill>
                <a:latin typeface="Times New Roman" pitchFamily="18" charset="0"/>
                <a:ea typeface="Arial-Rounded" panose="020B0500000000000000" pitchFamily="34" charset="0"/>
                <a:cs typeface="Times New Roman" pitchFamily="18" charset="0"/>
              </a:rPr>
              <a:t>Trong</a:t>
            </a:r>
            <a:r>
              <a:rPr lang="en-US" sz="3600" dirty="0" smtClean="0">
                <a:solidFill>
                  <a:schemeClr val="bg1"/>
                </a:solidFill>
                <a:latin typeface="Times New Roman" pitchFamily="18" charset="0"/>
                <a:ea typeface="Arial-Rounded" panose="020B0500000000000000" pitchFamily="34" charset="0"/>
                <a:cs typeface="Times New Roman" pitchFamily="18" charset="0"/>
              </a:rPr>
              <a:t> </a:t>
            </a:r>
            <a:r>
              <a:rPr lang="en-US" sz="3600" dirty="0" err="1" smtClean="0">
                <a:solidFill>
                  <a:schemeClr val="bg1"/>
                </a:solidFill>
                <a:latin typeface="Times New Roman" pitchFamily="18" charset="0"/>
                <a:ea typeface="Arial-Rounded" panose="020B0500000000000000" pitchFamily="34" charset="0"/>
                <a:cs typeface="Times New Roman" pitchFamily="18" charset="0"/>
              </a:rPr>
              <a:t>tranh</a:t>
            </a:r>
            <a:r>
              <a:rPr lang="en-US" sz="3600" dirty="0" smtClean="0">
                <a:solidFill>
                  <a:schemeClr val="bg1"/>
                </a:solidFill>
                <a:latin typeface="Times New Roman" pitchFamily="18" charset="0"/>
                <a:ea typeface="Arial-Rounded" panose="020B0500000000000000" pitchFamily="34" charset="0"/>
                <a:cs typeface="Times New Roman" pitchFamily="18" charset="0"/>
              </a:rPr>
              <a:t> </a:t>
            </a:r>
            <a:r>
              <a:rPr lang="en-US" sz="3600" dirty="0" err="1" smtClean="0">
                <a:solidFill>
                  <a:schemeClr val="bg1"/>
                </a:solidFill>
                <a:latin typeface="Times New Roman" pitchFamily="18" charset="0"/>
                <a:ea typeface="Arial-Rounded" panose="020B0500000000000000" pitchFamily="34" charset="0"/>
                <a:cs typeface="Times New Roman" pitchFamily="18" charset="0"/>
              </a:rPr>
              <a:t>vẽ</a:t>
            </a:r>
            <a:r>
              <a:rPr lang="en-US" sz="3600" dirty="0" smtClean="0">
                <a:solidFill>
                  <a:schemeClr val="bg1"/>
                </a:solidFill>
                <a:latin typeface="Times New Roman" pitchFamily="18" charset="0"/>
                <a:ea typeface="Arial-Rounded" panose="020B0500000000000000" pitchFamily="34" charset="0"/>
                <a:cs typeface="Times New Roman" pitchFamily="18" charset="0"/>
              </a:rPr>
              <a:t> </a:t>
            </a:r>
            <a:r>
              <a:rPr lang="en-US" sz="3600" dirty="0" err="1" smtClean="0">
                <a:solidFill>
                  <a:schemeClr val="bg1"/>
                </a:solidFill>
                <a:latin typeface="Times New Roman" pitchFamily="18" charset="0"/>
                <a:ea typeface="Arial-Rounded" panose="020B0500000000000000" pitchFamily="34" charset="0"/>
                <a:cs typeface="Times New Roman" pitchFamily="18" charset="0"/>
              </a:rPr>
              <a:t>gì</a:t>
            </a:r>
            <a:r>
              <a:rPr lang="en-US" sz="3600" dirty="0" smtClean="0">
                <a:solidFill>
                  <a:schemeClr val="bg1"/>
                </a:solidFill>
                <a:latin typeface="Times New Roman" pitchFamily="18" charset="0"/>
                <a:ea typeface="Arial-Rounded" panose="020B0500000000000000" pitchFamily="34" charset="0"/>
                <a:cs typeface="Times New Roman" pitchFamily="18" charset="0"/>
              </a:rPr>
              <a:t> ?</a:t>
            </a:r>
            <a:endParaRPr lang="en-US" sz="3600" dirty="0">
              <a:solidFill>
                <a:schemeClr val="bg1"/>
              </a:solidFill>
              <a:latin typeface="Times New Roman" pitchFamily="18" charset="0"/>
              <a:ea typeface="Arial-Rounded" panose="020B0500000000000000" pitchFamily="34" charset="0"/>
              <a:cs typeface="Times New Roman" pitchFamily="18" charset="0"/>
            </a:endParaRPr>
          </a:p>
        </p:txBody>
      </p:sp>
      <p:pic>
        <p:nvPicPr>
          <p:cNvPr id="8"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9" name="Group 8">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0"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1"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pic>
        <p:nvPicPr>
          <p:cNvPr id="2" name="Picture 1"/>
          <p:cNvPicPr>
            <a:picLocks noChangeAspect="1"/>
          </p:cNvPicPr>
          <p:nvPr/>
        </p:nvPicPr>
        <p:blipFill rotWithShape="1">
          <a:blip r:embed="rId4" cstate="print">
            <a:extLst>
              <a:ext uri="{BEBA8EAE-BF5A-486C-A8C5-ECC9F3942E4B}">
                <a14:imgProps xmlns:a14="http://schemas.microsoft.com/office/drawing/2010/main" xmlns="">
                  <a14:imgLayer r:embed="rId5">
                    <a14:imgEffect>
                      <a14:saturation sat="200000"/>
                    </a14:imgEffect>
                  </a14:imgLayer>
                </a14:imgProps>
              </a:ext>
            </a:extLst>
          </a:blip>
          <a:srcRect l="32544" t="41462" r="34035" b="22047"/>
          <a:stretch/>
        </p:blipFill>
        <p:spPr>
          <a:xfrm>
            <a:off x="2021305" y="420290"/>
            <a:ext cx="8390021" cy="5152926"/>
          </a:xfrm>
          <a:prstGeom prst="rect">
            <a:avLst/>
          </a:prstGeom>
        </p:spPr>
      </p:pic>
    </p:spTree>
    <p:extLst>
      <p:ext uri="{BB962C8B-B14F-4D97-AF65-F5344CB8AC3E}">
        <p14:creationId xmlns:p14="http://schemas.microsoft.com/office/powerpoint/2010/main" xmlns="" val="57581358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sp>
        <p:nvSpPr>
          <p:cNvPr id="8" name="TextBox 7"/>
          <p:cNvSpPr txBox="1"/>
          <p:nvPr/>
        </p:nvSpPr>
        <p:spPr>
          <a:xfrm>
            <a:off x="1718252" y="96125"/>
            <a:ext cx="8755494" cy="507783"/>
          </a:xfrm>
          <a:prstGeom prst="rect">
            <a:avLst/>
          </a:prstGeom>
          <a:noFill/>
        </p:spPr>
        <p:txBody>
          <a:bodyPr wrap="square" lIns="91391" tIns="45696" rIns="91391" bIns="45696" rtlCol="0">
            <a:spAutoFit/>
          </a:bodyPr>
          <a:lstStyle/>
          <a:p>
            <a:pPr algn="ctr"/>
            <a:r>
              <a:rPr lang="en-US" sz="2700" b="1" dirty="0" smtClean="0">
                <a:solidFill>
                  <a:srgbClr val="FF6600"/>
                </a:solidFill>
                <a:latin typeface="Times New Roman" pitchFamily="18" charset="0"/>
                <a:ea typeface="Arial-Rounded" panose="020B0500000000000000" pitchFamily="34" charset="0"/>
                <a:cs typeface="Times New Roman" pitchFamily="18" charset="0"/>
              </a:rPr>
              <a:t>SỰ TÍCH HOA TỈ MUỘI</a:t>
            </a:r>
            <a:endParaRPr lang="en-US" sz="2700" b="1" dirty="0">
              <a:solidFill>
                <a:srgbClr val="FF6600"/>
              </a:solidFill>
              <a:latin typeface="Times New Roman" pitchFamily="18" charset="0"/>
              <a:ea typeface="Arial-Rounded" panose="020B0500000000000000" pitchFamily="34" charset="0"/>
              <a:cs typeface="Times New Roman" pitchFamily="18" charset="0"/>
            </a:endParaRPr>
          </a:p>
        </p:txBody>
      </p:sp>
      <p:sp>
        <p:nvSpPr>
          <p:cNvPr id="11" name="TextBox 10"/>
          <p:cNvSpPr txBox="1"/>
          <p:nvPr/>
        </p:nvSpPr>
        <p:spPr>
          <a:xfrm>
            <a:off x="393763" y="630300"/>
            <a:ext cx="11404471" cy="6032356"/>
          </a:xfrm>
          <a:prstGeom prst="rect">
            <a:avLst/>
          </a:prstGeom>
          <a:noFill/>
        </p:spPr>
        <p:txBody>
          <a:bodyPr wrap="square" lIns="121855" tIns="60928" rIns="121855" bIns="60928" rtlCol="0">
            <a:spAutoFit/>
          </a:bodyPr>
          <a:lstStyle/>
          <a:p>
            <a:pPr indent="463550" algn="just"/>
            <a:r>
              <a:rPr lang="en-US" sz="2400" dirty="0" err="1" smtClean="0">
                <a:latin typeface="Times New Roman" pitchFamily="18" charset="0"/>
                <a:ea typeface="Arial-Rounded" panose="020B0500000000000000" pitchFamily="34" charset="0"/>
                <a:cs typeface="Times New Roman" pitchFamily="18" charset="0"/>
              </a:rPr>
              <a:t>Ngày</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ư</a:t>
            </a:r>
            <a:r>
              <a:rPr lang="en-US" sz="2400" dirty="0">
                <a:latin typeface="Times New Roman" pitchFamily="18" charset="0"/>
                <a:ea typeface="Arial-Rounded" panose="020B0500000000000000" pitchFamily="34" charset="0"/>
                <a:cs typeface="Times New Roman" pitchFamily="18" charset="0"/>
              </a:rPr>
              <a:t>a, </a:t>
            </a:r>
            <a:r>
              <a:rPr lang="en-US" sz="2400" dirty="0" err="1">
                <a:latin typeface="Times New Roman" pitchFamily="18" charset="0"/>
                <a:ea typeface="Arial-Rounded" panose="020B0500000000000000" pitchFamily="34" charset="0"/>
                <a:cs typeface="Times New Roman" pitchFamily="18" charset="0"/>
              </a:rPr>
              <a:t>có</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chị</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và</a:t>
            </a:r>
            <a:r>
              <a:rPr lang="en-US" sz="2400" dirty="0">
                <a:latin typeface="Times New Roman" pitchFamily="18" charset="0"/>
                <a:ea typeface="Arial-Rounded" panose="020B0500000000000000" pitchFamily="34" charset="0"/>
                <a:cs typeface="Times New Roman" pitchFamily="18" charset="0"/>
              </a:rPr>
              <a:t> Na </a:t>
            </a:r>
            <a:r>
              <a:rPr lang="en-US" sz="2400" dirty="0" err="1">
                <a:latin typeface="Times New Roman" pitchFamily="18" charset="0"/>
                <a:ea typeface="Arial-Rounded" panose="020B0500000000000000" pitchFamily="34" charset="0"/>
                <a:cs typeface="Times New Roman" pitchFamily="18" charset="0"/>
              </a:rPr>
              <a:t>mồ</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côi</a:t>
            </a:r>
            <a:r>
              <a:rPr lang="en-US" sz="2400" dirty="0">
                <a:latin typeface="Times New Roman" pitchFamily="18" charset="0"/>
                <a:ea typeface="Arial-Rounded" panose="020B0500000000000000" pitchFamily="34" charset="0"/>
                <a:cs typeface="Times New Roman" pitchFamily="18" charset="0"/>
              </a:rPr>
              <a:t> cha </a:t>
            </a:r>
            <a:r>
              <a:rPr lang="en-US" sz="2400" dirty="0" err="1">
                <a:latin typeface="Times New Roman" pitchFamily="18" charset="0"/>
                <a:ea typeface="Arial-Rounded" panose="020B0500000000000000" pitchFamily="34" charset="0"/>
                <a:cs typeface="Times New Roman" pitchFamily="18" charset="0"/>
              </a:rPr>
              <a:t>mẹ</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sống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trong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ngôi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nhà</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nhỏ</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bên</a:t>
            </a:r>
            <a:r>
              <a:rPr lang="en-US" sz="2400" dirty="0" smtClean="0">
                <a:latin typeface="Times New Roman" pitchFamily="18" charset="0"/>
                <a:ea typeface="Arial-Rounded" panose="020B0500000000000000" pitchFamily="34" charset="0"/>
                <a:cs typeface="Times New Roman" pitchFamily="18" charset="0"/>
              </a:rPr>
              <a:t> s</a:t>
            </a:r>
            <a:r>
              <a:rPr lang="vi-VN" sz="2400" dirty="0" smtClean="0">
                <a:latin typeface="Times New Roman" pitchFamily="18" charset="0"/>
                <a:ea typeface="Arial-Rounded" panose="020B0500000000000000" pitchFamily="34" charset="0"/>
                <a:cs typeface="Times New Roman" pitchFamily="18" charset="0"/>
              </a:rPr>
              <a:t>ườn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núi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Nết</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th</a:t>
            </a:r>
            <a:r>
              <a:rPr lang="vi-VN" sz="2400" dirty="0" smtClean="0">
                <a:latin typeface="Times New Roman" pitchFamily="18" charset="0"/>
                <a:ea typeface="Arial-Rounded" panose="020B0500000000000000" pitchFamily="34" charset="0"/>
                <a:cs typeface="Times New Roman" pitchFamily="18" charset="0"/>
              </a:rPr>
              <a:t>ươn</a:t>
            </a:r>
            <a:r>
              <a:rPr lang="en-US" sz="2400" dirty="0">
                <a:latin typeface="Times New Roman" pitchFamily="18" charset="0"/>
                <a:ea typeface="Arial-Rounded" panose="020B0500000000000000" pitchFamily="34" charset="0"/>
                <a:cs typeface="Times New Roman" pitchFamily="18" charset="0"/>
              </a:rPr>
              <a:t>g Na, </a:t>
            </a:r>
            <a:r>
              <a:rPr lang="en-US" sz="2400" dirty="0" err="1">
                <a:latin typeface="Times New Roman" pitchFamily="18" charset="0"/>
                <a:ea typeface="Arial-Rounded" panose="020B0500000000000000" pitchFamily="34" charset="0"/>
                <a:cs typeface="Times New Roman" pitchFamily="18" charset="0"/>
              </a:rPr>
              <a:t>cái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gì</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cũng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a:t>
            </a:r>
            <a:r>
              <a:rPr lang="vi-VN" sz="2400" dirty="0" smtClean="0">
                <a:latin typeface="Times New Roman" pitchFamily="18" charset="0"/>
                <a:ea typeface="Arial-Rounded" panose="020B0500000000000000" pitchFamily="34" charset="0"/>
                <a:cs typeface="Times New Roman" pitchFamily="18" charset="0"/>
              </a:rPr>
              <a:t>ường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Đêm</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đô</a:t>
            </a:r>
            <a:r>
              <a:rPr lang="en-US" sz="2400" dirty="0">
                <a:latin typeface="Times New Roman" pitchFamily="18" charset="0"/>
                <a:ea typeface="Arial-Rounded" panose="020B0500000000000000" pitchFamily="34" charset="0"/>
                <a:cs typeface="Times New Roman" pitchFamily="18" charset="0"/>
              </a:rPr>
              <a:t>ng, </a:t>
            </a:r>
            <a:r>
              <a:rPr lang="en-US" sz="2400" dirty="0" err="1">
                <a:latin typeface="Times New Roman" pitchFamily="18" charset="0"/>
                <a:ea typeface="Arial-Rounded" panose="020B0500000000000000" pitchFamily="34" charset="0"/>
                <a:cs typeface="Times New Roman" pitchFamily="18" charset="0"/>
              </a:rPr>
              <a:t>gió</a:t>
            </a:r>
            <a:r>
              <a:rPr lang="en-US" sz="2400" dirty="0">
                <a:latin typeface="Times New Roman" pitchFamily="18" charset="0"/>
                <a:ea typeface="Arial-Rounded" panose="020B0500000000000000" pitchFamily="34" charset="0"/>
                <a:cs typeface="Times New Roman" pitchFamily="18" charset="0"/>
              </a:rPr>
              <a:t> ù </a:t>
            </a:r>
            <a:r>
              <a:rPr lang="en-US" sz="2400" dirty="0" err="1">
                <a:latin typeface="Times New Roman" pitchFamily="18" charset="0"/>
                <a:ea typeface="Arial-Rounded" panose="020B0500000000000000" pitchFamily="34" charset="0"/>
                <a:cs typeface="Times New Roman" pitchFamily="18" charset="0"/>
              </a:rPr>
              <a:t>ù</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lùa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vào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nhà</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vòng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ôm</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em</a:t>
            </a:r>
            <a:r>
              <a:rPr lang="en-US" sz="2400" dirty="0" smtClean="0">
                <a:latin typeface="Times New Roman" pitchFamily="18" charset="0"/>
                <a:ea typeface="Arial-Rounded" panose="020B0500000000000000" pitchFamily="34" charset="0"/>
                <a:cs typeface="Times New Roman" pitchFamily="18" charset="0"/>
              </a:rPr>
              <a:t>:</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Em</a:t>
            </a:r>
            <a:r>
              <a:rPr lang="en-US" sz="2400" dirty="0" smtClean="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rét</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không</a:t>
            </a:r>
            <a:r>
              <a:rPr lang="en-US" sz="2400" dirty="0" smtClean="0">
                <a:latin typeface="Times New Roman" pitchFamily="18" charset="0"/>
                <a:ea typeface="Arial-Rounded" panose="020B0500000000000000" pitchFamily="34" charset="0"/>
                <a:cs typeface="Times New Roman" pitchFamily="18" charset="0"/>
              </a:rPr>
              <a:t>?</a:t>
            </a:r>
            <a:endParaRPr lang="en-US" sz="2400" dirty="0">
              <a:latin typeface="Times New Roman" pitchFamily="18" charset="0"/>
              <a:ea typeface="Arial-Rounded" panose="020B0500000000000000" pitchFamily="34" charset="0"/>
              <a:cs typeface="Times New Roman" pitchFamily="18" charset="0"/>
            </a:endParaRPr>
          </a:p>
          <a:p>
            <a:pPr algn="just"/>
            <a:r>
              <a:rPr lang="en-US" sz="2400" dirty="0">
                <a:latin typeface="Times New Roman" pitchFamily="18" charset="0"/>
                <a:ea typeface="Arial-Rounded" panose="020B0500000000000000" pitchFamily="34" charset="0"/>
                <a:cs typeface="Times New Roman" pitchFamily="18" charset="0"/>
              </a:rPr>
              <a:t>      Na </a:t>
            </a:r>
            <a:r>
              <a:rPr lang="en-US" sz="2400" dirty="0" err="1">
                <a:latin typeface="Times New Roman" pitchFamily="18" charset="0"/>
                <a:ea typeface="Arial-Rounded" panose="020B0500000000000000" pitchFamily="34" charset="0"/>
                <a:cs typeface="Times New Roman" pitchFamily="18" charset="0"/>
              </a:rPr>
              <a:t>ôm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choàng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lấy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chị</a:t>
            </a:r>
            <a:r>
              <a:rPr lang="en-US" sz="2400" dirty="0" smtClean="0">
                <a:latin typeface="Times New Roman" pitchFamily="18" charset="0"/>
                <a:ea typeface="Arial-Rounded" panose="020B0500000000000000" pitchFamily="34" charset="0"/>
                <a:cs typeface="Times New Roman" pitchFamily="18" charset="0"/>
              </a:rPr>
              <a:t>, c</a:t>
            </a:r>
            <a:r>
              <a:rPr lang="vi-VN" sz="2400" dirty="0" smtClean="0">
                <a:latin typeface="Times New Roman" pitchFamily="18" charset="0"/>
                <a:ea typeface="Arial-Rounded" panose="020B0500000000000000" pitchFamily="34" charset="0"/>
                <a:cs typeface="Times New Roman" pitchFamily="18" charset="0"/>
              </a:rPr>
              <a:t>ười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rúc</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rích</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Ấm</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quá</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ôm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chặt</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ơn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thầm</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thì</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Mẹ</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bảo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chị</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mình</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là</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bông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hồng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chị</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là</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bông</a:t>
            </a:r>
            <a:r>
              <a:rPr lang="en-US" sz="2400" dirty="0">
                <a:latin typeface="Times New Roman" pitchFamily="18" charset="0"/>
                <a:ea typeface="Arial-Rounded" panose="020B0500000000000000" pitchFamily="34" charset="0"/>
                <a:cs typeface="Times New Roman" pitchFamily="18" charset="0"/>
              </a:rPr>
              <a:t> to,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là</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bông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nhỏ</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Chị</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mình</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mãi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bên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nhau</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nhé</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Na </a:t>
            </a:r>
            <a:r>
              <a:rPr lang="en-US" sz="2400" dirty="0" err="1" smtClean="0">
                <a:latin typeface="Times New Roman" pitchFamily="18" charset="0"/>
                <a:ea typeface="Arial-Rounded" panose="020B0500000000000000" pitchFamily="34" charset="0"/>
                <a:cs typeface="Times New Roman" pitchFamily="18" charset="0"/>
              </a:rPr>
              <a:t>gật</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đầu</a:t>
            </a:r>
            <a:r>
              <a:rPr lang="en-US" sz="2400" dirty="0">
                <a:latin typeface="Times New Roman" pitchFamily="18" charset="0"/>
                <a:ea typeface="Arial-Rounded" panose="020B0500000000000000" pitchFamily="34" charset="0"/>
                <a:cs typeface="Times New Roman" pitchFamily="18" charset="0"/>
              </a:rPr>
              <a:t>. Hai </a:t>
            </a:r>
            <a:r>
              <a:rPr lang="en-US" sz="2400" dirty="0" err="1">
                <a:latin typeface="Times New Roman" pitchFamily="18" charset="0"/>
                <a:ea typeface="Arial-Rounded" panose="020B0500000000000000" pitchFamily="34" charset="0"/>
                <a:cs typeface="Times New Roman" pitchFamily="18" charset="0"/>
              </a:rPr>
              <a:t>chị</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cứ</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thế</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ôm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nhau</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ngủ</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     N</a:t>
            </a:r>
            <a:r>
              <a:rPr lang="vi-VN" sz="2400" dirty="0" smtClean="0">
                <a:latin typeface="Times New Roman" pitchFamily="18" charset="0"/>
                <a:ea typeface="Arial-Rounded" panose="020B0500000000000000" pitchFamily="34" charset="0"/>
                <a:cs typeface="Times New Roman" pitchFamily="18" charset="0"/>
              </a:rPr>
              <a:t>ă</a:t>
            </a:r>
            <a:r>
              <a:rPr lang="en-US" sz="2400" dirty="0">
                <a:latin typeface="Times New Roman" pitchFamily="18" charset="0"/>
                <a:ea typeface="Arial-Rounded" panose="020B0500000000000000" pitchFamily="34" charset="0"/>
                <a:cs typeface="Times New Roman" pitchFamily="18" charset="0"/>
              </a:rPr>
              <a:t>m </a:t>
            </a:r>
            <a:r>
              <a:rPr lang="en-US" sz="2400" dirty="0" err="1" smtClean="0">
                <a:latin typeface="Times New Roman" pitchFamily="18" charset="0"/>
                <a:ea typeface="Arial-Rounded" panose="020B0500000000000000" pitchFamily="34" charset="0"/>
                <a:cs typeface="Times New Roman" pitchFamily="18" charset="0"/>
              </a:rPr>
              <a:t>ấy</a:t>
            </a:r>
            <a:r>
              <a:rPr lang="en-US" sz="2400" dirty="0" smtClean="0">
                <a:latin typeface="Times New Roman" pitchFamily="18" charset="0"/>
                <a:ea typeface="Arial-Rounded" panose="020B0500000000000000" pitchFamily="34" charset="0"/>
                <a:cs typeface="Times New Roman" pitchFamily="18" charset="0"/>
              </a:rPr>
              <a:t>, n</a:t>
            </a:r>
            <a:r>
              <a:rPr lang="vi-VN" sz="2400" dirty="0" smtClean="0">
                <a:latin typeface="Times New Roman" pitchFamily="18" charset="0"/>
                <a:ea typeface="Arial-Rounded" panose="020B0500000000000000" pitchFamily="34" charset="0"/>
                <a:cs typeface="Times New Roman" pitchFamily="18" charset="0"/>
              </a:rPr>
              <a:t>ước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lũ</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dâng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cao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cõng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chạy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theo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dân</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làng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đến</a:t>
            </a:r>
            <a:r>
              <a:rPr lang="en-US" sz="2400" dirty="0" smtClean="0">
                <a:latin typeface="Times New Roman" pitchFamily="18" charset="0"/>
                <a:ea typeface="Arial-Rounded" panose="020B0500000000000000" pitchFamily="34" charset="0"/>
                <a:cs typeface="Times New Roman" pitchFamily="18" charset="0"/>
              </a:rPr>
              <a:t> n</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an </a:t>
            </a:r>
            <a:r>
              <a:rPr lang="en-US" sz="2400" dirty="0" err="1">
                <a:latin typeface="Times New Roman" pitchFamily="18" charset="0"/>
                <a:ea typeface="Arial-Rounded" panose="020B0500000000000000" pitchFamily="34" charset="0"/>
                <a:cs typeface="Times New Roman" pitchFamily="18" charset="0"/>
              </a:rPr>
              <a:t>toàn</a:t>
            </a:r>
            <a:r>
              <a:rPr lang="en-US" sz="2400" dirty="0">
                <a:latin typeface="Times New Roman" pitchFamily="18" charset="0"/>
                <a:ea typeface="Arial-Rounded" panose="020B0500000000000000" pitchFamily="34" charset="0"/>
                <a:cs typeface="Times New Roman" pitchFamily="18" charset="0"/>
              </a:rPr>
              <a:t>. Hai </a:t>
            </a:r>
            <a:r>
              <a:rPr lang="en-US" sz="2400" dirty="0" err="1">
                <a:latin typeface="Times New Roman" pitchFamily="18" charset="0"/>
                <a:ea typeface="Arial-Rounded" panose="020B0500000000000000" pitchFamily="34" charset="0"/>
                <a:cs typeface="Times New Roman" pitchFamily="18" charset="0"/>
              </a:rPr>
              <a:t>bàn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chân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rớm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máu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Thấy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vậy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Bụt</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th</a:t>
            </a:r>
            <a:r>
              <a:rPr lang="vi-VN" sz="2400" dirty="0" smtClean="0">
                <a:latin typeface="Times New Roman" pitchFamily="18" charset="0"/>
                <a:ea typeface="Arial-Rounded" panose="020B0500000000000000" pitchFamily="34" charset="0"/>
                <a:cs typeface="Times New Roman" pitchFamily="18" charset="0"/>
              </a:rPr>
              <a:t>ươn</a:t>
            </a:r>
            <a:r>
              <a:rPr lang="en-US" sz="2400" dirty="0">
                <a:latin typeface="Times New Roman" pitchFamily="18" charset="0"/>
                <a:ea typeface="Arial-Rounded" panose="020B0500000000000000" pitchFamily="34" charset="0"/>
                <a:cs typeface="Times New Roman" pitchFamily="18" charset="0"/>
              </a:rPr>
              <a:t>g </a:t>
            </a:r>
            <a:r>
              <a:rPr lang="en-US" sz="2400" dirty="0" err="1">
                <a:latin typeface="Times New Roman" pitchFamily="18" charset="0"/>
                <a:ea typeface="Arial-Rounded" panose="020B0500000000000000" pitchFamily="34" charset="0"/>
                <a:cs typeface="Times New Roman" pitchFamily="18" charset="0"/>
              </a:rPr>
              <a:t>lắm</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Ông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gi</a:t>
            </a:r>
            <a:r>
              <a:rPr lang="vi-VN" sz="2400" dirty="0" smtClean="0">
                <a:latin typeface="Times New Roman" pitchFamily="18" charset="0"/>
                <a:ea typeface="Arial-Rounded" panose="020B0500000000000000" pitchFamily="34" charset="0"/>
                <a:cs typeface="Times New Roman" pitchFamily="18" charset="0"/>
              </a:rPr>
              <a:t>ơ</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gậy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thần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lên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Kì</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lạ</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thay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bàn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chân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bỗng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lành</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hẳn</a:t>
            </a:r>
            <a:r>
              <a:rPr lang="en-US" sz="2400" dirty="0" smtClean="0">
                <a:latin typeface="Times New Roman" pitchFamily="18" charset="0"/>
                <a:ea typeface="Arial-Rounded" panose="020B0500000000000000" pitchFamily="34" charset="0"/>
                <a:cs typeface="Times New Roman" pitchFamily="18" charset="0"/>
              </a:rPr>
              <a:t>. N</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bàn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chân</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Nết</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qua, </a:t>
            </a:r>
            <a:r>
              <a:rPr lang="en-US" sz="2400" dirty="0" err="1">
                <a:latin typeface="Times New Roman" pitchFamily="18" charset="0"/>
                <a:ea typeface="Arial-Rounded" panose="020B0500000000000000" pitchFamily="34" charset="0"/>
                <a:cs typeface="Times New Roman" pitchFamily="18" charset="0"/>
              </a:rPr>
              <a:t>mọc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lên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những</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khóm</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hoa</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đỏ</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thắm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kết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thành</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chùm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bông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lớn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che</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chở</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nụ</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bé</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nhỏ</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Chúng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cũng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đẹp</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a:t>
            </a:r>
            <a:r>
              <a:rPr lang="vi-VN" sz="2400" dirty="0" smtClean="0">
                <a:latin typeface="Times New Roman" pitchFamily="18" charset="0"/>
                <a:ea typeface="Arial-Rounded" panose="020B0500000000000000" pitchFamily="34" charset="0"/>
                <a:cs typeface="Times New Roman" pitchFamily="18" charset="0"/>
              </a:rPr>
              <a:t>ư</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tình</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chị</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của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và</a:t>
            </a:r>
            <a:r>
              <a:rPr lang="en-US" sz="2400" dirty="0" smtClean="0">
                <a:latin typeface="Times New Roman" pitchFamily="18" charset="0"/>
                <a:ea typeface="Arial-Rounded" panose="020B0500000000000000" pitchFamily="34" charset="0"/>
                <a:cs typeface="Times New Roman" pitchFamily="18" charset="0"/>
              </a:rPr>
              <a:t> Na.</a:t>
            </a:r>
          </a:p>
          <a:p>
            <a:pPr algn="just"/>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Dân</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làng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đặt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tên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loài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ấy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là</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tỉ</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muội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chị</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em</a:t>
            </a:r>
            <a:r>
              <a:rPr lang="en-US" sz="2400" dirty="0" smtClean="0">
                <a:latin typeface="Times New Roman" pitchFamily="18" charset="0"/>
                <a:ea typeface="Arial-Rounded" panose="020B0500000000000000" pitchFamily="34" charset="0"/>
                <a:cs typeface="Times New Roman" pitchFamily="18" charset="0"/>
              </a:rPr>
              <a:t>)  </a:t>
            </a:r>
            <a:endParaRPr lang="en-US" sz="2400" dirty="0">
              <a:latin typeface="Times New Roman" pitchFamily="18" charset="0"/>
              <a:ea typeface="Arial-Rounded" panose="020B0500000000000000" pitchFamily="34" charset="0"/>
              <a:cs typeface="Times New Roman" pitchFamily="18" charset="0"/>
            </a:endParaRPr>
          </a:p>
        </p:txBody>
      </p:sp>
      <p:sp>
        <p:nvSpPr>
          <p:cNvPr id="10" name="Rounded Rectangle 9"/>
          <p:cNvSpPr/>
          <p:nvPr/>
        </p:nvSpPr>
        <p:spPr>
          <a:xfrm>
            <a:off x="8320159" y="-255"/>
            <a:ext cx="3871838" cy="642480"/>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smtClean="0">
                <a:solidFill>
                  <a:schemeClr val="bg1"/>
                </a:solidFill>
                <a:latin typeface="Times New Roman" pitchFamily="18" charset="0"/>
                <a:ea typeface="Arial-Rounded" panose="020B0500000000000000" pitchFamily="34" charset="0"/>
                <a:cs typeface="Times New Roman" pitchFamily="18" charset="0"/>
              </a:rPr>
              <a:t>Đọc</a:t>
            </a:r>
            <a:r>
              <a:rPr lang="en-US" sz="3000" b="1" dirty="0" smtClean="0">
                <a:solidFill>
                  <a:schemeClr val="bg1"/>
                </a:solidFill>
                <a:latin typeface="Times New Roman" pitchFamily="18" charset="0"/>
                <a:ea typeface="Arial-Rounded" panose="020B0500000000000000" pitchFamily="34" charset="0"/>
                <a:cs typeface="Times New Roman" pitchFamily="18" charset="0"/>
              </a:rPr>
              <a:t> </a:t>
            </a:r>
            <a:r>
              <a:rPr lang="en-US" sz="3000" b="1" dirty="0" err="1" smtClean="0">
                <a:solidFill>
                  <a:schemeClr val="bg1"/>
                </a:solidFill>
                <a:latin typeface="Times New Roman" pitchFamily="18" charset="0"/>
                <a:ea typeface="Arial-Rounded" panose="020B0500000000000000" pitchFamily="34" charset="0"/>
                <a:cs typeface="Times New Roman" pitchFamily="18" charset="0"/>
              </a:rPr>
              <a:t>mẫu</a:t>
            </a:r>
            <a:endParaRPr lang="en-US" sz="3000" b="1" dirty="0">
              <a:solidFill>
                <a:schemeClr val="bg1"/>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xmlns="" val="280098001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sp>
        <p:nvSpPr>
          <p:cNvPr id="8" name="TextBox 7"/>
          <p:cNvSpPr txBox="1"/>
          <p:nvPr/>
        </p:nvSpPr>
        <p:spPr>
          <a:xfrm>
            <a:off x="1718252" y="96125"/>
            <a:ext cx="8755494" cy="507783"/>
          </a:xfrm>
          <a:prstGeom prst="rect">
            <a:avLst/>
          </a:prstGeom>
          <a:noFill/>
        </p:spPr>
        <p:txBody>
          <a:bodyPr wrap="square" lIns="91391" tIns="45696" rIns="91391" bIns="45696" rtlCol="0">
            <a:spAutoFit/>
          </a:bodyPr>
          <a:lstStyle/>
          <a:p>
            <a:pPr algn="ctr"/>
            <a:r>
              <a:rPr lang="en-US" sz="2700" b="1" dirty="0" smtClean="0">
                <a:solidFill>
                  <a:srgbClr val="FF6600"/>
                </a:solidFill>
                <a:latin typeface="Times New Roman" pitchFamily="18" charset="0"/>
                <a:ea typeface="Arial-Rounded" panose="020B0500000000000000" pitchFamily="34" charset="0"/>
                <a:cs typeface="Times New Roman" pitchFamily="18" charset="0"/>
              </a:rPr>
              <a:t>SỰ TÍCH HOA TỈ MUỘI</a:t>
            </a:r>
            <a:endParaRPr lang="en-US" sz="2700" b="1" dirty="0">
              <a:solidFill>
                <a:srgbClr val="FF6600"/>
              </a:solidFill>
              <a:latin typeface="Times New Roman" pitchFamily="18" charset="0"/>
              <a:ea typeface="Arial-Rounded" panose="020B0500000000000000" pitchFamily="34" charset="0"/>
              <a:cs typeface="Times New Roman" pitchFamily="18" charset="0"/>
            </a:endParaRPr>
          </a:p>
        </p:txBody>
      </p:sp>
      <p:sp>
        <p:nvSpPr>
          <p:cNvPr id="11" name="TextBox 10"/>
          <p:cNvSpPr txBox="1"/>
          <p:nvPr/>
        </p:nvSpPr>
        <p:spPr>
          <a:xfrm>
            <a:off x="393763" y="630300"/>
            <a:ext cx="11404471" cy="6032356"/>
          </a:xfrm>
          <a:prstGeom prst="rect">
            <a:avLst/>
          </a:prstGeom>
          <a:noFill/>
        </p:spPr>
        <p:txBody>
          <a:bodyPr wrap="square" lIns="121855" tIns="60928" rIns="121855" bIns="60928" rtlCol="0">
            <a:spAutoFit/>
          </a:bodyPr>
          <a:lstStyle/>
          <a:p>
            <a:pPr indent="463550" algn="just"/>
            <a:r>
              <a:rPr lang="en-US" sz="2400" dirty="0" err="1" smtClean="0">
                <a:latin typeface="Times New Roman" pitchFamily="18" charset="0"/>
                <a:ea typeface="Arial-Rounded" panose="020B0500000000000000" pitchFamily="34" charset="0"/>
                <a:cs typeface="Times New Roman" pitchFamily="18" charset="0"/>
              </a:rPr>
              <a:t>Ngày</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ư</a:t>
            </a:r>
            <a:r>
              <a:rPr lang="en-US" sz="2400" dirty="0">
                <a:latin typeface="Times New Roman" pitchFamily="18" charset="0"/>
                <a:ea typeface="Arial-Rounded" panose="020B0500000000000000" pitchFamily="34" charset="0"/>
                <a:cs typeface="Times New Roman" pitchFamily="18" charset="0"/>
              </a:rPr>
              <a:t>a, </a:t>
            </a:r>
            <a:r>
              <a:rPr lang="en-US" sz="2400" dirty="0" err="1">
                <a:latin typeface="Times New Roman" pitchFamily="18" charset="0"/>
                <a:ea typeface="Arial-Rounded" panose="020B0500000000000000" pitchFamily="34" charset="0"/>
                <a:cs typeface="Times New Roman" pitchFamily="18" charset="0"/>
              </a:rPr>
              <a:t>có</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chị</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và</a:t>
            </a:r>
            <a:r>
              <a:rPr lang="en-US" sz="2400" dirty="0">
                <a:latin typeface="Times New Roman" pitchFamily="18" charset="0"/>
                <a:ea typeface="Arial-Rounded" panose="020B0500000000000000" pitchFamily="34" charset="0"/>
                <a:cs typeface="Times New Roman" pitchFamily="18" charset="0"/>
              </a:rPr>
              <a:t> Na </a:t>
            </a:r>
            <a:r>
              <a:rPr lang="en-US" sz="2400" dirty="0" err="1">
                <a:latin typeface="Times New Roman" pitchFamily="18" charset="0"/>
                <a:ea typeface="Arial-Rounded" panose="020B0500000000000000" pitchFamily="34" charset="0"/>
                <a:cs typeface="Times New Roman" pitchFamily="18" charset="0"/>
              </a:rPr>
              <a:t>mồ</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côi</a:t>
            </a:r>
            <a:r>
              <a:rPr lang="en-US" sz="2400" dirty="0">
                <a:latin typeface="Times New Roman" pitchFamily="18" charset="0"/>
                <a:ea typeface="Arial-Rounded" panose="020B0500000000000000" pitchFamily="34" charset="0"/>
                <a:cs typeface="Times New Roman" pitchFamily="18" charset="0"/>
              </a:rPr>
              <a:t> cha </a:t>
            </a:r>
            <a:r>
              <a:rPr lang="en-US" sz="2400" dirty="0" err="1">
                <a:latin typeface="Times New Roman" pitchFamily="18" charset="0"/>
                <a:ea typeface="Arial-Rounded" panose="020B0500000000000000" pitchFamily="34" charset="0"/>
                <a:cs typeface="Times New Roman" pitchFamily="18" charset="0"/>
              </a:rPr>
              <a:t>mẹ</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sống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trong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ngôi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nhà</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nhỏ</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bên</a:t>
            </a:r>
            <a:r>
              <a:rPr lang="en-US" sz="2400" dirty="0" smtClean="0">
                <a:latin typeface="Times New Roman" pitchFamily="18" charset="0"/>
                <a:ea typeface="Arial-Rounded" panose="020B0500000000000000" pitchFamily="34" charset="0"/>
                <a:cs typeface="Times New Roman" pitchFamily="18" charset="0"/>
              </a:rPr>
              <a:t> s</a:t>
            </a:r>
            <a:r>
              <a:rPr lang="vi-VN" sz="2400" dirty="0" smtClean="0">
                <a:latin typeface="Times New Roman" pitchFamily="18" charset="0"/>
                <a:ea typeface="Arial-Rounded" panose="020B0500000000000000" pitchFamily="34" charset="0"/>
                <a:cs typeface="Times New Roman" pitchFamily="18" charset="0"/>
              </a:rPr>
              <a:t>ườn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núi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Nết</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th</a:t>
            </a:r>
            <a:r>
              <a:rPr lang="vi-VN" sz="2400" dirty="0" smtClean="0">
                <a:latin typeface="Times New Roman" pitchFamily="18" charset="0"/>
                <a:ea typeface="Arial-Rounded" panose="020B0500000000000000" pitchFamily="34" charset="0"/>
                <a:cs typeface="Times New Roman" pitchFamily="18" charset="0"/>
              </a:rPr>
              <a:t>ươn</a:t>
            </a:r>
            <a:r>
              <a:rPr lang="en-US" sz="2400" dirty="0">
                <a:latin typeface="Times New Roman" pitchFamily="18" charset="0"/>
                <a:ea typeface="Arial-Rounded" panose="020B0500000000000000" pitchFamily="34" charset="0"/>
                <a:cs typeface="Times New Roman" pitchFamily="18" charset="0"/>
              </a:rPr>
              <a:t>g Na, </a:t>
            </a:r>
            <a:r>
              <a:rPr lang="en-US" sz="2400" dirty="0" err="1">
                <a:latin typeface="Times New Roman" pitchFamily="18" charset="0"/>
                <a:ea typeface="Arial-Rounded" panose="020B0500000000000000" pitchFamily="34" charset="0"/>
                <a:cs typeface="Times New Roman" pitchFamily="18" charset="0"/>
              </a:rPr>
              <a:t>cái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gì</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cũng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a:t>
            </a:r>
            <a:r>
              <a:rPr lang="vi-VN" sz="2400" dirty="0" smtClean="0">
                <a:latin typeface="Times New Roman" pitchFamily="18" charset="0"/>
                <a:ea typeface="Arial-Rounded" panose="020B0500000000000000" pitchFamily="34" charset="0"/>
                <a:cs typeface="Times New Roman" pitchFamily="18" charset="0"/>
              </a:rPr>
              <a:t>ường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Đêm</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đô</a:t>
            </a:r>
            <a:r>
              <a:rPr lang="en-US" sz="2400" dirty="0">
                <a:latin typeface="Times New Roman" pitchFamily="18" charset="0"/>
                <a:ea typeface="Arial-Rounded" panose="020B0500000000000000" pitchFamily="34" charset="0"/>
                <a:cs typeface="Times New Roman" pitchFamily="18" charset="0"/>
              </a:rPr>
              <a:t>ng, </a:t>
            </a:r>
            <a:r>
              <a:rPr lang="en-US" sz="2400" dirty="0" err="1">
                <a:latin typeface="Times New Roman" pitchFamily="18" charset="0"/>
                <a:ea typeface="Arial-Rounded" panose="020B0500000000000000" pitchFamily="34" charset="0"/>
                <a:cs typeface="Times New Roman" pitchFamily="18" charset="0"/>
              </a:rPr>
              <a:t>gió</a:t>
            </a:r>
            <a:r>
              <a:rPr lang="en-US" sz="2400" dirty="0">
                <a:latin typeface="Times New Roman" pitchFamily="18" charset="0"/>
                <a:ea typeface="Arial-Rounded" panose="020B0500000000000000" pitchFamily="34" charset="0"/>
                <a:cs typeface="Times New Roman" pitchFamily="18" charset="0"/>
              </a:rPr>
              <a:t> ù </a:t>
            </a:r>
            <a:r>
              <a:rPr lang="en-US" sz="2400" dirty="0" err="1">
                <a:latin typeface="Times New Roman" pitchFamily="18" charset="0"/>
                <a:ea typeface="Arial-Rounded" panose="020B0500000000000000" pitchFamily="34" charset="0"/>
                <a:cs typeface="Times New Roman" pitchFamily="18" charset="0"/>
              </a:rPr>
              <a:t>ù</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lùa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vào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nhà</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vòng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ôm</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em</a:t>
            </a:r>
            <a:r>
              <a:rPr lang="en-US" sz="2400" dirty="0" smtClean="0">
                <a:latin typeface="Times New Roman" pitchFamily="18" charset="0"/>
                <a:ea typeface="Arial-Rounded" panose="020B0500000000000000" pitchFamily="34" charset="0"/>
                <a:cs typeface="Times New Roman" pitchFamily="18" charset="0"/>
              </a:rPr>
              <a:t>:</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Em</a:t>
            </a:r>
            <a:r>
              <a:rPr lang="en-US" sz="2400" dirty="0" smtClean="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rét</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không</a:t>
            </a:r>
            <a:r>
              <a:rPr lang="en-US" sz="2400" dirty="0" smtClean="0">
                <a:latin typeface="Times New Roman" pitchFamily="18" charset="0"/>
                <a:ea typeface="Arial-Rounded" panose="020B0500000000000000" pitchFamily="34" charset="0"/>
                <a:cs typeface="Times New Roman" pitchFamily="18" charset="0"/>
              </a:rPr>
              <a:t>?</a:t>
            </a:r>
            <a:endParaRPr lang="en-US" sz="2400" dirty="0">
              <a:latin typeface="Times New Roman" pitchFamily="18" charset="0"/>
              <a:ea typeface="Arial-Rounded" panose="020B0500000000000000" pitchFamily="34" charset="0"/>
              <a:cs typeface="Times New Roman" pitchFamily="18" charset="0"/>
            </a:endParaRPr>
          </a:p>
          <a:p>
            <a:pPr algn="just"/>
            <a:r>
              <a:rPr lang="en-US" sz="2400" dirty="0">
                <a:latin typeface="Times New Roman" pitchFamily="18" charset="0"/>
                <a:ea typeface="Arial-Rounded" panose="020B0500000000000000" pitchFamily="34" charset="0"/>
                <a:cs typeface="Times New Roman" pitchFamily="18" charset="0"/>
              </a:rPr>
              <a:t>      Na </a:t>
            </a:r>
            <a:r>
              <a:rPr lang="en-US" sz="2400" dirty="0" err="1">
                <a:latin typeface="Times New Roman" pitchFamily="18" charset="0"/>
                <a:ea typeface="Arial-Rounded" panose="020B0500000000000000" pitchFamily="34" charset="0"/>
                <a:cs typeface="Times New Roman" pitchFamily="18" charset="0"/>
              </a:rPr>
              <a:t>ôm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choàng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lấy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chị</a:t>
            </a:r>
            <a:r>
              <a:rPr lang="en-US" sz="2400" dirty="0" smtClean="0">
                <a:latin typeface="Times New Roman" pitchFamily="18" charset="0"/>
                <a:ea typeface="Arial-Rounded" panose="020B0500000000000000" pitchFamily="34" charset="0"/>
                <a:cs typeface="Times New Roman" pitchFamily="18" charset="0"/>
              </a:rPr>
              <a:t>, c</a:t>
            </a:r>
            <a:r>
              <a:rPr lang="vi-VN" sz="2400" dirty="0" smtClean="0">
                <a:latin typeface="Times New Roman" pitchFamily="18" charset="0"/>
                <a:ea typeface="Arial-Rounded" panose="020B0500000000000000" pitchFamily="34" charset="0"/>
                <a:cs typeface="Times New Roman" pitchFamily="18" charset="0"/>
              </a:rPr>
              <a:t>ười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rúc</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rích</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Ấm</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quá</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ôm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chặt</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ơn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thầm</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thì</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Mẹ</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bảo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chị</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mình</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là</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bông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hồng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chị</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là</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bông</a:t>
            </a:r>
            <a:r>
              <a:rPr lang="en-US" sz="2400" dirty="0">
                <a:latin typeface="Times New Roman" pitchFamily="18" charset="0"/>
                <a:ea typeface="Arial-Rounded" panose="020B0500000000000000" pitchFamily="34" charset="0"/>
                <a:cs typeface="Times New Roman" pitchFamily="18" charset="0"/>
              </a:rPr>
              <a:t> to,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là</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bông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nhỏ</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Chị</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mình</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mãi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bên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nhau</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nhé</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Na </a:t>
            </a:r>
            <a:r>
              <a:rPr lang="en-US" sz="2400" dirty="0" err="1" smtClean="0">
                <a:latin typeface="Times New Roman" pitchFamily="18" charset="0"/>
                <a:ea typeface="Arial-Rounded" panose="020B0500000000000000" pitchFamily="34" charset="0"/>
                <a:cs typeface="Times New Roman" pitchFamily="18" charset="0"/>
              </a:rPr>
              <a:t>gật</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đầu</a:t>
            </a:r>
            <a:r>
              <a:rPr lang="en-US" sz="2400" dirty="0">
                <a:latin typeface="Times New Roman" pitchFamily="18" charset="0"/>
                <a:ea typeface="Arial-Rounded" panose="020B0500000000000000" pitchFamily="34" charset="0"/>
                <a:cs typeface="Times New Roman" pitchFamily="18" charset="0"/>
              </a:rPr>
              <a:t>. Hai </a:t>
            </a:r>
            <a:r>
              <a:rPr lang="en-US" sz="2400" dirty="0" err="1">
                <a:latin typeface="Times New Roman" pitchFamily="18" charset="0"/>
                <a:ea typeface="Arial-Rounded" panose="020B0500000000000000" pitchFamily="34" charset="0"/>
                <a:cs typeface="Times New Roman" pitchFamily="18" charset="0"/>
              </a:rPr>
              <a:t>chị</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cứ</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thế</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ôm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nhau</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ngủ</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     N</a:t>
            </a:r>
            <a:r>
              <a:rPr lang="vi-VN" sz="2400" dirty="0" smtClean="0">
                <a:latin typeface="Times New Roman" pitchFamily="18" charset="0"/>
                <a:ea typeface="Arial-Rounded" panose="020B0500000000000000" pitchFamily="34" charset="0"/>
                <a:cs typeface="Times New Roman" pitchFamily="18" charset="0"/>
              </a:rPr>
              <a:t>ă</a:t>
            </a:r>
            <a:r>
              <a:rPr lang="en-US" sz="2400" dirty="0">
                <a:latin typeface="Times New Roman" pitchFamily="18" charset="0"/>
                <a:ea typeface="Arial-Rounded" panose="020B0500000000000000" pitchFamily="34" charset="0"/>
                <a:cs typeface="Times New Roman" pitchFamily="18" charset="0"/>
              </a:rPr>
              <a:t>m </a:t>
            </a:r>
            <a:r>
              <a:rPr lang="en-US" sz="2400" dirty="0" err="1" smtClean="0">
                <a:latin typeface="Times New Roman" pitchFamily="18" charset="0"/>
                <a:ea typeface="Arial-Rounded" panose="020B0500000000000000" pitchFamily="34" charset="0"/>
                <a:cs typeface="Times New Roman" pitchFamily="18" charset="0"/>
              </a:rPr>
              <a:t>ấy</a:t>
            </a:r>
            <a:r>
              <a:rPr lang="en-US" sz="2400" dirty="0" smtClean="0">
                <a:latin typeface="Times New Roman" pitchFamily="18" charset="0"/>
                <a:ea typeface="Arial-Rounded" panose="020B0500000000000000" pitchFamily="34" charset="0"/>
                <a:cs typeface="Times New Roman" pitchFamily="18" charset="0"/>
              </a:rPr>
              <a:t>, n</a:t>
            </a:r>
            <a:r>
              <a:rPr lang="vi-VN" sz="2400" dirty="0" smtClean="0">
                <a:latin typeface="Times New Roman" pitchFamily="18" charset="0"/>
                <a:ea typeface="Arial-Rounded" panose="020B0500000000000000" pitchFamily="34" charset="0"/>
                <a:cs typeface="Times New Roman" pitchFamily="18" charset="0"/>
              </a:rPr>
              <a:t>ước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lũ</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dâng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cao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cõng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chạy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theo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dân</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làng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đến</a:t>
            </a:r>
            <a:r>
              <a:rPr lang="en-US" sz="2400" dirty="0" smtClean="0">
                <a:latin typeface="Times New Roman" pitchFamily="18" charset="0"/>
                <a:ea typeface="Arial-Rounded" panose="020B0500000000000000" pitchFamily="34" charset="0"/>
                <a:cs typeface="Times New Roman" pitchFamily="18" charset="0"/>
              </a:rPr>
              <a:t> n</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an </a:t>
            </a:r>
            <a:r>
              <a:rPr lang="en-US" sz="2400" dirty="0" err="1">
                <a:latin typeface="Times New Roman" pitchFamily="18" charset="0"/>
                <a:ea typeface="Arial-Rounded" panose="020B0500000000000000" pitchFamily="34" charset="0"/>
                <a:cs typeface="Times New Roman" pitchFamily="18" charset="0"/>
              </a:rPr>
              <a:t>toàn</a:t>
            </a:r>
            <a:r>
              <a:rPr lang="en-US" sz="2400" dirty="0">
                <a:latin typeface="Times New Roman" pitchFamily="18" charset="0"/>
                <a:ea typeface="Arial-Rounded" panose="020B0500000000000000" pitchFamily="34" charset="0"/>
                <a:cs typeface="Times New Roman" pitchFamily="18" charset="0"/>
              </a:rPr>
              <a:t>. Hai </a:t>
            </a:r>
            <a:r>
              <a:rPr lang="en-US" sz="2400" dirty="0" err="1">
                <a:latin typeface="Times New Roman" pitchFamily="18" charset="0"/>
                <a:ea typeface="Arial-Rounded" panose="020B0500000000000000" pitchFamily="34" charset="0"/>
                <a:cs typeface="Times New Roman" pitchFamily="18" charset="0"/>
              </a:rPr>
              <a:t>bàn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chân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rớm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máu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Thấy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vậy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Bụt</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th</a:t>
            </a:r>
            <a:r>
              <a:rPr lang="vi-VN" sz="2400" dirty="0" smtClean="0">
                <a:latin typeface="Times New Roman" pitchFamily="18" charset="0"/>
                <a:ea typeface="Arial-Rounded" panose="020B0500000000000000" pitchFamily="34" charset="0"/>
                <a:cs typeface="Times New Roman" pitchFamily="18" charset="0"/>
              </a:rPr>
              <a:t>ươn</a:t>
            </a:r>
            <a:r>
              <a:rPr lang="en-US" sz="2400" dirty="0">
                <a:latin typeface="Times New Roman" pitchFamily="18" charset="0"/>
                <a:ea typeface="Arial-Rounded" panose="020B0500000000000000" pitchFamily="34" charset="0"/>
                <a:cs typeface="Times New Roman" pitchFamily="18" charset="0"/>
              </a:rPr>
              <a:t>g </a:t>
            </a:r>
            <a:r>
              <a:rPr lang="en-US" sz="2400" dirty="0" err="1">
                <a:latin typeface="Times New Roman" pitchFamily="18" charset="0"/>
                <a:ea typeface="Arial-Rounded" panose="020B0500000000000000" pitchFamily="34" charset="0"/>
                <a:cs typeface="Times New Roman" pitchFamily="18" charset="0"/>
              </a:rPr>
              <a:t>lắm</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Ông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gi</a:t>
            </a:r>
            <a:r>
              <a:rPr lang="vi-VN" sz="2400" dirty="0" smtClean="0">
                <a:latin typeface="Times New Roman" pitchFamily="18" charset="0"/>
                <a:ea typeface="Arial-Rounded" panose="020B0500000000000000" pitchFamily="34" charset="0"/>
                <a:cs typeface="Times New Roman" pitchFamily="18" charset="0"/>
              </a:rPr>
              <a:t>ơ</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gậy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thần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lên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Kì</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lạ</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thay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bàn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chân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bỗng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lành</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hẳn</a:t>
            </a:r>
            <a:r>
              <a:rPr lang="en-US" sz="2400" dirty="0" smtClean="0">
                <a:latin typeface="Times New Roman" pitchFamily="18" charset="0"/>
                <a:ea typeface="Arial-Rounded" panose="020B0500000000000000" pitchFamily="34" charset="0"/>
                <a:cs typeface="Times New Roman" pitchFamily="18" charset="0"/>
              </a:rPr>
              <a:t>. N</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bàn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chân</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Nết</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qua, </a:t>
            </a:r>
            <a:r>
              <a:rPr lang="en-US" sz="2400" dirty="0" err="1">
                <a:latin typeface="Times New Roman" pitchFamily="18" charset="0"/>
                <a:ea typeface="Arial-Rounded" panose="020B0500000000000000" pitchFamily="34" charset="0"/>
                <a:cs typeface="Times New Roman" pitchFamily="18" charset="0"/>
              </a:rPr>
              <a:t>mọc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lên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những</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khóm</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hoa</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đỏ</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thắm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kết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thành</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chùm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bông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lớn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che</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chở</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nụ</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bé</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nhỏ</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Chúng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cũng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đẹp</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a:t>
            </a:r>
            <a:r>
              <a:rPr lang="vi-VN" sz="2400" dirty="0" smtClean="0">
                <a:latin typeface="Times New Roman" pitchFamily="18" charset="0"/>
                <a:ea typeface="Arial-Rounded" panose="020B0500000000000000" pitchFamily="34" charset="0"/>
                <a:cs typeface="Times New Roman" pitchFamily="18" charset="0"/>
              </a:rPr>
              <a:t>ư</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tình</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chị</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của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và</a:t>
            </a:r>
            <a:r>
              <a:rPr lang="en-US" sz="2400" dirty="0" smtClean="0">
                <a:latin typeface="Times New Roman" pitchFamily="18" charset="0"/>
                <a:ea typeface="Arial-Rounded" panose="020B0500000000000000" pitchFamily="34" charset="0"/>
                <a:cs typeface="Times New Roman" pitchFamily="18" charset="0"/>
              </a:rPr>
              <a:t> Na.</a:t>
            </a:r>
          </a:p>
          <a:p>
            <a:pPr algn="just"/>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Dân</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làng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đặt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tên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loài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ấy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là</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tỉ</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muội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chị</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em</a:t>
            </a:r>
            <a:r>
              <a:rPr lang="en-US" sz="2400" dirty="0" smtClean="0">
                <a:latin typeface="Times New Roman" pitchFamily="18" charset="0"/>
                <a:ea typeface="Arial-Rounded" panose="020B0500000000000000" pitchFamily="34" charset="0"/>
                <a:cs typeface="Times New Roman" pitchFamily="18" charset="0"/>
              </a:rPr>
              <a:t>)  </a:t>
            </a:r>
            <a:endParaRPr lang="en-US" sz="2400" dirty="0">
              <a:latin typeface="Times New Roman" pitchFamily="18" charset="0"/>
              <a:ea typeface="Arial-Rounded" panose="020B0500000000000000" pitchFamily="34" charset="0"/>
              <a:cs typeface="Times New Roman" pitchFamily="18" charset="0"/>
            </a:endParaRPr>
          </a:p>
        </p:txBody>
      </p:sp>
      <p:sp>
        <p:nvSpPr>
          <p:cNvPr id="10" name="Rounded Rectangle 9"/>
          <p:cNvSpPr/>
          <p:nvPr/>
        </p:nvSpPr>
        <p:spPr>
          <a:xfrm>
            <a:off x="8320159" y="-255"/>
            <a:ext cx="3871838" cy="642480"/>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smtClean="0">
                <a:solidFill>
                  <a:schemeClr val="bg1"/>
                </a:solidFill>
                <a:latin typeface="Times New Roman" pitchFamily="18" charset="0"/>
                <a:ea typeface="Arial-Rounded" panose="020B0500000000000000" pitchFamily="34" charset="0"/>
                <a:cs typeface="Times New Roman" pitchFamily="18" charset="0"/>
              </a:rPr>
              <a:t>Đọc</a:t>
            </a:r>
            <a:r>
              <a:rPr lang="en-US" sz="3000" b="1" dirty="0" smtClean="0">
                <a:solidFill>
                  <a:schemeClr val="bg1"/>
                </a:solidFill>
                <a:latin typeface="Times New Roman" pitchFamily="18" charset="0"/>
                <a:ea typeface="Arial-Rounded" panose="020B0500000000000000" pitchFamily="34" charset="0"/>
                <a:cs typeface="Times New Roman" pitchFamily="18" charset="0"/>
              </a:rPr>
              <a:t> </a:t>
            </a:r>
            <a:r>
              <a:rPr lang="en-US" sz="3000" b="1" dirty="0" err="1" smtClean="0">
                <a:solidFill>
                  <a:schemeClr val="bg1"/>
                </a:solidFill>
                <a:latin typeface="Times New Roman" pitchFamily="18" charset="0"/>
                <a:ea typeface="Arial-Rounded" panose="020B0500000000000000" pitchFamily="34" charset="0"/>
                <a:cs typeface="Times New Roman" pitchFamily="18" charset="0"/>
              </a:rPr>
              <a:t>nối</a:t>
            </a:r>
            <a:r>
              <a:rPr lang="en-US" sz="3000" b="1" dirty="0" smtClean="0">
                <a:solidFill>
                  <a:schemeClr val="bg1"/>
                </a:solidFill>
                <a:latin typeface="Times New Roman" pitchFamily="18" charset="0"/>
                <a:ea typeface="Arial-Rounded" panose="020B0500000000000000" pitchFamily="34" charset="0"/>
                <a:cs typeface="Times New Roman" pitchFamily="18" charset="0"/>
              </a:rPr>
              <a:t> </a:t>
            </a:r>
            <a:r>
              <a:rPr lang="en-US" sz="3000" b="1" dirty="0" err="1" smtClean="0">
                <a:solidFill>
                  <a:schemeClr val="bg1"/>
                </a:solidFill>
                <a:latin typeface="Times New Roman" pitchFamily="18" charset="0"/>
                <a:ea typeface="Arial-Rounded" panose="020B0500000000000000" pitchFamily="34" charset="0"/>
                <a:cs typeface="Times New Roman" pitchFamily="18" charset="0"/>
              </a:rPr>
              <a:t>tiếp</a:t>
            </a:r>
            <a:r>
              <a:rPr lang="en-US" sz="3000" b="1" dirty="0" smtClean="0">
                <a:solidFill>
                  <a:schemeClr val="bg1"/>
                </a:solidFill>
                <a:latin typeface="Times New Roman" pitchFamily="18" charset="0"/>
                <a:ea typeface="Arial-Rounded" panose="020B0500000000000000" pitchFamily="34" charset="0"/>
                <a:cs typeface="Times New Roman" pitchFamily="18" charset="0"/>
              </a:rPr>
              <a:t> </a:t>
            </a:r>
            <a:r>
              <a:rPr lang="en-US" sz="3000" b="1" dirty="0" err="1" smtClean="0">
                <a:solidFill>
                  <a:schemeClr val="bg1"/>
                </a:solidFill>
                <a:latin typeface="Times New Roman" pitchFamily="18" charset="0"/>
                <a:ea typeface="Arial-Rounded" panose="020B0500000000000000" pitchFamily="34" charset="0"/>
                <a:cs typeface="Times New Roman" pitchFamily="18" charset="0"/>
              </a:rPr>
              <a:t>câu</a:t>
            </a:r>
            <a:endParaRPr lang="en-US" sz="3000" b="1" dirty="0">
              <a:solidFill>
                <a:schemeClr val="bg1"/>
              </a:solidFill>
              <a:latin typeface="Times New Roman" pitchFamily="18" charset="0"/>
              <a:ea typeface="Arial-Rounded" panose="020B0500000000000000" pitchFamily="34" charset="0"/>
              <a:cs typeface="Times New Roman" pitchFamily="18" charset="0"/>
            </a:endParaRPr>
          </a:p>
        </p:txBody>
      </p:sp>
      <p:cxnSp>
        <p:nvCxnSpPr>
          <p:cNvPr id="9" name="Straight Connector 8"/>
          <p:cNvCxnSpPr/>
          <p:nvPr/>
        </p:nvCxnSpPr>
        <p:spPr>
          <a:xfrm>
            <a:off x="4155959" y="1074682"/>
            <a:ext cx="695844"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5094423" y="1062649"/>
            <a:ext cx="695844"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V="1">
            <a:off x="571097" y="1419726"/>
            <a:ext cx="980977" cy="3869"/>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V="1">
            <a:off x="9456532" y="1507816"/>
            <a:ext cx="490488" cy="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V="1">
            <a:off x="4401733" y="2614721"/>
            <a:ext cx="1040612" cy="2"/>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V="1">
            <a:off x="2296207" y="5053954"/>
            <a:ext cx="1204982" cy="2"/>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V="1">
            <a:off x="9051096" y="5405231"/>
            <a:ext cx="895924" cy="2"/>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V="1">
            <a:off x="5094423" y="5785608"/>
            <a:ext cx="1149966" cy="13199"/>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V="1">
            <a:off x="6083966" y="6514305"/>
            <a:ext cx="930445" cy="6601"/>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134427743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left)">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sp>
        <p:nvSpPr>
          <p:cNvPr id="8" name="TextBox 7"/>
          <p:cNvSpPr txBox="1"/>
          <p:nvPr/>
        </p:nvSpPr>
        <p:spPr>
          <a:xfrm>
            <a:off x="1718252" y="96125"/>
            <a:ext cx="8755494" cy="507783"/>
          </a:xfrm>
          <a:prstGeom prst="rect">
            <a:avLst/>
          </a:prstGeom>
          <a:noFill/>
        </p:spPr>
        <p:txBody>
          <a:bodyPr wrap="square" lIns="91391" tIns="45696" rIns="91391" bIns="45696" rtlCol="0">
            <a:spAutoFit/>
          </a:bodyPr>
          <a:lstStyle/>
          <a:p>
            <a:pPr algn="ctr"/>
            <a:r>
              <a:rPr lang="en-US" sz="2700" b="1" dirty="0" smtClean="0">
                <a:solidFill>
                  <a:srgbClr val="FF6600"/>
                </a:solidFill>
                <a:latin typeface="Times New Roman" pitchFamily="18" charset="0"/>
                <a:ea typeface="Arial-Rounded" panose="020B0500000000000000" pitchFamily="34" charset="0"/>
                <a:cs typeface="Times New Roman" pitchFamily="18" charset="0"/>
              </a:rPr>
              <a:t>SỰ TÍCH HOA TỈ MUỘI</a:t>
            </a:r>
            <a:endParaRPr lang="en-US" sz="2700" b="1" dirty="0">
              <a:solidFill>
                <a:srgbClr val="FF6600"/>
              </a:solidFill>
              <a:latin typeface="Times New Roman" pitchFamily="18" charset="0"/>
              <a:ea typeface="Arial-Rounded" panose="020B0500000000000000" pitchFamily="34" charset="0"/>
              <a:cs typeface="Times New Roman" pitchFamily="18" charset="0"/>
            </a:endParaRPr>
          </a:p>
        </p:txBody>
      </p:sp>
      <p:sp>
        <p:nvSpPr>
          <p:cNvPr id="11" name="TextBox 10"/>
          <p:cNvSpPr txBox="1"/>
          <p:nvPr/>
        </p:nvSpPr>
        <p:spPr>
          <a:xfrm>
            <a:off x="393763" y="630300"/>
            <a:ext cx="11404471" cy="6032356"/>
          </a:xfrm>
          <a:prstGeom prst="rect">
            <a:avLst/>
          </a:prstGeom>
          <a:noFill/>
        </p:spPr>
        <p:txBody>
          <a:bodyPr wrap="square" lIns="121855" tIns="60928" rIns="121855" bIns="60928" rtlCol="0">
            <a:spAutoFit/>
          </a:bodyPr>
          <a:lstStyle/>
          <a:p>
            <a:pPr indent="463550" algn="just"/>
            <a:r>
              <a:rPr lang="en-US" sz="2400" dirty="0" err="1" smtClean="0">
                <a:latin typeface="Times New Roman" pitchFamily="18" charset="0"/>
                <a:ea typeface="Arial-Rounded" panose="020B0500000000000000" pitchFamily="34" charset="0"/>
                <a:cs typeface="Times New Roman" pitchFamily="18" charset="0"/>
              </a:rPr>
              <a:t>Ngày</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ư</a:t>
            </a:r>
            <a:r>
              <a:rPr lang="en-US" sz="2400" dirty="0">
                <a:latin typeface="Times New Roman" pitchFamily="18" charset="0"/>
                <a:ea typeface="Arial-Rounded" panose="020B0500000000000000" pitchFamily="34" charset="0"/>
                <a:cs typeface="Times New Roman" pitchFamily="18" charset="0"/>
              </a:rPr>
              <a:t>a, </a:t>
            </a:r>
            <a:r>
              <a:rPr lang="en-US" sz="2400" dirty="0" err="1">
                <a:latin typeface="Times New Roman" pitchFamily="18" charset="0"/>
                <a:ea typeface="Arial-Rounded" panose="020B0500000000000000" pitchFamily="34" charset="0"/>
                <a:cs typeface="Times New Roman" pitchFamily="18" charset="0"/>
              </a:rPr>
              <a:t>có</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chị</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và</a:t>
            </a:r>
            <a:r>
              <a:rPr lang="en-US" sz="2400" dirty="0">
                <a:latin typeface="Times New Roman" pitchFamily="18" charset="0"/>
                <a:ea typeface="Arial-Rounded" panose="020B0500000000000000" pitchFamily="34" charset="0"/>
                <a:cs typeface="Times New Roman" pitchFamily="18" charset="0"/>
              </a:rPr>
              <a:t> Na </a:t>
            </a:r>
            <a:r>
              <a:rPr lang="en-US" sz="2400" dirty="0" err="1">
                <a:latin typeface="Times New Roman" pitchFamily="18" charset="0"/>
                <a:ea typeface="Arial-Rounded" panose="020B0500000000000000" pitchFamily="34" charset="0"/>
                <a:cs typeface="Times New Roman" pitchFamily="18" charset="0"/>
              </a:rPr>
              <a:t>mồ</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côi</a:t>
            </a:r>
            <a:r>
              <a:rPr lang="en-US" sz="2400" dirty="0">
                <a:latin typeface="Times New Roman" pitchFamily="18" charset="0"/>
                <a:ea typeface="Arial-Rounded" panose="020B0500000000000000" pitchFamily="34" charset="0"/>
                <a:cs typeface="Times New Roman" pitchFamily="18" charset="0"/>
              </a:rPr>
              <a:t> cha </a:t>
            </a:r>
            <a:r>
              <a:rPr lang="en-US" sz="2400" dirty="0" err="1">
                <a:latin typeface="Times New Roman" pitchFamily="18" charset="0"/>
                <a:ea typeface="Arial-Rounded" panose="020B0500000000000000" pitchFamily="34" charset="0"/>
                <a:cs typeface="Times New Roman" pitchFamily="18" charset="0"/>
              </a:rPr>
              <a:t>mẹ</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sống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trong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ngôi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nhà</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nhỏ</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bên</a:t>
            </a:r>
            <a:r>
              <a:rPr lang="en-US" sz="2400" dirty="0" smtClean="0">
                <a:latin typeface="Times New Roman" pitchFamily="18" charset="0"/>
                <a:ea typeface="Arial-Rounded" panose="020B0500000000000000" pitchFamily="34" charset="0"/>
                <a:cs typeface="Times New Roman" pitchFamily="18" charset="0"/>
              </a:rPr>
              <a:t> s</a:t>
            </a:r>
            <a:r>
              <a:rPr lang="vi-VN" sz="2400" dirty="0" smtClean="0">
                <a:latin typeface="Times New Roman" pitchFamily="18" charset="0"/>
                <a:ea typeface="Arial-Rounded" panose="020B0500000000000000" pitchFamily="34" charset="0"/>
                <a:cs typeface="Times New Roman" pitchFamily="18" charset="0"/>
              </a:rPr>
              <a:t>ườn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núi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Nết</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th</a:t>
            </a:r>
            <a:r>
              <a:rPr lang="vi-VN" sz="2400" dirty="0" smtClean="0">
                <a:latin typeface="Times New Roman" pitchFamily="18" charset="0"/>
                <a:ea typeface="Arial-Rounded" panose="020B0500000000000000" pitchFamily="34" charset="0"/>
                <a:cs typeface="Times New Roman" pitchFamily="18" charset="0"/>
              </a:rPr>
              <a:t>ươn</a:t>
            </a:r>
            <a:r>
              <a:rPr lang="en-US" sz="2400" dirty="0">
                <a:latin typeface="Times New Roman" pitchFamily="18" charset="0"/>
                <a:ea typeface="Arial-Rounded" panose="020B0500000000000000" pitchFamily="34" charset="0"/>
                <a:cs typeface="Times New Roman" pitchFamily="18" charset="0"/>
              </a:rPr>
              <a:t>g Na, </a:t>
            </a:r>
            <a:r>
              <a:rPr lang="en-US" sz="2400" dirty="0" err="1">
                <a:latin typeface="Times New Roman" pitchFamily="18" charset="0"/>
                <a:ea typeface="Arial-Rounded" panose="020B0500000000000000" pitchFamily="34" charset="0"/>
                <a:cs typeface="Times New Roman" pitchFamily="18" charset="0"/>
              </a:rPr>
              <a:t>cái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gì</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cũng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a:t>
            </a:r>
            <a:r>
              <a:rPr lang="vi-VN" sz="2400" dirty="0" smtClean="0">
                <a:latin typeface="Times New Roman" pitchFamily="18" charset="0"/>
                <a:ea typeface="Arial-Rounded" panose="020B0500000000000000" pitchFamily="34" charset="0"/>
                <a:cs typeface="Times New Roman" pitchFamily="18" charset="0"/>
              </a:rPr>
              <a:t>ường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Đêm</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đô</a:t>
            </a:r>
            <a:r>
              <a:rPr lang="en-US" sz="2400" dirty="0">
                <a:latin typeface="Times New Roman" pitchFamily="18" charset="0"/>
                <a:ea typeface="Arial-Rounded" panose="020B0500000000000000" pitchFamily="34" charset="0"/>
                <a:cs typeface="Times New Roman" pitchFamily="18" charset="0"/>
              </a:rPr>
              <a:t>ng, </a:t>
            </a:r>
            <a:r>
              <a:rPr lang="en-US" sz="2400" dirty="0" err="1">
                <a:latin typeface="Times New Roman" pitchFamily="18" charset="0"/>
                <a:ea typeface="Arial-Rounded" panose="020B0500000000000000" pitchFamily="34" charset="0"/>
                <a:cs typeface="Times New Roman" pitchFamily="18" charset="0"/>
              </a:rPr>
              <a:t>gió</a:t>
            </a:r>
            <a:r>
              <a:rPr lang="en-US" sz="2400" dirty="0">
                <a:latin typeface="Times New Roman" pitchFamily="18" charset="0"/>
                <a:ea typeface="Arial-Rounded" panose="020B0500000000000000" pitchFamily="34" charset="0"/>
                <a:cs typeface="Times New Roman" pitchFamily="18" charset="0"/>
              </a:rPr>
              <a:t> ù </a:t>
            </a:r>
            <a:r>
              <a:rPr lang="en-US" sz="2400" dirty="0" err="1">
                <a:latin typeface="Times New Roman" pitchFamily="18" charset="0"/>
                <a:ea typeface="Arial-Rounded" panose="020B0500000000000000" pitchFamily="34" charset="0"/>
                <a:cs typeface="Times New Roman" pitchFamily="18" charset="0"/>
              </a:rPr>
              <a:t>ù</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lùa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vào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nhà</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vòng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ôm</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em</a:t>
            </a:r>
            <a:r>
              <a:rPr lang="en-US" sz="2400" dirty="0" smtClean="0">
                <a:latin typeface="Times New Roman" pitchFamily="18" charset="0"/>
                <a:ea typeface="Arial-Rounded" panose="020B0500000000000000" pitchFamily="34" charset="0"/>
                <a:cs typeface="Times New Roman" pitchFamily="18" charset="0"/>
              </a:rPr>
              <a:t>:</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Em</a:t>
            </a:r>
            <a:r>
              <a:rPr lang="en-US" sz="2400" dirty="0" smtClean="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rét</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không</a:t>
            </a:r>
            <a:r>
              <a:rPr lang="en-US" sz="2400" dirty="0" smtClean="0">
                <a:latin typeface="Times New Roman" pitchFamily="18" charset="0"/>
                <a:ea typeface="Arial-Rounded" panose="020B0500000000000000" pitchFamily="34" charset="0"/>
                <a:cs typeface="Times New Roman" pitchFamily="18" charset="0"/>
              </a:rPr>
              <a:t>?</a:t>
            </a:r>
            <a:endParaRPr lang="en-US" sz="2400" dirty="0">
              <a:latin typeface="Times New Roman" pitchFamily="18" charset="0"/>
              <a:ea typeface="Arial-Rounded" panose="020B0500000000000000" pitchFamily="34" charset="0"/>
              <a:cs typeface="Times New Roman" pitchFamily="18" charset="0"/>
            </a:endParaRPr>
          </a:p>
          <a:p>
            <a:pPr algn="just"/>
            <a:r>
              <a:rPr lang="en-US" sz="2400" dirty="0">
                <a:latin typeface="Times New Roman" pitchFamily="18" charset="0"/>
                <a:ea typeface="Arial-Rounded" panose="020B0500000000000000" pitchFamily="34" charset="0"/>
                <a:cs typeface="Times New Roman" pitchFamily="18" charset="0"/>
              </a:rPr>
              <a:t>      Na </a:t>
            </a:r>
            <a:r>
              <a:rPr lang="en-US" sz="2400" dirty="0" err="1">
                <a:latin typeface="Times New Roman" pitchFamily="18" charset="0"/>
                <a:ea typeface="Arial-Rounded" panose="020B0500000000000000" pitchFamily="34" charset="0"/>
                <a:cs typeface="Times New Roman" pitchFamily="18" charset="0"/>
              </a:rPr>
              <a:t>ôm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choàng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lấy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chị</a:t>
            </a:r>
            <a:r>
              <a:rPr lang="en-US" sz="2400" dirty="0" smtClean="0">
                <a:latin typeface="Times New Roman" pitchFamily="18" charset="0"/>
                <a:ea typeface="Arial-Rounded" panose="020B0500000000000000" pitchFamily="34" charset="0"/>
                <a:cs typeface="Times New Roman" pitchFamily="18" charset="0"/>
              </a:rPr>
              <a:t>, c</a:t>
            </a:r>
            <a:r>
              <a:rPr lang="vi-VN" sz="2400" dirty="0" smtClean="0">
                <a:latin typeface="Times New Roman" pitchFamily="18" charset="0"/>
                <a:ea typeface="Arial-Rounded" panose="020B0500000000000000" pitchFamily="34" charset="0"/>
                <a:cs typeface="Times New Roman" pitchFamily="18" charset="0"/>
              </a:rPr>
              <a:t>ười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rúc</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rích</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Ấm</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quá</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ôm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chặt</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ơn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thầm</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thì</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Mẹ</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bảo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chị</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mình</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là</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bông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hồng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chị</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là</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bông</a:t>
            </a:r>
            <a:r>
              <a:rPr lang="en-US" sz="2400" dirty="0">
                <a:latin typeface="Times New Roman" pitchFamily="18" charset="0"/>
                <a:ea typeface="Arial-Rounded" panose="020B0500000000000000" pitchFamily="34" charset="0"/>
                <a:cs typeface="Times New Roman" pitchFamily="18" charset="0"/>
              </a:rPr>
              <a:t> to,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là</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bông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nhỏ</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Chị</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mình</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mãi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bên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nhau</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nhé</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Na </a:t>
            </a:r>
            <a:r>
              <a:rPr lang="en-US" sz="2400" dirty="0" err="1" smtClean="0">
                <a:latin typeface="Times New Roman" pitchFamily="18" charset="0"/>
                <a:ea typeface="Arial-Rounded" panose="020B0500000000000000" pitchFamily="34" charset="0"/>
                <a:cs typeface="Times New Roman" pitchFamily="18" charset="0"/>
              </a:rPr>
              <a:t>gật</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đầu</a:t>
            </a:r>
            <a:r>
              <a:rPr lang="en-US" sz="2400" dirty="0">
                <a:latin typeface="Times New Roman" pitchFamily="18" charset="0"/>
                <a:ea typeface="Arial-Rounded" panose="020B0500000000000000" pitchFamily="34" charset="0"/>
                <a:cs typeface="Times New Roman" pitchFamily="18" charset="0"/>
              </a:rPr>
              <a:t>. Hai </a:t>
            </a:r>
            <a:r>
              <a:rPr lang="en-US" sz="2400" dirty="0" err="1">
                <a:latin typeface="Times New Roman" pitchFamily="18" charset="0"/>
                <a:ea typeface="Arial-Rounded" panose="020B0500000000000000" pitchFamily="34" charset="0"/>
                <a:cs typeface="Times New Roman" pitchFamily="18" charset="0"/>
              </a:rPr>
              <a:t>chị</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cứ</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thế</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ôm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nhau</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ngủ</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     N</a:t>
            </a:r>
            <a:r>
              <a:rPr lang="vi-VN" sz="2400" dirty="0" smtClean="0">
                <a:latin typeface="Times New Roman" pitchFamily="18" charset="0"/>
                <a:ea typeface="Arial-Rounded" panose="020B0500000000000000" pitchFamily="34" charset="0"/>
                <a:cs typeface="Times New Roman" pitchFamily="18" charset="0"/>
              </a:rPr>
              <a:t>ă</a:t>
            </a:r>
            <a:r>
              <a:rPr lang="en-US" sz="2400" dirty="0">
                <a:latin typeface="Times New Roman" pitchFamily="18" charset="0"/>
                <a:ea typeface="Arial-Rounded" panose="020B0500000000000000" pitchFamily="34" charset="0"/>
                <a:cs typeface="Times New Roman" pitchFamily="18" charset="0"/>
              </a:rPr>
              <a:t>m </a:t>
            </a:r>
            <a:r>
              <a:rPr lang="en-US" sz="2400" dirty="0" err="1" smtClean="0">
                <a:latin typeface="Times New Roman" pitchFamily="18" charset="0"/>
                <a:ea typeface="Arial-Rounded" panose="020B0500000000000000" pitchFamily="34" charset="0"/>
                <a:cs typeface="Times New Roman" pitchFamily="18" charset="0"/>
              </a:rPr>
              <a:t>ấy</a:t>
            </a:r>
            <a:r>
              <a:rPr lang="en-US" sz="2400" dirty="0" smtClean="0">
                <a:latin typeface="Times New Roman" pitchFamily="18" charset="0"/>
                <a:ea typeface="Arial-Rounded" panose="020B0500000000000000" pitchFamily="34" charset="0"/>
                <a:cs typeface="Times New Roman" pitchFamily="18" charset="0"/>
              </a:rPr>
              <a:t>, n</a:t>
            </a:r>
            <a:r>
              <a:rPr lang="vi-VN" sz="2400" dirty="0" smtClean="0">
                <a:latin typeface="Times New Roman" pitchFamily="18" charset="0"/>
                <a:ea typeface="Arial-Rounded" panose="020B0500000000000000" pitchFamily="34" charset="0"/>
                <a:cs typeface="Times New Roman" pitchFamily="18" charset="0"/>
              </a:rPr>
              <a:t>ước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lũ</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dâng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cao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cõng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chạy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theo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dân</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làng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đến</a:t>
            </a:r>
            <a:r>
              <a:rPr lang="en-US" sz="2400" dirty="0" smtClean="0">
                <a:latin typeface="Times New Roman" pitchFamily="18" charset="0"/>
                <a:ea typeface="Arial-Rounded" panose="020B0500000000000000" pitchFamily="34" charset="0"/>
                <a:cs typeface="Times New Roman" pitchFamily="18" charset="0"/>
              </a:rPr>
              <a:t> n</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an </a:t>
            </a:r>
            <a:r>
              <a:rPr lang="en-US" sz="2400" dirty="0" err="1">
                <a:latin typeface="Times New Roman" pitchFamily="18" charset="0"/>
                <a:ea typeface="Arial-Rounded" panose="020B0500000000000000" pitchFamily="34" charset="0"/>
                <a:cs typeface="Times New Roman" pitchFamily="18" charset="0"/>
              </a:rPr>
              <a:t>toàn</a:t>
            </a:r>
            <a:r>
              <a:rPr lang="en-US" sz="2400" dirty="0">
                <a:latin typeface="Times New Roman" pitchFamily="18" charset="0"/>
                <a:ea typeface="Arial-Rounded" panose="020B0500000000000000" pitchFamily="34" charset="0"/>
                <a:cs typeface="Times New Roman" pitchFamily="18" charset="0"/>
              </a:rPr>
              <a:t>. Hai </a:t>
            </a:r>
            <a:r>
              <a:rPr lang="en-US" sz="2400" dirty="0" err="1">
                <a:latin typeface="Times New Roman" pitchFamily="18" charset="0"/>
                <a:ea typeface="Arial-Rounded" panose="020B0500000000000000" pitchFamily="34" charset="0"/>
                <a:cs typeface="Times New Roman" pitchFamily="18" charset="0"/>
              </a:rPr>
              <a:t>bàn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chân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rớm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máu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Thấy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vậy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Bụt</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th</a:t>
            </a:r>
            <a:r>
              <a:rPr lang="vi-VN" sz="2400" dirty="0" smtClean="0">
                <a:latin typeface="Times New Roman" pitchFamily="18" charset="0"/>
                <a:ea typeface="Arial-Rounded" panose="020B0500000000000000" pitchFamily="34" charset="0"/>
                <a:cs typeface="Times New Roman" pitchFamily="18" charset="0"/>
              </a:rPr>
              <a:t>ươn</a:t>
            </a:r>
            <a:r>
              <a:rPr lang="en-US" sz="2400" dirty="0">
                <a:latin typeface="Times New Roman" pitchFamily="18" charset="0"/>
                <a:ea typeface="Arial-Rounded" panose="020B0500000000000000" pitchFamily="34" charset="0"/>
                <a:cs typeface="Times New Roman" pitchFamily="18" charset="0"/>
              </a:rPr>
              <a:t>g </a:t>
            </a:r>
            <a:r>
              <a:rPr lang="en-US" sz="2400" dirty="0" err="1">
                <a:latin typeface="Times New Roman" pitchFamily="18" charset="0"/>
                <a:ea typeface="Arial-Rounded" panose="020B0500000000000000" pitchFamily="34" charset="0"/>
                <a:cs typeface="Times New Roman" pitchFamily="18" charset="0"/>
              </a:rPr>
              <a:t>lắm</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Ông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gi</a:t>
            </a:r>
            <a:r>
              <a:rPr lang="vi-VN" sz="2400" dirty="0" smtClean="0">
                <a:latin typeface="Times New Roman" pitchFamily="18" charset="0"/>
                <a:ea typeface="Arial-Rounded" panose="020B0500000000000000" pitchFamily="34" charset="0"/>
                <a:cs typeface="Times New Roman" pitchFamily="18" charset="0"/>
              </a:rPr>
              <a:t>ơ</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gậy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thần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lên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Kì</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lạ</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thay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bàn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chân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bỗng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lành</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hẳn</a:t>
            </a:r>
            <a:r>
              <a:rPr lang="en-US" sz="2400" dirty="0" smtClean="0">
                <a:latin typeface="Times New Roman" pitchFamily="18" charset="0"/>
                <a:ea typeface="Arial-Rounded" panose="020B0500000000000000" pitchFamily="34" charset="0"/>
                <a:cs typeface="Times New Roman" pitchFamily="18" charset="0"/>
              </a:rPr>
              <a:t>. N</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bàn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chân</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Nết</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qua, </a:t>
            </a:r>
            <a:r>
              <a:rPr lang="en-US" sz="2400" dirty="0" err="1">
                <a:latin typeface="Times New Roman" pitchFamily="18" charset="0"/>
                <a:ea typeface="Arial-Rounded" panose="020B0500000000000000" pitchFamily="34" charset="0"/>
                <a:cs typeface="Times New Roman" pitchFamily="18" charset="0"/>
              </a:rPr>
              <a:t>mọc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lên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những</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khóm</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hoa</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đỏ</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thắm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kết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thành</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chùm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bông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lớn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che</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chở</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nụ</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bé</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nhỏ</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Chúng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cũng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đẹp</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a:t>
            </a:r>
            <a:r>
              <a:rPr lang="vi-VN" sz="2400" dirty="0" smtClean="0">
                <a:latin typeface="Times New Roman" pitchFamily="18" charset="0"/>
                <a:ea typeface="Arial-Rounded" panose="020B0500000000000000" pitchFamily="34" charset="0"/>
                <a:cs typeface="Times New Roman" pitchFamily="18" charset="0"/>
              </a:rPr>
              <a:t>ư</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tình</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chị</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của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và</a:t>
            </a:r>
            <a:r>
              <a:rPr lang="en-US" sz="2400" dirty="0" smtClean="0">
                <a:latin typeface="Times New Roman" pitchFamily="18" charset="0"/>
                <a:ea typeface="Arial-Rounded" panose="020B0500000000000000" pitchFamily="34" charset="0"/>
                <a:cs typeface="Times New Roman" pitchFamily="18" charset="0"/>
              </a:rPr>
              <a:t> Na.</a:t>
            </a:r>
          </a:p>
          <a:p>
            <a:pPr algn="just"/>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Dân</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làng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đặt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tên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loài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ấy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là</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tỉ</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muội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chị</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em</a:t>
            </a:r>
            <a:r>
              <a:rPr lang="en-US" sz="2400" dirty="0" smtClean="0">
                <a:latin typeface="Times New Roman" pitchFamily="18" charset="0"/>
                <a:ea typeface="Arial-Rounded" panose="020B0500000000000000" pitchFamily="34" charset="0"/>
                <a:cs typeface="Times New Roman" pitchFamily="18" charset="0"/>
              </a:rPr>
              <a:t>)  </a:t>
            </a:r>
            <a:endParaRPr lang="en-US" sz="2400" dirty="0">
              <a:latin typeface="Times New Roman" pitchFamily="18" charset="0"/>
              <a:ea typeface="Arial-Rounded" panose="020B0500000000000000" pitchFamily="34" charset="0"/>
              <a:cs typeface="Times New Roman" pitchFamily="18" charset="0"/>
            </a:endParaRPr>
          </a:p>
        </p:txBody>
      </p:sp>
      <p:sp>
        <p:nvSpPr>
          <p:cNvPr id="10" name="Rounded Rectangle 9"/>
          <p:cNvSpPr/>
          <p:nvPr/>
        </p:nvSpPr>
        <p:spPr>
          <a:xfrm>
            <a:off x="8320159" y="-255"/>
            <a:ext cx="3871838" cy="642480"/>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smtClean="0">
                <a:solidFill>
                  <a:schemeClr val="bg1"/>
                </a:solidFill>
                <a:latin typeface="Times New Roman" pitchFamily="18" charset="0"/>
                <a:ea typeface="Arial-Rounded" panose="020B0500000000000000" pitchFamily="34" charset="0"/>
                <a:cs typeface="Times New Roman" pitchFamily="18" charset="0"/>
              </a:rPr>
              <a:t>Đọc</a:t>
            </a:r>
            <a:r>
              <a:rPr lang="en-US" sz="3000" b="1" dirty="0" smtClean="0">
                <a:solidFill>
                  <a:schemeClr val="bg1"/>
                </a:solidFill>
                <a:latin typeface="Times New Roman" pitchFamily="18" charset="0"/>
                <a:ea typeface="Arial-Rounded" panose="020B0500000000000000" pitchFamily="34" charset="0"/>
                <a:cs typeface="Times New Roman" pitchFamily="18" charset="0"/>
              </a:rPr>
              <a:t> </a:t>
            </a:r>
            <a:r>
              <a:rPr lang="en-US" sz="3000" b="1" dirty="0" err="1" smtClean="0">
                <a:solidFill>
                  <a:schemeClr val="bg1"/>
                </a:solidFill>
                <a:latin typeface="Times New Roman" pitchFamily="18" charset="0"/>
                <a:ea typeface="Arial-Rounded" panose="020B0500000000000000" pitchFamily="34" charset="0"/>
                <a:cs typeface="Times New Roman" pitchFamily="18" charset="0"/>
              </a:rPr>
              <a:t>nối</a:t>
            </a:r>
            <a:r>
              <a:rPr lang="en-US" sz="3000" b="1" dirty="0" smtClean="0">
                <a:solidFill>
                  <a:schemeClr val="bg1"/>
                </a:solidFill>
                <a:latin typeface="Times New Roman" pitchFamily="18" charset="0"/>
                <a:ea typeface="Arial-Rounded" panose="020B0500000000000000" pitchFamily="34" charset="0"/>
                <a:cs typeface="Times New Roman" pitchFamily="18" charset="0"/>
              </a:rPr>
              <a:t> </a:t>
            </a:r>
            <a:r>
              <a:rPr lang="en-US" sz="3000" b="1" dirty="0" err="1" smtClean="0">
                <a:solidFill>
                  <a:schemeClr val="bg1"/>
                </a:solidFill>
                <a:latin typeface="Times New Roman" pitchFamily="18" charset="0"/>
                <a:ea typeface="Arial-Rounded" panose="020B0500000000000000" pitchFamily="34" charset="0"/>
                <a:cs typeface="Times New Roman" pitchFamily="18" charset="0"/>
              </a:rPr>
              <a:t>đoạn</a:t>
            </a:r>
            <a:endParaRPr lang="en-US" sz="3000" b="1" dirty="0">
              <a:solidFill>
                <a:schemeClr val="bg1"/>
              </a:solidFill>
              <a:latin typeface="Times New Roman" pitchFamily="18" charset="0"/>
              <a:ea typeface="Arial-Rounded" panose="020B0500000000000000" pitchFamily="34" charset="0"/>
              <a:cs typeface="Times New Roman" pitchFamily="18" charset="0"/>
            </a:endParaRPr>
          </a:p>
        </p:txBody>
      </p:sp>
      <p:sp>
        <p:nvSpPr>
          <p:cNvPr id="6" name="Oval 5"/>
          <p:cNvSpPr/>
          <p:nvPr/>
        </p:nvSpPr>
        <p:spPr>
          <a:xfrm>
            <a:off x="628663" y="667603"/>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Arial-Rounded" panose="020B0500000000000000" pitchFamily="34" charset="0"/>
                <a:cs typeface="Times New Roman" pitchFamily="18" charset="0"/>
              </a:rPr>
              <a:t>1</a:t>
            </a:r>
          </a:p>
        </p:txBody>
      </p:sp>
      <p:sp>
        <p:nvSpPr>
          <p:cNvPr id="7" name="Oval 6"/>
          <p:cNvSpPr/>
          <p:nvPr/>
        </p:nvSpPr>
        <p:spPr>
          <a:xfrm>
            <a:off x="647965" y="4361563"/>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Arial-Rounded" panose="020B0500000000000000" pitchFamily="34" charset="0"/>
                <a:cs typeface="Times New Roman" pitchFamily="18" charset="0"/>
              </a:rPr>
              <a:t>2</a:t>
            </a:r>
          </a:p>
        </p:txBody>
      </p:sp>
    </p:spTree>
    <p:extLst>
      <p:ext uri="{BB962C8B-B14F-4D97-AF65-F5344CB8AC3E}">
        <p14:creationId xmlns:p14="http://schemas.microsoft.com/office/powerpoint/2010/main" xmlns="" val="393302368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0"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948068" y="553103"/>
            <a:ext cx="4064000" cy="630014"/>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err="1">
                <a:solidFill>
                  <a:schemeClr val="bg1"/>
                </a:solidFill>
                <a:latin typeface="Times New Roman" pitchFamily="18" charset="0"/>
                <a:ea typeface="Arial-Rounded" panose="020B0500000000000000" pitchFamily="34" charset="0"/>
                <a:cs typeface="Times New Roman" pitchFamily="18" charset="0"/>
              </a:rPr>
              <a:t>Giải</a:t>
            </a:r>
            <a:r>
              <a:rPr lang="en-US" sz="3300" b="1" dirty="0">
                <a:solidFill>
                  <a:schemeClr val="bg1"/>
                </a:solidFill>
                <a:latin typeface="Times New Roman" pitchFamily="18" charset="0"/>
                <a:ea typeface="Arial-Rounded" panose="020B0500000000000000" pitchFamily="34" charset="0"/>
                <a:cs typeface="Times New Roman" pitchFamily="18" charset="0"/>
              </a:rPr>
              <a:t> </a:t>
            </a:r>
            <a:r>
              <a:rPr lang="en-US" sz="3300" b="1" dirty="0" err="1">
                <a:solidFill>
                  <a:schemeClr val="bg1"/>
                </a:solidFill>
                <a:latin typeface="Times New Roman" pitchFamily="18" charset="0"/>
                <a:ea typeface="Arial-Rounded" panose="020B0500000000000000" pitchFamily="34" charset="0"/>
                <a:cs typeface="Times New Roman" pitchFamily="18" charset="0"/>
              </a:rPr>
              <a:t>nghĩa</a:t>
            </a:r>
            <a:r>
              <a:rPr lang="en-US" sz="3300" b="1" dirty="0">
                <a:solidFill>
                  <a:schemeClr val="bg1"/>
                </a:solidFill>
                <a:latin typeface="Times New Roman" pitchFamily="18" charset="0"/>
                <a:ea typeface="Arial-Rounded" panose="020B0500000000000000" pitchFamily="34" charset="0"/>
                <a:cs typeface="Times New Roman" pitchFamily="18" charset="0"/>
              </a:rPr>
              <a:t> </a:t>
            </a:r>
            <a:r>
              <a:rPr lang="en-US" sz="3300" b="1" dirty="0" err="1">
                <a:solidFill>
                  <a:schemeClr val="bg1"/>
                </a:solidFill>
                <a:latin typeface="Times New Roman" pitchFamily="18" charset="0"/>
                <a:ea typeface="Arial-Rounded" panose="020B0500000000000000" pitchFamily="34" charset="0"/>
                <a:cs typeface="Times New Roman" pitchFamily="18" charset="0"/>
              </a:rPr>
              <a:t>từ</a:t>
            </a:r>
            <a:endParaRPr lang="en-US" sz="3300" b="1" dirty="0">
              <a:solidFill>
                <a:schemeClr val="bg1"/>
              </a:solidFill>
              <a:latin typeface="Times New Roman" pitchFamily="18" charset="0"/>
              <a:ea typeface="Arial-Rounded" panose="020B0500000000000000" pitchFamily="34" charset="0"/>
              <a:cs typeface="Times New Roman" pitchFamily="18" charset="0"/>
            </a:endParaRPr>
          </a:p>
        </p:txBody>
      </p:sp>
      <p:pic>
        <p:nvPicPr>
          <p:cNvPr id="12"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3" name="Group 12">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4"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5"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16" name="TextBox 15"/>
          <p:cNvSpPr txBox="1"/>
          <p:nvPr/>
        </p:nvSpPr>
        <p:spPr>
          <a:xfrm>
            <a:off x="125515" y="5633132"/>
            <a:ext cx="11940969" cy="64633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Hoa</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tỉ</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muội</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kumimoji="0" lang="en-US" altLang="vi-VN" sz="32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Một</a:t>
            </a:r>
            <a:r>
              <a:rPr kumimoji="0" lang="en-US" altLang="vi-VN" sz="32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altLang="vi-VN"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loại</a:t>
            </a:r>
            <a:r>
              <a:rPr kumimoji="0" lang="en-US" altLang="vi-VN"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altLang="vi-VN"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hoa</a:t>
            </a:r>
            <a:r>
              <a:rPr kumimoji="0" lang="en-US" altLang="vi-VN"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altLang="vi-VN"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hồng</a:t>
            </a:r>
            <a:r>
              <a:rPr kumimoji="0" lang="en-US" altLang="vi-VN"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altLang="vi-VN"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mọc</a:t>
            </a:r>
            <a:r>
              <a:rPr kumimoji="0" lang="en-US" altLang="vi-VN"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altLang="vi-VN"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thành</a:t>
            </a:r>
            <a:r>
              <a:rPr kumimoji="0" lang="en-US" altLang="vi-VN"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altLang="vi-VN" sz="32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chùm</a:t>
            </a:r>
            <a:r>
              <a:rPr kumimoji="0" lang="en-US" altLang="vi-VN" sz="32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altLang="vi-VN"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với</a:t>
            </a:r>
            <a:r>
              <a:rPr kumimoji="0" lang="en-US" altLang="vi-VN"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altLang="vi-VN"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rất</a:t>
            </a:r>
            <a:r>
              <a:rPr kumimoji="0" lang="en-US" altLang="vi-VN"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altLang="vi-VN"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nhiều</a:t>
            </a:r>
            <a:r>
              <a:rPr kumimoji="0" lang="en-US" altLang="vi-VN"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altLang="vi-VN"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nụ</a:t>
            </a:r>
            <a:endParaRPr kumimoji="0" lang="en-US" altLang="vi-VN"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sym typeface="+mn-lt"/>
            </a:endParaRPr>
          </a:p>
        </p:txBody>
      </p:sp>
      <p:pic>
        <p:nvPicPr>
          <p:cNvPr id="1026" name="Picture 2" descr="Hoa hồng tỉ muội"/>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72816" y="1491916"/>
            <a:ext cx="3558084" cy="4141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028" name="Picture 4" descr="Hạt Giống Hoa Hồng Tỷ Muội (20 hạt) | Shopee Việt Nam"/>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232169" y="1491916"/>
            <a:ext cx="4188993" cy="41889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4915856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1C3256A2-416D-4670-AD10-0133FCC14D4A}"/>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37750" r="14625"/>
          <a:stretch/>
        </p:blipFill>
        <p:spPr>
          <a:xfrm>
            <a:off x="0" y="114431"/>
            <a:ext cx="11170508" cy="7329730"/>
          </a:xfrm>
          <a:prstGeom prst="rect">
            <a:avLst/>
          </a:prstGeom>
        </p:spPr>
      </p:pic>
      <p:pic>
        <p:nvPicPr>
          <p:cNvPr id="5" name="图片 3">
            <a:extLst>
              <a:ext uri="{FF2B5EF4-FFF2-40B4-BE49-F238E27FC236}">
                <a16:creationId xmlns:a16="http://schemas.microsoft.com/office/drawing/2014/main" xmlns="" id="{C04F87AB-AAFA-44C4-B254-9DC0BD1EF5C2}"/>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9765" t="5074" r="12177" b="15106"/>
          <a:stretch/>
        </p:blipFill>
        <p:spPr>
          <a:xfrm>
            <a:off x="7614106" y="2887579"/>
            <a:ext cx="4793711" cy="3970421"/>
          </a:xfrm>
          <a:prstGeom prst="rect">
            <a:avLst/>
          </a:prstGeom>
        </p:spPr>
      </p:pic>
      <p:sp>
        <p:nvSpPr>
          <p:cNvPr id="7" name="TextBox 6"/>
          <p:cNvSpPr txBox="1"/>
          <p:nvPr/>
        </p:nvSpPr>
        <p:spPr>
          <a:xfrm>
            <a:off x="3712918" y="487496"/>
            <a:ext cx="2952577" cy="646331"/>
          </a:xfrm>
          <a:prstGeom prst="rect">
            <a:avLst/>
          </a:prstGeom>
          <a:noFill/>
        </p:spPr>
        <p:txBody>
          <a:bodyPr wrap="square" rtlCol="0">
            <a:spAutoFit/>
          </a:bodyPr>
          <a:lstStyle/>
          <a:p>
            <a:pPr algn="just"/>
            <a:r>
              <a:rPr lang="en-US" sz="3600" b="1" dirty="0" smtClean="0">
                <a:solidFill>
                  <a:srgbClr val="FF0000"/>
                </a:solidFill>
                <a:latin typeface="Times New Roman" pitchFamily="18" charset="0"/>
                <a:ea typeface="Arial-Rounded" panose="020B0500000000000000" pitchFamily="34" charset="0"/>
                <a:cs typeface="Times New Roman" pitchFamily="18" charset="0"/>
              </a:rPr>
              <a:t>* </a:t>
            </a:r>
            <a:r>
              <a:rPr lang="en-US" sz="3600" b="1" dirty="0" err="1" smtClean="0">
                <a:solidFill>
                  <a:srgbClr val="FF0000"/>
                </a:solidFill>
                <a:latin typeface="Times New Roman" pitchFamily="18" charset="0"/>
                <a:ea typeface="Arial-Rounded" panose="020B0500000000000000" pitchFamily="34" charset="0"/>
                <a:cs typeface="Times New Roman" pitchFamily="18" charset="0"/>
              </a:rPr>
              <a:t>Giọng</a:t>
            </a:r>
            <a:r>
              <a:rPr lang="en-US" sz="3600" b="1" dirty="0" smtClean="0">
                <a:solidFill>
                  <a:srgbClr val="FF0000"/>
                </a:solidFill>
                <a:latin typeface="Times New Roman" pitchFamily="18" charset="0"/>
                <a:ea typeface="Arial-Rounded" panose="020B0500000000000000" pitchFamily="34" charset="0"/>
                <a:cs typeface="Times New Roman" pitchFamily="18" charset="0"/>
              </a:rPr>
              <a:t> </a:t>
            </a:r>
            <a:r>
              <a:rPr lang="en-US" sz="3600" b="1" dirty="0" err="1" smtClean="0">
                <a:solidFill>
                  <a:srgbClr val="FF0000"/>
                </a:solidFill>
                <a:latin typeface="Times New Roman" pitchFamily="18" charset="0"/>
                <a:ea typeface="Arial-Rounded" panose="020B0500000000000000" pitchFamily="34" charset="0"/>
                <a:cs typeface="Times New Roman" pitchFamily="18" charset="0"/>
              </a:rPr>
              <a:t>đọc</a:t>
            </a:r>
            <a:endParaRPr lang="en-US" sz="3600" b="1" dirty="0">
              <a:solidFill>
                <a:srgbClr val="FF0000"/>
              </a:solidFill>
              <a:latin typeface="Times New Roman" pitchFamily="18" charset="0"/>
              <a:ea typeface="Arial-Rounded" panose="020B0500000000000000" pitchFamily="34" charset="0"/>
              <a:cs typeface="Times New Roman" pitchFamily="18" charset="0"/>
            </a:endParaRPr>
          </a:p>
        </p:txBody>
      </p:sp>
      <p:sp>
        <p:nvSpPr>
          <p:cNvPr id="10" name="TextBox 9"/>
          <p:cNvSpPr txBox="1"/>
          <p:nvPr/>
        </p:nvSpPr>
        <p:spPr>
          <a:xfrm>
            <a:off x="187665" y="1133827"/>
            <a:ext cx="8607419" cy="3785652"/>
          </a:xfrm>
          <a:prstGeom prst="rect">
            <a:avLst/>
          </a:prstGeom>
          <a:noFill/>
        </p:spPr>
        <p:txBody>
          <a:bodyPr wrap="square" rtlCol="0">
            <a:spAutoFit/>
          </a:bodyPr>
          <a:lstStyle/>
          <a:p>
            <a:pPr>
              <a:lnSpc>
                <a:spcPct val="150000"/>
              </a:lnSpc>
            </a:pPr>
            <a:r>
              <a:rPr lang="en-US" sz="4000" b="1" dirty="0" err="1" smtClean="0">
                <a:solidFill>
                  <a:srgbClr val="0070C0"/>
                </a:solidFill>
                <a:latin typeface="Times New Roman" pitchFamily="18" charset="0"/>
                <a:ea typeface="Arial-Rounded" panose="020B0500000000000000" pitchFamily="34" charset="0"/>
                <a:cs typeface="Times New Roman" pitchFamily="18" charset="0"/>
              </a:rPr>
              <a:t>Chậm</a:t>
            </a:r>
            <a:r>
              <a:rPr lang="en-US" sz="4000" b="1" dirty="0" smtClean="0">
                <a:solidFill>
                  <a:srgbClr val="0070C0"/>
                </a:solidFill>
                <a:latin typeface="Times New Roman" pitchFamily="18" charset="0"/>
                <a:ea typeface="Arial-Rounded" panose="020B0500000000000000" pitchFamily="34" charset="0"/>
                <a:cs typeface="Times New Roman" pitchFamily="18" charset="0"/>
              </a:rPr>
              <a:t> </a:t>
            </a:r>
            <a:r>
              <a:rPr lang="en-US" sz="4000" b="1" dirty="0" err="1" smtClean="0">
                <a:solidFill>
                  <a:srgbClr val="0070C0"/>
                </a:solidFill>
                <a:latin typeface="Times New Roman" pitchFamily="18" charset="0"/>
                <a:ea typeface="Arial-Rounded" panose="020B0500000000000000" pitchFamily="34" charset="0"/>
                <a:cs typeface="Times New Roman" pitchFamily="18" charset="0"/>
              </a:rPr>
              <a:t>rãi</a:t>
            </a:r>
            <a:r>
              <a:rPr lang="en-US" sz="4000" b="1" dirty="0" smtClean="0">
                <a:solidFill>
                  <a:srgbClr val="0070C0"/>
                </a:solidFill>
                <a:latin typeface="Times New Roman" pitchFamily="18" charset="0"/>
                <a:ea typeface="Arial-Rounded" panose="020B0500000000000000" pitchFamily="34" charset="0"/>
                <a:cs typeface="Times New Roman" pitchFamily="18" charset="0"/>
              </a:rPr>
              <a:t>, </a:t>
            </a:r>
            <a:r>
              <a:rPr lang="en-US" sz="4000" b="1" dirty="0" err="1" smtClean="0">
                <a:solidFill>
                  <a:srgbClr val="0070C0"/>
                </a:solidFill>
                <a:latin typeface="Times New Roman" pitchFamily="18" charset="0"/>
                <a:ea typeface="Arial-Rounded" panose="020B0500000000000000" pitchFamily="34" charset="0"/>
                <a:cs typeface="Times New Roman" pitchFamily="18" charset="0"/>
              </a:rPr>
              <a:t>nhẹ</a:t>
            </a:r>
            <a:r>
              <a:rPr lang="en-US" sz="4000" b="1" dirty="0" smtClean="0">
                <a:solidFill>
                  <a:srgbClr val="0070C0"/>
                </a:solidFill>
                <a:latin typeface="Times New Roman" pitchFamily="18" charset="0"/>
                <a:ea typeface="Arial-Rounded" panose="020B0500000000000000" pitchFamily="34" charset="0"/>
                <a:cs typeface="Times New Roman" pitchFamily="18" charset="0"/>
              </a:rPr>
              <a:t> </a:t>
            </a:r>
            <a:r>
              <a:rPr lang="en-US" sz="4000" b="1" dirty="0" err="1" smtClean="0">
                <a:solidFill>
                  <a:srgbClr val="0070C0"/>
                </a:solidFill>
                <a:latin typeface="Times New Roman" pitchFamily="18" charset="0"/>
                <a:ea typeface="Arial-Rounded" panose="020B0500000000000000" pitchFamily="34" charset="0"/>
                <a:cs typeface="Times New Roman" pitchFamily="18" charset="0"/>
              </a:rPr>
              <a:t>nhàng</a:t>
            </a:r>
            <a:r>
              <a:rPr lang="en-US" sz="4000" b="1" dirty="0" smtClean="0">
                <a:solidFill>
                  <a:srgbClr val="0070C0"/>
                </a:solidFill>
                <a:latin typeface="Times New Roman" pitchFamily="18" charset="0"/>
                <a:ea typeface="Arial-Rounded" panose="020B0500000000000000" pitchFamily="34" charset="0"/>
                <a:cs typeface="Times New Roman" pitchFamily="18" charset="0"/>
              </a:rPr>
              <a:t> </a:t>
            </a:r>
          </a:p>
          <a:p>
            <a:pPr>
              <a:lnSpc>
                <a:spcPct val="150000"/>
              </a:lnSpc>
            </a:pPr>
            <a:r>
              <a:rPr lang="en-US" sz="4000" b="1" i="1" dirty="0" smtClean="0">
                <a:solidFill>
                  <a:srgbClr val="0070C0"/>
                </a:solidFill>
                <a:latin typeface="Times New Roman" pitchFamily="18" charset="0"/>
                <a:ea typeface="Arial-Rounded" panose="020B0500000000000000" pitchFamily="34" charset="0"/>
                <a:cs typeface="Times New Roman" pitchFamily="18" charset="0"/>
              </a:rPr>
              <a:t>+ </a:t>
            </a:r>
            <a:r>
              <a:rPr lang="en-US" sz="4000" b="1" i="1" dirty="0" err="1" smtClean="0">
                <a:solidFill>
                  <a:srgbClr val="0070C0"/>
                </a:solidFill>
                <a:latin typeface="Times New Roman" pitchFamily="18" charset="0"/>
                <a:ea typeface="Arial-Rounded" panose="020B0500000000000000" pitchFamily="34" charset="0"/>
                <a:cs typeface="Times New Roman" pitchFamily="18" charset="0"/>
              </a:rPr>
              <a:t>Giọng</a:t>
            </a:r>
            <a:r>
              <a:rPr lang="en-US" sz="4000" b="1" i="1" dirty="0" smtClean="0">
                <a:solidFill>
                  <a:srgbClr val="0070C0"/>
                </a:solidFill>
                <a:latin typeface="Times New Roman" pitchFamily="18" charset="0"/>
                <a:ea typeface="Arial-Rounded" panose="020B0500000000000000" pitchFamily="34" charset="0"/>
                <a:cs typeface="Times New Roman" pitchFamily="18" charset="0"/>
              </a:rPr>
              <a:t> </a:t>
            </a:r>
            <a:r>
              <a:rPr lang="en-US" sz="4000" b="1" i="1" dirty="0" err="1" smtClean="0">
                <a:solidFill>
                  <a:srgbClr val="0070C0"/>
                </a:solidFill>
                <a:latin typeface="Times New Roman" pitchFamily="18" charset="0"/>
                <a:ea typeface="Arial-Rounded" panose="020B0500000000000000" pitchFamily="34" charset="0"/>
                <a:cs typeface="Times New Roman" pitchFamily="18" charset="0"/>
              </a:rPr>
              <a:t>chị</a:t>
            </a:r>
            <a:r>
              <a:rPr lang="en-US" sz="4000" b="1" i="1" dirty="0" smtClean="0">
                <a:solidFill>
                  <a:srgbClr val="0070C0"/>
                </a:solidFill>
                <a:latin typeface="Times New Roman" pitchFamily="18" charset="0"/>
                <a:ea typeface="Arial-Rounded" panose="020B0500000000000000" pitchFamily="34" charset="0"/>
                <a:cs typeface="Times New Roman" pitchFamily="18" charset="0"/>
              </a:rPr>
              <a:t> </a:t>
            </a:r>
            <a:r>
              <a:rPr lang="en-US" sz="4000" b="1" i="1" dirty="0" err="1" smtClean="0">
                <a:solidFill>
                  <a:srgbClr val="0070C0"/>
                </a:solidFill>
                <a:latin typeface="Times New Roman" pitchFamily="18" charset="0"/>
                <a:ea typeface="Arial-Rounded" panose="020B0500000000000000" pitchFamily="34" charset="0"/>
                <a:cs typeface="Times New Roman" pitchFamily="18" charset="0"/>
              </a:rPr>
              <a:t>Nết</a:t>
            </a:r>
            <a:r>
              <a:rPr lang="en-US" sz="4000" b="1" i="1" dirty="0" smtClean="0">
                <a:solidFill>
                  <a:srgbClr val="0070C0"/>
                </a:solidFill>
                <a:latin typeface="Times New Roman" pitchFamily="18" charset="0"/>
                <a:ea typeface="Arial-Rounded" panose="020B0500000000000000" pitchFamily="34" charset="0"/>
                <a:cs typeface="Times New Roman" pitchFamily="18" charset="0"/>
              </a:rPr>
              <a:t>: </a:t>
            </a:r>
            <a:r>
              <a:rPr lang="en-US" sz="4000" b="1" i="1" dirty="0" err="1" smtClean="0">
                <a:solidFill>
                  <a:srgbClr val="0070C0"/>
                </a:solidFill>
                <a:latin typeface="Times New Roman" pitchFamily="18" charset="0"/>
                <a:ea typeface="Arial-Rounded" panose="020B0500000000000000" pitchFamily="34" charset="0"/>
                <a:cs typeface="Times New Roman" pitchFamily="18" charset="0"/>
              </a:rPr>
              <a:t>chậm</a:t>
            </a:r>
            <a:r>
              <a:rPr lang="en-US" sz="4000" b="1" i="1" dirty="0" smtClean="0">
                <a:solidFill>
                  <a:srgbClr val="0070C0"/>
                </a:solidFill>
                <a:latin typeface="Times New Roman" pitchFamily="18" charset="0"/>
                <a:ea typeface="Arial-Rounded" panose="020B0500000000000000" pitchFamily="34" charset="0"/>
                <a:cs typeface="Times New Roman" pitchFamily="18" charset="0"/>
              </a:rPr>
              <a:t> </a:t>
            </a:r>
            <a:r>
              <a:rPr lang="en-US" sz="4000" b="1" i="1" dirty="0" err="1" smtClean="0">
                <a:solidFill>
                  <a:srgbClr val="0070C0"/>
                </a:solidFill>
                <a:latin typeface="Times New Roman" pitchFamily="18" charset="0"/>
                <a:ea typeface="Arial-Rounded" panose="020B0500000000000000" pitchFamily="34" charset="0"/>
                <a:cs typeface="Times New Roman" pitchFamily="18" charset="0"/>
              </a:rPr>
              <a:t>rãi</a:t>
            </a:r>
            <a:r>
              <a:rPr lang="en-US" sz="4000" b="1" i="1" dirty="0" smtClean="0">
                <a:solidFill>
                  <a:srgbClr val="0070C0"/>
                </a:solidFill>
                <a:latin typeface="Times New Roman" pitchFamily="18" charset="0"/>
                <a:ea typeface="Arial-Rounded" panose="020B0500000000000000" pitchFamily="34" charset="0"/>
                <a:cs typeface="Times New Roman" pitchFamily="18" charset="0"/>
              </a:rPr>
              <a:t>, </a:t>
            </a:r>
            <a:r>
              <a:rPr lang="en-US" sz="4000" b="1" i="1" dirty="0" err="1" smtClean="0">
                <a:solidFill>
                  <a:srgbClr val="0070C0"/>
                </a:solidFill>
                <a:latin typeface="Times New Roman" pitchFamily="18" charset="0"/>
                <a:ea typeface="Arial-Rounded" panose="020B0500000000000000" pitchFamily="34" charset="0"/>
                <a:cs typeface="Times New Roman" pitchFamily="18" charset="0"/>
              </a:rPr>
              <a:t>thể</a:t>
            </a:r>
            <a:r>
              <a:rPr lang="en-US" sz="4000" b="1" i="1" dirty="0" smtClean="0">
                <a:solidFill>
                  <a:srgbClr val="0070C0"/>
                </a:solidFill>
                <a:latin typeface="Times New Roman" pitchFamily="18" charset="0"/>
                <a:ea typeface="Arial-Rounded" panose="020B0500000000000000" pitchFamily="34" charset="0"/>
                <a:cs typeface="Times New Roman" pitchFamily="18" charset="0"/>
              </a:rPr>
              <a:t> </a:t>
            </a:r>
            <a:r>
              <a:rPr lang="en-US" sz="4000" b="1" i="1" dirty="0" err="1" smtClean="0">
                <a:solidFill>
                  <a:srgbClr val="0070C0"/>
                </a:solidFill>
                <a:latin typeface="Times New Roman" pitchFamily="18" charset="0"/>
                <a:ea typeface="Arial-Rounded" panose="020B0500000000000000" pitchFamily="34" charset="0"/>
                <a:cs typeface="Times New Roman" pitchFamily="18" charset="0"/>
              </a:rPr>
              <a:t>hiện</a:t>
            </a:r>
            <a:r>
              <a:rPr lang="en-US" sz="4000" b="1" i="1" dirty="0" smtClean="0">
                <a:solidFill>
                  <a:srgbClr val="0070C0"/>
                </a:solidFill>
                <a:latin typeface="Times New Roman" pitchFamily="18" charset="0"/>
                <a:ea typeface="Arial-Rounded" panose="020B0500000000000000" pitchFamily="34" charset="0"/>
                <a:cs typeface="Times New Roman" pitchFamily="18" charset="0"/>
              </a:rPr>
              <a:t> </a:t>
            </a:r>
            <a:r>
              <a:rPr lang="en-US" sz="4000" b="1" i="1" dirty="0" err="1" smtClean="0">
                <a:solidFill>
                  <a:srgbClr val="0070C0"/>
                </a:solidFill>
                <a:latin typeface="Times New Roman" pitchFamily="18" charset="0"/>
                <a:ea typeface="Arial-Rounded" panose="020B0500000000000000" pitchFamily="34" charset="0"/>
                <a:cs typeface="Times New Roman" pitchFamily="18" charset="0"/>
              </a:rPr>
              <a:t>sự</a:t>
            </a:r>
            <a:r>
              <a:rPr lang="en-US" sz="4000" b="1" i="1" dirty="0" smtClean="0">
                <a:solidFill>
                  <a:srgbClr val="0070C0"/>
                </a:solidFill>
                <a:latin typeface="Times New Roman" pitchFamily="18" charset="0"/>
                <a:ea typeface="Arial-Rounded" panose="020B0500000000000000" pitchFamily="34" charset="0"/>
                <a:cs typeface="Times New Roman" pitchFamily="18" charset="0"/>
              </a:rPr>
              <a:t> </a:t>
            </a:r>
            <a:r>
              <a:rPr lang="en-US" sz="4000" b="1" i="1" dirty="0" err="1" smtClean="0">
                <a:solidFill>
                  <a:srgbClr val="0070C0"/>
                </a:solidFill>
                <a:latin typeface="Times New Roman" pitchFamily="18" charset="0"/>
                <a:ea typeface="Arial-Rounded" panose="020B0500000000000000" pitchFamily="34" charset="0"/>
                <a:cs typeface="Times New Roman" pitchFamily="18" charset="0"/>
              </a:rPr>
              <a:t>ân</a:t>
            </a:r>
            <a:r>
              <a:rPr lang="en-US" sz="4000" b="1" i="1" dirty="0" smtClean="0">
                <a:solidFill>
                  <a:srgbClr val="0070C0"/>
                </a:solidFill>
                <a:latin typeface="Times New Roman" pitchFamily="18" charset="0"/>
                <a:ea typeface="Arial-Rounded" panose="020B0500000000000000" pitchFamily="34" charset="0"/>
                <a:cs typeface="Times New Roman" pitchFamily="18" charset="0"/>
              </a:rPr>
              <a:t> </a:t>
            </a:r>
            <a:r>
              <a:rPr lang="en-US" sz="4000" b="1" i="1" dirty="0" err="1" smtClean="0">
                <a:solidFill>
                  <a:srgbClr val="0070C0"/>
                </a:solidFill>
                <a:latin typeface="Times New Roman" pitchFamily="18" charset="0"/>
                <a:ea typeface="Arial-Rounded" panose="020B0500000000000000" pitchFamily="34" charset="0"/>
                <a:cs typeface="Times New Roman" pitchFamily="18" charset="0"/>
              </a:rPr>
              <a:t>cần</a:t>
            </a:r>
            <a:r>
              <a:rPr lang="en-US" sz="4000" b="1" i="1" dirty="0" smtClean="0">
                <a:solidFill>
                  <a:srgbClr val="0070C0"/>
                </a:solidFill>
                <a:latin typeface="Times New Roman" pitchFamily="18" charset="0"/>
                <a:ea typeface="Arial-Rounded" panose="020B0500000000000000" pitchFamily="34" charset="0"/>
                <a:cs typeface="Times New Roman" pitchFamily="18" charset="0"/>
              </a:rPr>
              <a:t>, </a:t>
            </a:r>
            <a:r>
              <a:rPr lang="en-US" sz="4000" b="1" i="1" dirty="0" err="1" smtClean="0">
                <a:solidFill>
                  <a:srgbClr val="0070C0"/>
                </a:solidFill>
                <a:latin typeface="Times New Roman" pitchFamily="18" charset="0"/>
                <a:ea typeface="Arial-Rounded" panose="020B0500000000000000" pitchFamily="34" charset="0"/>
                <a:cs typeface="Times New Roman" pitchFamily="18" charset="0"/>
              </a:rPr>
              <a:t>yêu</a:t>
            </a:r>
            <a:r>
              <a:rPr lang="en-US" sz="4000" b="1" i="1" dirty="0" smtClean="0">
                <a:solidFill>
                  <a:srgbClr val="0070C0"/>
                </a:solidFill>
                <a:latin typeface="Times New Roman" pitchFamily="18" charset="0"/>
                <a:ea typeface="Arial-Rounded" panose="020B0500000000000000" pitchFamily="34" charset="0"/>
                <a:cs typeface="Times New Roman" pitchFamily="18" charset="0"/>
              </a:rPr>
              <a:t> </a:t>
            </a:r>
            <a:r>
              <a:rPr lang="en-US" sz="4000" b="1" i="1" dirty="0" err="1" smtClean="0">
                <a:solidFill>
                  <a:srgbClr val="0070C0"/>
                </a:solidFill>
                <a:latin typeface="Times New Roman" pitchFamily="18" charset="0"/>
                <a:ea typeface="Arial-Rounded" panose="020B0500000000000000" pitchFamily="34" charset="0"/>
                <a:cs typeface="Times New Roman" pitchFamily="18" charset="0"/>
              </a:rPr>
              <a:t>thương</a:t>
            </a:r>
            <a:r>
              <a:rPr lang="en-US" sz="4000" b="1" i="1" dirty="0" smtClean="0">
                <a:solidFill>
                  <a:srgbClr val="0070C0"/>
                </a:solidFill>
                <a:latin typeface="Times New Roman" pitchFamily="18" charset="0"/>
                <a:ea typeface="Arial-Rounded" panose="020B0500000000000000" pitchFamily="34" charset="0"/>
                <a:cs typeface="Times New Roman" pitchFamily="18" charset="0"/>
              </a:rPr>
              <a:t>.</a:t>
            </a:r>
          </a:p>
          <a:p>
            <a:pPr>
              <a:lnSpc>
                <a:spcPct val="150000"/>
              </a:lnSpc>
            </a:pPr>
            <a:endParaRPr lang="en-US" sz="4000" b="1" dirty="0">
              <a:solidFill>
                <a:srgbClr val="0070C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xmlns="" val="231404761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l="3852" t="1" r="7184" b="-415"/>
          <a:stretch/>
        </p:blipFill>
        <p:spPr>
          <a:xfrm>
            <a:off x="-46182" y="294676"/>
            <a:ext cx="12256655" cy="6198488"/>
          </a:xfrm>
          <a:prstGeom prst="rect">
            <a:avLst/>
          </a:prstGeom>
        </p:spPr>
      </p:pic>
      <p:pic>
        <p:nvPicPr>
          <p:cNvPr id="19"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71035" b="9032"/>
          <a:stretch/>
        </p:blipFill>
        <p:spPr>
          <a:xfrm>
            <a:off x="0" y="6108701"/>
            <a:ext cx="12192000" cy="744715"/>
          </a:xfrm>
          <a:prstGeom prst="rect">
            <a:avLst/>
          </a:prstGeom>
        </p:spPr>
      </p:pic>
      <p:grpSp>
        <p:nvGrpSpPr>
          <p:cNvPr id="20" name="Group 19">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21"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2"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7" name="Rectangle 11">
            <a:extLst>
              <a:ext uri="{FF2B5EF4-FFF2-40B4-BE49-F238E27FC236}">
                <a16:creationId xmlns:a16="http://schemas.microsoft.com/office/drawing/2014/main" xmlns="" id="{3AD24F28-1415-40B3-A995-3C246C286D7F}"/>
              </a:ext>
            </a:extLst>
          </p:cNvPr>
          <p:cNvSpPr>
            <a:spLocks noChangeArrowheads="1"/>
          </p:cNvSpPr>
          <p:nvPr/>
        </p:nvSpPr>
        <p:spPr bwMode="gray">
          <a:xfrm>
            <a:off x="3641558" y="2503964"/>
            <a:ext cx="5406189" cy="1754326"/>
          </a:xfrm>
          <a:prstGeom prst="rect">
            <a:avLst/>
          </a:prstGeom>
          <a:noFill/>
          <a:ln>
            <a:noFill/>
          </a:ln>
        </p:spPr>
        <p:txBody>
          <a:bodyPr wrap="square">
            <a:spAutoFit/>
          </a:bodyPr>
          <a:lstStyle/>
          <a:p>
            <a:pPr algn="ctr" defTabSz="1219140">
              <a:defRPr/>
            </a:pPr>
            <a:r>
              <a:rPr lang="en-US" altLang="zh-CN" sz="5400" b="1" spc="800" dirty="0" err="1" smtClean="0">
                <a:solidFill>
                  <a:srgbClr val="FF0000"/>
                </a:solidFill>
                <a:latin typeface="Times New Roman" pitchFamily="18" charset="0"/>
                <a:ea typeface="Arial-Rounded" panose="020B0500000000000000" pitchFamily="34" charset="0"/>
                <a:cs typeface="Times New Roman" pitchFamily="18" charset="0"/>
              </a:rPr>
              <a:t>Luyện</a:t>
            </a:r>
            <a:r>
              <a:rPr lang="en-US" altLang="zh-CN" sz="5400" b="1" spc="800" dirty="0" smtClean="0">
                <a:solidFill>
                  <a:srgbClr val="FF0000"/>
                </a:solidFill>
                <a:latin typeface="Times New Roman" pitchFamily="18" charset="0"/>
                <a:ea typeface="Arial-Rounded" panose="020B0500000000000000" pitchFamily="34" charset="0"/>
                <a:cs typeface="Times New Roman" pitchFamily="18" charset="0"/>
              </a:rPr>
              <a:t> </a:t>
            </a:r>
            <a:r>
              <a:rPr lang="en-US" altLang="zh-CN" sz="5400" b="1" spc="800" dirty="0" err="1" smtClean="0">
                <a:solidFill>
                  <a:srgbClr val="FF0000"/>
                </a:solidFill>
                <a:latin typeface="Times New Roman" pitchFamily="18" charset="0"/>
                <a:ea typeface="Arial-Rounded" panose="020B0500000000000000" pitchFamily="34" charset="0"/>
                <a:cs typeface="Times New Roman" pitchFamily="18" charset="0"/>
              </a:rPr>
              <a:t>đọc</a:t>
            </a:r>
            <a:r>
              <a:rPr lang="en-US" altLang="zh-CN" sz="5400" b="1" spc="800" dirty="0" smtClean="0">
                <a:solidFill>
                  <a:srgbClr val="FF0000"/>
                </a:solidFill>
                <a:latin typeface="Times New Roman" pitchFamily="18" charset="0"/>
                <a:ea typeface="Arial-Rounded" panose="020B0500000000000000" pitchFamily="34" charset="0"/>
                <a:cs typeface="Times New Roman" pitchFamily="18" charset="0"/>
              </a:rPr>
              <a:t> </a:t>
            </a:r>
            <a:r>
              <a:rPr lang="en-US" altLang="zh-CN" sz="5400" b="1" spc="800" dirty="0" err="1" smtClean="0">
                <a:solidFill>
                  <a:srgbClr val="FF0000"/>
                </a:solidFill>
                <a:latin typeface="Times New Roman" pitchFamily="18" charset="0"/>
                <a:ea typeface="Arial-Rounded" panose="020B0500000000000000" pitchFamily="34" charset="0"/>
                <a:cs typeface="Times New Roman" pitchFamily="18" charset="0"/>
              </a:rPr>
              <a:t>nhóm</a:t>
            </a:r>
            <a:endParaRPr lang="zh-CN" altLang="en-US" sz="5400" b="1" spc="800" dirty="0">
              <a:solidFill>
                <a:srgbClr val="FF0000"/>
              </a:solidFill>
              <a:latin typeface="Times New Roman" pitchFamily="18" charset="0"/>
              <a:ea typeface="Arial-Rounded" panose="020B0500000000000000" pitchFamily="34" charset="0"/>
              <a:cs typeface="Times New Roman" pitchFamily="18" charset="0"/>
            </a:endParaRPr>
          </a:p>
        </p:txBody>
      </p:sp>
      <p:sp>
        <p:nvSpPr>
          <p:cNvPr id="9" name="Text Box 1"/>
          <p:cNvSpPr txBox="1"/>
          <p:nvPr/>
        </p:nvSpPr>
        <p:spPr>
          <a:xfrm>
            <a:off x="2045368" y="6467578"/>
            <a:ext cx="10586696" cy="464614"/>
          </a:xfrm>
          <a:prstGeom prst="rect">
            <a:avLst/>
          </a:prstGeom>
          <a:noFill/>
        </p:spPr>
        <p:txBody>
          <a:bodyPr wrap="square" rtlCol="0">
            <a:spAutoFit/>
          </a:bodyPr>
          <a:lstStyle/>
          <a:p>
            <a:r>
              <a:rPr lang="en-US" sz="2419" dirty="0" err="1">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Bản</a:t>
            </a:r>
            <a:r>
              <a:rPr lang="en-US" sz="2419" dirty="0">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 </a:t>
            </a:r>
            <a:r>
              <a:rPr lang="en-US" sz="2419" dirty="0" err="1">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quyền</a:t>
            </a:r>
            <a:r>
              <a:rPr lang="en-US" sz="2419" dirty="0">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 : FB </a:t>
            </a:r>
            <a:r>
              <a:rPr lang="en-US" sz="2419" dirty="0" err="1">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Đặng</a:t>
            </a:r>
            <a:r>
              <a:rPr lang="en-US" sz="2419" dirty="0">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 </a:t>
            </a:r>
            <a:r>
              <a:rPr lang="en-US" sz="2419" dirty="0" err="1">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Nhật</a:t>
            </a:r>
            <a:r>
              <a:rPr lang="en-US" sz="2419" dirty="0">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 </a:t>
            </a:r>
            <a:r>
              <a:rPr lang="en-US" sz="2419" dirty="0" err="1">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Linh</a:t>
            </a:r>
            <a:r>
              <a:rPr lang="en-US" sz="2419" dirty="0">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 https://www.facebook.com/nhat.linh.3557440</a:t>
            </a:r>
          </a:p>
        </p:txBody>
      </p:sp>
    </p:spTree>
    <p:extLst>
      <p:ext uri="{BB962C8B-B14F-4D97-AF65-F5344CB8AC3E}">
        <p14:creationId xmlns:p14="http://schemas.microsoft.com/office/powerpoint/2010/main" xmlns="" val="206718624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sp>
        <p:nvSpPr>
          <p:cNvPr id="8" name="TextBox 7"/>
          <p:cNvSpPr txBox="1"/>
          <p:nvPr/>
        </p:nvSpPr>
        <p:spPr>
          <a:xfrm>
            <a:off x="1718252" y="96125"/>
            <a:ext cx="8755494" cy="507783"/>
          </a:xfrm>
          <a:prstGeom prst="rect">
            <a:avLst/>
          </a:prstGeom>
          <a:noFill/>
        </p:spPr>
        <p:txBody>
          <a:bodyPr wrap="square" lIns="91391" tIns="45696" rIns="91391" bIns="45696" rtlCol="0">
            <a:spAutoFit/>
          </a:bodyPr>
          <a:lstStyle/>
          <a:p>
            <a:pPr algn="ctr"/>
            <a:r>
              <a:rPr lang="en-US" sz="2700" b="1" dirty="0" smtClean="0">
                <a:solidFill>
                  <a:srgbClr val="FF6600"/>
                </a:solidFill>
                <a:latin typeface="Times New Roman" pitchFamily="18" charset="0"/>
                <a:ea typeface="Arial-Rounded" panose="020B0500000000000000" pitchFamily="34" charset="0"/>
                <a:cs typeface="Times New Roman" pitchFamily="18" charset="0"/>
              </a:rPr>
              <a:t>SỰ TÍCH HOA TỈ MUỘI</a:t>
            </a:r>
            <a:endParaRPr lang="en-US" sz="2700" b="1" dirty="0">
              <a:solidFill>
                <a:srgbClr val="FF6600"/>
              </a:solidFill>
              <a:latin typeface="Times New Roman" pitchFamily="18" charset="0"/>
              <a:ea typeface="Arial-Rounded" panose="020B0500000000000000" pitchFamily="34" charset="0"/>
              <a:cs typeface="Times New Roman" pitchFamily="18" charset="0"/>
            </a:endParaRPr>
          </a:p>
        </p:txBody>
      </p:sp>
      <p:sp>
        <p:nvSpPr>
          <p:cNvPr id="11" name="TextBox 10"/>
          <p:cNvSpPr txBox="1"/>
          <p:nvPr/>
        </p:nvSpPr>
        <p:spPr>
          <a:xfrm>
            <a:off x="393763" y="630300"/>
            <a:ext cx="11404471" cy="6032356"/>
          </a:xfrm>
          <a:prstGeom prst="rect">
            <a:avLst/>
          </a:prstGeom>
          <a:noFill/>
        </p:spPr>
        <p:txBody>
          <a:bodyPr wrap="square" lIns="121855" tIns="60928" rIns="121855" bIns="60928" rtlCol="0">
            <a:spAutoFit/>
          </a:bodyPr>
          <a:lstStyle/>
          <a:p>
            <a:pPr indent="463550" algn="just"/>
            <a:r>
              <a:rPr lang="en-US" sz="2400" dirty="0" err="1" smtClean="0">
                <a:latin typeface="Times New Roman" pitchFamily="18" charset="0"/>
                <a:ea typeface="Arial-Rounded" panose="020B0500000000000000" pitchFamily="34" charset="0"/>
                <a:cs typeface="Times New Roman" pitchFamily="18" charset="0"/>
              </a:rPr>
              <a:t>Ngày</a:t>
            </a:r>
            <a:r>
              <a:rPr lang="en-US" sz="2400" dirty="0" smtClean="0">
                <a:latin typeface="Times New Roman" pitchFamily="18" charset="0"/>
                <a:ea typeface="Arial-Rounded" panose="020B0500000000000000" pitchFamily="34" charset="0"/>
                <a:cs typeface="Times New Roman" pitchFamily="18" charset="0"/>
              </a:rPr>
              <a:t> x</a:t>
            </a:r>
            <a:r>
              <a:rPr lang="vi-VN" sz="2400" dirty="0" smtClean="0">
                <a:latin typeface="Times New Roman" pitchFamily="18" charset="0"/>
                <a:ea typeface="Arial-Rounded" panose="020B0500000000000000" pitchFamily="34" charset="0"/>
                <a:cs typeface="Times New Roman" pitchFamily="18" charset="0"/>
              </a:rPr>
              <a:t>ư</a:t>
            </a:r>
            <a:r>
              <a:rPr lang="en-US" sz="2400" dirty="0">
                <a:latin typeface="Times New Roman" pitchFamily="18" charset="0"/>
                <a:ea typeface="Arial-Rounded" panose="020B0500000000000000" pitchFamily="34" charset="0"/>
                <a:cs typeface="Times New Roman" pitchFamily="18" charset="0"/>
              </a:rPr>
              <a:t>a, </a:t>
            </a:r>
            <a:r>
              <a:rPr lang="en-US" sz="2400" dirty="0" err="1">
                <a:latin typeface="Times New Roman" pitchFamily="18" charset="0"/>
                <a:ea typeface="Arial-Rounded" panose="020B0500000000000000" pitchFamily="34" charset="0"/>
                <a:cs typeface="Times New Roman" pitchFamily="18" charset="0"/>
              </a:rPr>
              <a:t>có</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chị</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và</a:t>
            </a:r>
            <a:r>
              <a:rPr lang="en-US" sz="2400" dirty="0">
                <a:latin typeface="Times New Roman" pitchFamily="18" charset="0"/>
                <a:ea typeface="Arial-Rounded" panose="020B0500000000000000" pitchFamily="34" charset="0"/>
                <a:cs typeface="Times New Roman" pitchFamily="18" charset="0"/>
              </a:rPr>
              <a:t> Na </a:t>
            </a:r>
            <a:r>
              <a:rPr lang="en-US" sz="2400" dirty="0" err="1">
                <a:latin typeface="Times New Roman" pitchFamily="18" charset="0"/>
                <a:ea typeface="Arial-Rounded" panose="020B0500000000000000" pitchFamily="34" charset="0"/>
                <a:cs typeface="Times New Roman" pitchFamily="18" charset="0"/>
              </a:rPr>
              <a:t>mồ</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côi</a:t>
            </a:r>
            <a:r>
              <a:rPr lang="en-US" sz="2400" dirty="0">
                <a:latin typeface="Times New Roman" pitchFamily="18" charset="0"/>
                <a:ea typeface="Arial-Rounded" panose="020B0500000000000000" pitchFamily="34" charset="0"/>
                <a:cs typeface="Times New Roman" pitchFamily="18" charset="0"/>
              </a:rPr>
              <a:t> cha </a:t>
            </a:r>
            <a:r>
              <a:rPr lang="en-US" sz="2400" dirty="0" err="1">
                <a:latin typeface="Times New Roman" pitchFamily="18" charset="0"/>
                <a:ea typeface="Arial-Rounded" panose="020B0500000000000000" pitchFamily="34" charset="0"/>
                <a:cs typeface="Times New Roman" pitchFamily="18" charset="0"/>
              </a:rPr>
              <a:t>mẹ</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sống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trong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ngôi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nhà</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nhỏ</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bên</a:t>
            </a:r>
            <a:r>
              <a:rPr lang="en-US" sz="2400" dirty="0" smtClean="0">
                <a:latin typeface="Times New Roman" pitchFamily="18" charset="0"/>
                <a:ea typeface="Arial-Rounded" panose="020B0500000000000000" pitchFamily="34" charset="0"/>
                <a:cs typeface="Times New Roman" pitchFamily="18" charset="0"/>
              </a:rPr>
              <a:t> s</a:t>
            </a:r>
            <a:r>
              <a:rPr lang="vi-VN" sz="2400" dirty="0" smtClean="0">
                <a:latin typeface="Times New Roman" pitchFamily="18" charset="0"/>
                <a:ea typeface="Arial-Rounded" panose="020B0500000000000000" pitchFamily="34" charset="0"/>
                <a:cs typeface="Times New Roman" pitchFamily="18" charset="0"/>
              </a:rPr>
              <a:t>ườn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núi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Nết</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th</a:t>
            </a:r>
            <a:r>
              <a:rPr lang="vi-VN" sz="2400" dirty="0" smtClean="0">
                <a:latin typeface="Times New Roman" pitchFamily="18" charset="0"/>
                <a:ea typeface="Arial-Rounded" panose="020B0500000000000000" pitchFamily="34" charset="0"/>
                <a:cs typeface="Times New Roman" pitchFamily="18" charset="0"/>
              </a:rPr>
              <a:t>ươn</a:t>
            </a:r>
            <a:r>
              <a:rPr lang="en-US" sz="2400" dirty="0">
                <a:latin typeface="Times New Roman" pitchFamily="18" charset="0"/>
                <a:ea typeface="Arial-Rounded" panose="020B0500000000000000" pitchFamily="34" charset="0"/>
                <a:cs typeface="Times New Roman" pitchFamily="18" charset="0"/>
              </a:rPr>
              <a:t>g Na, </a:t>
            </a:r>
            <a:r>
              <a:rPr lang="en-US" sz="2400" dirty="0" err="1">
                <a:latin typeface="Times New Roman" pitchFamily="18" charset="0"/>
                <a:ea typeface="Arial-Rounded" panose="020B0500000000000000" pitchFamily="34" charset="0"/>
                <a:cs typeface="Times New Roman" pitchFamily="18" charset="0"/>
              </a:rPr>
              <a:t>cái</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gì</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cũng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a:t>
            </a:r>
            <a:r>
              <a:rPr lang="vi-VN" sz="2400" dirty="0" smtClean="0">
                <a:latin typeface="Times New Roman" pitchFamily="18" charset="0"/>
                <a:ea typeface="Arial-Rounded" panose="020B0500000000000000" pitchFamily="34" charset="0"/>
                <a:cs typeface="Times New Roman" pitchFamily="18" charset="0"/>
              </a:rPr>
              <a:t>ường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Đêm</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đô</a:t>
            </a:r>
            <a:r>
              <a:rPr lang="en-US" sz="2400" dirty="0">
                <a:latin typeface="Times New Roman" pitchFamily="18" charset="0"/>
                <a:ea typeface="Arial-Rounded" panose="020B0500000000000000" pitchFamily="34" charset="0"/>
                <a:cs typeface="Times New Roman" pitchFamily="18" charset="0"/>
              </a:rPr>
              <a:t>ng, </a:t>
            </a:r>
            <a:r>
              <a:rPr lang="en-US" sz="2400" dirty="0" err="1">
                <a:latin typeface="Times New Roman" pitchFamily="18" charset="0"/>
                <a:ea typeface="Arial-Rounded" panose="020B0500000000000000" pitchFamily="34" charset="0"/>
                <a:cs typeface="Times New Roman" pitchFamily="18" charset="0"/>
              </a:rPr>
              <a:t>gió</a:t>
            </a:r>
            <a:r>
              <a:rPr lang="en-US" sz="2400" dirty="0">
                <a:latin typeface="Times New Roman" pitchFamily="18" charset="0"/>
                <a:ea typeface="Arial-Rounded" panose="020B0500000000000000" pitchFamily="34" charset="0"/>
                <a:cs typeface="Times New Roman" pitchFamily="18" charset="0"/>
              </a:rPr>
              <a:t> ù </a:t>
            </a:r>
            <a:r>
              <a:rPr lang="en-US" sz="2400" dirty="0" err="1">
                <a:latin typeface="Times New Roman" pitchFamily="18" charset="0"/>
                <a:ea typeface="Arial-Rounded" panose="020B0500000000000000" pitchFamily="34" charset="0"/>
                <a:cs typeface="Times New Roman" pitchFamily="18" charset="0"/>
              </a:rPr>
              <a:t>ù</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lùa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vào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nhà</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vòng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tay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ôm</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em</a:t>
            </a:r>
            <a:r>
              <a:rPr lang="en-US" sz="2400" dirty="0" smtClean="0">
                <a:latin typeface="Times New Roman" pitchFamily="18" charset="0"/>
                <a:ea typeface="Arial-Rounded" panose="020B0500000000000000" pitchFamily="34" charset="0"/>
                <a:cs typeface="Times New Roman" pitchFamily="18" charset="0"/>
              </a:rPr>
              <a:t>:</a:t>
            </a:r>
          </a:p>
          <a:p>
            <a:pPr marL="342900" indent="-342900" algn="just">
              <a:buFontTx/>
              <a:buChar char="-"/>
            </a:pPr>
            <a:r>
              <a:rPr lang="en-US" sz="2400" dirty="0" err="1" smtClean="0">
                <a:latin typeface="Times New Roman" pitchFamily="18" charset="0"/>
                <a:ea typeface="Arial-Rounded" panose="020B0500000000000000" pitchFamily="34" charset="0"/>
                <a:cs typeface="Times New Roman" pitchFamily="18" charset="0"/>
              </a:rPr>
              <a:t>Em</a:t>
            </a:r>
            <a:r>
              <a:rPr lang="en-US" sz="2400" dirty="0" smtClean="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rét</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không</a:t>
            </a:r>
            <a:r>
              <a:rPr lang="en-US" sz="2400" dirty="0" smtClean="0">
                <a:latin typeface="Times New Roman" pitchFamily="18" charset="0"/>
                <a:ea typeface="Arial-Rounded" panose="020B0500000000000000" pitchFamily="34" charset="0"/>
                <a:cs typeface="Times New Roman" pitchFamily="18" charset="0"/>
              </a:rPr>
              <a:t>?</a:t>
            </a:r>
            <a:endParaRPr lang="en-US" sz="2400" dirty="0">
              <a:latin typeface="Times New Roman" pitchFamily="18" charset="0"/>
              <a:ea typeface="Arial-Rounded" panose="020B0500000000000000" pitchFamily="34" charset="0"/>
              <a:cs typeface="Times New Roman" pitchFamily="18" charset="0"/>
            </a:endParaRPr>
          </a:p>
          <a:p>
            <a:pPr algn="just"/>
            <a:r>
              <a:rPr lang="en-US" sz="2400" dirty="0">
                <a:latin typeface="Times New Roman" pitchFamily="18" charset="0"/>
                <a:ea typeface="Arial-Rounded" panose="020B0500000000000000" pitchFamily="34" charset="0"/>
                <a:cs typeface="Times New Roman" pitchFamily="18" charset="0"/>
              </a:rPr>
              <a:t>      Na </a:t>
            </a:r>
            <a:r>
              <a:rPr lang="en-US" sz="2400" dirty="0" err="1">
                <a:latin typeface="Times New Roman" pitchFamily="18" charset="0"/>
                <a:ea typeface="Arial-Rounded" panose="020B0500000000000000" pitchFamily="34" charset="0"/>
                <a:cs typeface="Times New Roman" pitchFamily="18" charset="0"/>
              </a:rPr>
              <a:t>ôm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choàng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lấy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chị</a:t>
            </a:r>
            <a:r>
              <a:rPr lang="en-US" sz="2400" dirty="0" smtClean="0">
                <a:latin typeface="Times New Roman" pitchFamily="18" charset="0"/>
                <a:ea typeface="Arial-Rounded" panose="020B0500000000000000" pitchFamily="34" charset="0"/>
                <a:cs typeface="Times New Roman" pitchFamily="18" charset="0"/>
              </a:rPr>
              <a:t>, c</a:t>
            </a:r>
            <a:r>
              <a:rPr lang="vi-VN" sz="2400" dirty="0" smtClean="0">
                <a:latin typeface="Times New Roman" pitchFamily="18" charset="0"/>
                <a:ea typeface="Arial-Rounded" panose="020B0500000000000000" pitchFamily="34" charset="0"/>
                <a:cs typeface="Times New Roman" pitchFamily="18" charset="0"/>
              </a:rPr>
              <a:t>ười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rúc</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rích</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Ấm</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quá</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ôm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chặt</a:t>
            </a:r>
            <a:r>
              <a:rPr lang="en-US" sz="2400" dirty="0" smtClean="0">
                <a:latin typeface="Times New Roman" pitchFamily="18" charset="0"/>
                <a:ea typeface="Arial-Rounded" panose="020B0500000000000000" pitchFamily="34" charset="0"/>
                <a:cs typeface="Times New Roman" pitchFamily="18" charset="0"/>
              </a:rPr>
              <a:t> h</a:t>
            </a:r>
            <a:r>
              <a:rPr lang="vi-VN" sz="2400" dirty="0" smtClean="0">
                <a:latin typeface="Times New Roman" pitchFamily="18" charset="0"/>
                <a:ea typeface="Arial-Rounded" panose="020B0500000000000000" pitchFamily="34" charset="0"/>
                <a:cs typeface="Times New Roman" pitchFamily="18" charset="0"/>
              </a:rPr>
              <a:t>ơn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thầm</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thì</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Mẹ</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bảo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chị</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mình</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là</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hai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bông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hồng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chị</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là</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bông</a:t>
            </a:r>
            <a:r>
              <a:rPr lang="en-US" sz="2400" dirty="0">
                <a:latin typeface="Times New Roman" pitchFamily="18" charset="0"/>
                <a:ea typeface="Arial-Rounded" panose="020B0500000000000000" pitchFamily="34" charset="0"/>
                <a:cs typeface="Times New Roman" pitchFamily="18" charset="0"/>
              </a:rPr>
              <a:t> to,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là</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bông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nhỏ</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Chị</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mình</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mãi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bên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nhau</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nhé</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Na </a:t>
            </a:r>
            <a:r>
              <a:rPr lang="en-US" sz="2400" dirty="0" err="1" smtClean="0">
                <a:latin typeface="Times New Roman" pitchFamily="18" charset="0"/>
                <a:ea typeface="Arial-Rounded" panose="020B0500000000000000" pitchFamily="34" charset="0"/>
                <a:cs typeface="Times New Roman" pitchFamily="18" charset="0"/>
              </a:rPr>
              <a:t>gật</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đầu</a:t>
            </a:r>
            <a:r>
              <a:rPr lang="en-US" sz="2400" dirty="0">
                <a:latin typeface="Times New Roman" pitchFamily="18" charset="0"/>
                <a:ea typeface="Arial-Rounded" panose="020B0500000000000000" pitchFamily="34" charset="0"/>
                <a:cs typeface="Times New Roman" pitchFamily="18" charset="0"/>
              </a:rPr>
              <a:t>. Hai </a:t>
            </a:r>
            <a:r>
              <a:rPr lang="en-US" sz="2400" dirty="0" err="1">
                <a:latin typeface="Times New Roman" pitchFamily="18" charset="0"/>
                <a:ea typeface="Arial-Rounded" panose="020B0500000000000000" pitchFamily="34" charset="0"/>
                <a:cs typeface="Times New Roman" pitchFamily="18" charset="0"/>
              </a:rPr>
              <a:t>chị</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cứ</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thế</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ôm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nhau</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ngủ</a:t>
            </a:r>
            <a:r>
              <a:rPr lang="en-US" sz="2400" dirty="0" smtClean="0">
                <a:latin typeface="Times New Roman" pitchFamily="18" charset="0"/>
                <a:ea typeface="Arial-Rounded" panose="020B0500000000000000" pitchFamily="34" charset="0"/>
                <a:cs typeface="Times New Roman" pitchFamily="18" charset="0"/>
              </a:rPr>
              <a:t>.</a:t>
            </a:r>
          </a:p>
          <a:p>
            <a:pPr algn="just"/>
            <a:r>
              <a:rPr lang="en-US" sz="2400" dirty="0">
                <a:latin typeface="Times New Roman" pitchFamily="18" charset="0"/>
                <a:ea typeface="Arial-Rounded" panose="020B0500000000000000" pitchFamily="34" charset="0"/>
                <a:cs typeface="Times New Roman" pitchFamily="18" charset="0"/>
              </a:rPr>
              <a:t> </a:t>
            </a:r>
            <a:r>
              <a:rPr lang="en-US" sz="2400" dirty="0" smtClean="0">
                <a:latin typeface="Times New Roman" pitchFamily="18" charset="0"/>
                <a:ea typeface="Arial-Rounded" panose="020B0500000000000000" pitchFamily="34" charset="0"/>
                <a:cs typeface="Times New Roman" pitchFamily="18" charset="0"/>
              </a:rPr>
              <a:t>     N</a:t>
            </a:r>
            <a:r>
              <a:rPr lang="vi-VN" sz="2400" dirty="0" smtClean="0">
                <a:latin typeface="Times New Roman" pitchFamily="18" charset="0"/>
                <a:ea typeface="Arial-Rounded" panose="020B0500000000000000" pitchFamily="34" charset="0"/>
                <a:cs typeface="Times New Roman" pitchFamily="18" charset="0"/>
              </a:rPr>
              <a:t>ă</a:t>
            </a:r>
            <a:r>
              <a:rPr lang="en-US" sz="2400" dirty="0">
                <a:latin typeface="Times New Roman" pitchFamily="18" charset="0"/>
                <a:ea typeface="Arial-Rounded" panose="020B0500000000000000" pitchFamily="34" charset="0"/>
                <a:cs typeface="Times New Roman" pitchFamily="18" charset="0"/>
              </a:rPr>
              <a:t>m </a:t>
            </a:r>
            <a:r>
              <a:rPr lang="en-US" sz="2400" dirty="0" err="1" smtClean="0">
                <a:latin typeface="Times New Roman" pitchFamily="18" charset="0"/>
                <a:ea typeface="Arial-Rounded" panose="020B0500000000000000" pitchFamily="34" charset="0"/>
                <a:cs typeface="Times New Roman" pitchFamily="18" charset="0"/>
              </a:rPr>
              <a:t>ấy</a:t>
            </a:r>
            <a:r>
              <a:rPr lang="en-US" sz="2400" dirty="0" smtClean="0">
                <a:latin typeface="Times New Roman" pitchFamily="18" charset="0"/>
                <a:ea typeface="Arial-Rounded" panose="020B0500000000000000" pitchFamily="34" charset="0"/>
                <a:cs typeface="Times New Roman" pitchFamily="18" charset="0"/>
              </a:rPr>
              <a:t>, n</a:t>
            </a:r>
            <a:r>
              <a:rPr lang="vi-VN" sz="2400" dirty="0" smtClean="0">
                <a:latin typeface="Times New Roman" pitchFamily="18" charset="0"/>
                <a:ea typeface="Arial-Rounded" panose="020B0500000000000000" pitchFamily="34" charset="0"/>
                <a:cs typeface="Times New Roman" pitchFamily="18" charset="0"/>
              </a:rPr>
              <a:t>ước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lũ</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dâng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cao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cõng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chạy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theo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dân</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làng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đến</a:t>
            </a:r>
            <a:r>
              <a:rPr lang="en-US" sz="2400" dirty="0" smtClean="0">
                <a:latin typeface="Times New Roman" pitchFamily="18" charset="0"/>
                <a:ea typeface="Arial-Rounded" panose="020B0500000000000000" pitchFamily="34" charset="0"/>
                <a:cs typeface="Times New Roman" pitchFamily="18" charset="0"/>
              </a:rPr>
              <a:t> n</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an </a:t>
            </a:r>
            <a:r>
              <a:rPr lang="en-US" sz="2400" dirty="0" err="1">
                <a:latin typeface="Times New Roman" pitchFamily="18" charset="0"/>
                <a:ea typeface="Arial-Rounded" panose="020B0500000000000000" pitchFamily="34" charset="0"/>
                <a:cs typeface="Times New Roman" pitchFamily="18" charset="0"/>
              </a:rPr>
              <a:t>toàn</a:t>
            </a:r>
            <a:r>
              <a:rPr lang="en-US" sz="2400" dirty="0">
                <a:latin typeface="Times New Roman" pitchFamily="18" charset="0"/>
                <a:ea typeface="Arial-Rounded" panose="020B0500000000000000" pitchFamily="34" charset="0"/>
                <a:cs typeface="Times New Roman" pitchFamily="18" charset="0"/>
              </a:rPr>
              <a:t>. Hai </a:t>
            </a:r>
            <a:r>
              <a:rPr lang="en-US" sz="2400" dirty="0" err="1">
                <a:latin typeface="Times New Roman" pitchFamily="18" charset="0"/>
                <a:ea typeface="Arial-Rounded" panose="020B0500000000000000" pitchFamily="34" charset="0"/>
                <a:cs typeface="Times New Roman" pitchFamily="18" charset="0"/>
              </a:rPr>
              <a:t>bàn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chân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rớm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máu</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Thấy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vậy</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Bụt</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th</a:t>
            </a:r>
            <a:r>
              <a:rPr lang="vi-VN" sz="2400" dirty="0" smtClean="0">
                <a:latin typeface="Times New Roman" pitchFamily="18" charset="0"/>
                <a:ea typeface="Arial-Rounded" panose="020B0500000000000000" pitchFamily="34" charset="0"/>
                <a:cs typeface="Times New Roman" pitchFamily="18" charset="0"/>
              </a:rPr>
              <a:t>ươn</a:t>
            </a:r>
            <a:r>
              <a:rPr lang="en-US" sz="2400" dirty="0">
                <a:latin typeface="Times New Roman" pitchFamily="18" charset="0"/>
                <a:ea typeface="Arial-Rounded" panose="020B0500000000000000" pitchFamily="34" charset="0"/>
                <a:cs typeface="Times New Roman" pitchFamily="18" charset="0"/>
              </a:rPr>
              <a:t>g </a:t>
            </a:r>
            <a:r>
              <a:rPr lang="en-US" sz="2400" dirty="0" err="1">
                <a:latin typeface="Times New Roman" pitchFamily="18" charset="0"/>
                <a:ea typeface="Arial-Rounded" panose="020B0500000000000000" pitchFamily="34" charset="0"/>
                <a:cs typeface="Times New Roman" pitchFamily="18" charset="0"/>
              </a:rPr>
              <a:t>lắm</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Ông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gi</a:t>
            </a:r>
            <a:r>
              <a:rPr lang="vi-VN" sz="2400" dirty="0" smtClean="0">
                <a:latin typeface="Times New Roman" pitchFamily="18" charset="0"/>
                <a:ea typeface="Arial-Rounded" panose="020B0500000000000000" pitchFamily="34" charset="0"/>
                <a:cs typeface="Times New Roman" pitchFamily="18" charset="0"/>
              </a:rPr>
              <a:t>ơ</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gậy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thần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lên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Kì</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lạ</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thay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bàn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chân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bỗng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lành</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hẳn</a:t>
            </a:r>
            <a:r>
              <a:rPr lang="en-US" sz="2400" dirty="0" smtClean="0">
                <a:latin typeface="Times New Roman" pitchFamily="18" charset="0"/>
                <a:ea typeface="Arial-Rounded" panose="020B0500000000000000" pitchFamily="34" charset="0"/>
                <a:cs typeface="Times New Roman" pitchFamily="18" charset="0"/>
              </a:rPr>
              <a:t>. N</a:t>
            </a:r>
            <a:r>
              <a:rPr lang="vi-VN" sz="2400" dirty="0" smtClean="0">
                <a:latin typeface="Times New Roman" pitchFamily="18" charset="0"/>
                <a:ea typeface="Arial-Rounded" panose="020B0500000000000000" pitchFamily="34" charset="0"/>
                <a:cs typeface="Times New Roman" pitchFamily="18" charset="0"/>
              </a:rPr>
              <a:t>ơ</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bàn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chân</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Nết</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a:t>
            </a:r>
            <a:r>
              <a:rPr lang="en-US" sz="2400" dirty="0" err="1">
                <a:latin typeface="Times New Roman" pitchFamily="18" charset="0"/>
                <a:ea typeface="Arial-Rounded" panose="020B0500000000000000" pitchFamily="34" charset="0"/>
                <a:cs typeface="Times New Roman" pitchFamily="18" charset="0"/>
              </a:rPr>
              <a:t>i</a:t>
            </a:r>
            <a:r>
              <a:rPr lang="en-US" sz="2400" dirty="0">
                <a:latin typeface="Times New Roman" pitchFamily="18" charset="0"/>
                <a:ea typeface="Arial-Rounded" panose="020B0500000000000000" pitchFamily="34" charset="0"/>
                <a:cs typeface="Times New Roman" pitchFamily="18" charset="0"/>
              </a:rPr>
              <a:t> qua, </a:t>
            </a:r>
            <a:r>
              <a:rPr lang="en-US" sz="2400" dirty="0" err="1">
                <a:latin typeface="Times New Roman" pitchFamily="18" charset="0"/>
                <a:ea typeface="Arial-Rounded" panose="020B0500000000000000" pitchFamily="34" charset="0"/>
                <a:cs typeface="Times New Roman" pitchFamily="18" charset="0"/>
              </a:rPr>
              <a:t>mọc</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lên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những</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khóm</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hoa</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đỏ</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thắm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kết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thành</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chùm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bông</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lớn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che</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chở</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nụ</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bé</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nhỏ</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Chúng</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cũng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đẹp</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nh</a:t>
            </a:r>
            <a:r>
              <a:rPr lang="vi-VN" sz="2400" dirty="0" smtClean="0">
                <a:latin typeface="Times New Roman" pitchFamily="18" charset="0"/>
                <a:ea typeface="Arial-Rounded" panose="020B0500000000000000" pitchFamily="34" charset="0"/>
                <a:cs typeface="Times New Roman" pitchFamily="18" charset="0"/>
              </a:rPr>
              <a:t>ư</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tình</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chị</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em</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của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Nết</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và</a:t>
            </a:r>
            <a:r>
              <a:rPr lang="en-US" sz="2400" dirty="0" smtClean="0">
                <a:latin typeface="Times New Roman" pitchFamily="18" charset="0"/>
                <a:ea typeface="Arial-Rounded" panose="020B0500000000000000" pitchFamily="34" charset="0"/>
                <a:cs typeface="Times New Roman" pitchFamily="18" charset="0"/>
              </a:rPr>
              <a:t> Na.</a:t>
            </a:r>
          </a:p>
          <a:p>
            <a:pPr algn="just"/>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Dân</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làng</a:t>
            </a:r>
            <a:r>
              <a:rPr lang="en-US" sz="2400" dirty="0" smtClean="0">
                <a:latin typeface="Times New Roman" pitchFamily="18" charset="0"/>
                <a:ea typeface="Arial-Rounded" panose="020B0500000000000000" pitchFamily="34" charset="0"/>
                <a:cs typeface="Times New Roman" pitchFamily="18" charset="0"/>
              </a:rPr>
              <a:t> </a:t>
            </a:r>
            <a:r>
              <a:rPr lang="vi-VN" sz="2400" dirty="0" smtClean="0">
                <a:latin typeface="Times New Roman" pitchFamily="18" charset="0"/>
                <a:ea typeface="Arial-Rounded" panose="020B0500000000000000" pitchFamily="34" charset="0"/>
                <a:cs typeface="Times New Roman" pitchFamily="18" charset="0"/>
              </a:rPr>
              <a:t>đặt</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tên</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cho</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loài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ấy</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là</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tỉ</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muội</a:t>
            </a:r>
            <a:r>
              <a:rPr lang="en-US" sz="2400" dirty="0">
                <a:latin typeface="Times New Roman" pitchFamily="18" charset="0"/>
                <a:ea typeface="Arial-Rounded" panose="020B0500000000000000" pitchFamily="34" charset="0"/>
                <a:cs typeface="Times New Roman" pitchFamily="18" charset="0"/>
              </a:rPr>
              <a:t> (</a:t>
            </a:r>
            <a:r>
              <a:rPr lang="en-US" sz="2400" dirty="0" err="1">
                <a:latin typeface="Times New Roman" pitchFamily="18" charset="0"/>
                <a:ea typeface="Arial-Rounded" panose="020B0500000000000000" pitchFamily="34" charset="0"/>
                <a:cs typeface="Times New Roman" pitchFamily="18" charset="0"/>
              </a:rPr>
              <a:t>hoa</a:t>
            </a:r>
            <a:r>
              <a:rPr lang="en-US" sz="2400" dirty="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chị</a:t>
            </a:r>
            <a:r>
              <a:rPr lang="en-US" sz="2400" dirty="0" smtClean="0">
                <a:latin typeface="Times New Roman" pitchFamily="18" charset="0"/>
                <a:ea typeface="Arial-Rounded" panose="020B0500000000000000" pitchFamily="34" charset="0"/>
                <a:cs typeface="Times New Roman" pitchFamily="18" charset="0"/>
              </a:rPr>
              <a:t> </a:t>
            </a:r>
            <a:r>
              <a:rPr lang="en-US" sz="2400" dirty="0" err="1" smtClean="0">
                <a:latin typeface="Times New Roman" pitchFamily="18" charset="0"/>
                <a:ea typeface="Arial-Rounded" panose="020B0500000000000000" pitchFamily="34" charset="0"/>
                <a:cs typeface="Times New Roman" pitchFamily="18" charset="0"/>
              </a:rPr>
              <a:t>em</a:t>
            </a:r>
            <a:r>
              <a:rPr lang="en-US" sz="2400" dirty="0" smtClean="0">
                <a:latin typeface="Times New Roman" pitchFamily="18" charset="0"/>
                <a:ea typeface="Arial-Rounded" panose="020B0500000000000000" pitchFamily="34" charset="0"/>
                <a:cs typeface="Times New Roman" pitchFamily="18" charset="0"/>
              </a:rPr>
              <a:t>)  </a:t>
            </a:r>
            <a:endParaRPr lang="en-US" sz="2400" dirty="0">
              <a:latin typeface="Times New Roman" pitchFamily="18" charset="0"/>
              <a:ea typeface="Arial-Rounded" panose="020B0500000000000000" pitchFamily="34" charset="0"/>
              <a:cs typeface="Times New Roman" pitchFamily="18" charset="0"/>
            </a:endParaRPr>
          </a:p>
        </p:txBody>
      </p:sp>
      <p:sp>
        <p:nvSpPr>
          <p:cNvPr id="10" name="Rounded Rectangle 9"/>
          <p:cNvSpPr/>
          <p:nvPr/>
        </p:nvSpPr>
        <p:spPr>
          <a:xfrm>
            <a:off x="8320159" y="-255"/>
            <a:ext cx="3871838" cy="642480"/>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smtClean="0">
                <a:solidFill>
                  <a:schemeClr val="bg1"/>
                </a:solidFill>
                <a:latin typeface="Times New Roman" pitchFamily="18" charset="0"/>
                <a:ea typeface="Arial-Rounded" panose="020B0500000000000000" pitchFamily="34" charset="0"/>
                <a:cs typeface="Times New Roman" pitchFamily="18" charset="0"/>
              </a:rPr>
              <a:t>Đọc</a:t>
            </a:r>
            <a:r>
              <a:rPr lang="en-US" sz="3000" b="1" dirty="0" smtClean="0">
                <a:solidFill>
                  <a:schemeClr val="bg1"/>
                </a:solidFill>
                <a:latin typeface="Times New Roman" pitchFamily="18" charset="0"/>
                <a:ea typeface="Arial-Rounded" panose="020B0500000000000000" pitchFamily="34" charset="0"/>
                <a:cs typeface="Times New Roman" pitchFamily="18" charset="0"/>
              </a:rPr>
              <a:t> </a:t>
            </a:r>
            <a:r>
              <a:rPr lang="en-US" sz="3000" b="1" dirty="0" err="1" smtClean="0">
                <a:solidFill>
                  <a:schemeClr val="bg1"/>
                </a:solidFill>
                <a:latin typeface="Times New Roman" pitchFamily="18" charset="0"/>
                <a:ea typeface="Arial-Rounded" panose="020B0500000000000000" pitchFamily="34" charset="0"/>
                <a:cs typeface="Times New Roman" pitchFamily="18" charset="0"/>
              </a:rPr>
              <a:t>toàn</a:t>
            </a:r>
            <a:r>
              <a:rPr lang="en-US" sz="3000" b="1" dirty="0" smtClean="0">
                <a:solidFill>
                  <a:schemeClr val="bg1"/>
                </a:solidFill>
                <a:latin typeface="Times New Roman" pitchFamily="18" charset="0"/>
                <a:ea typeface="Arial-Rounded" panose="020B0500000000000000" pitchFamily="34" charset="0"/>
                <a:cs typeface="Times New Roman" pitchFamily="18" charset="0"/>
              </a:rPr>
              <a:t> </a:t>
            </a:r>
            <a:r>
              <a:rPr lang="en-US" sz="3000" b="1" dirty="0" err="1" smtClean="0">
                <a:solidFill>
                  <a:schemeClr val="bg1"/>
                </a:solidFill>
                <a:latin typeface="Times New Roman" pitchFamily="18" charset="0"/>
                <a:ea typeface="Arial-Rounded" panose="020B0500000000000000" pitchFamily="34" charset="0"/>
                <a:cs typeface="Times New Roman" pitchFamily="18" charset="0"/>
              </a:rPr>
              <a:t>bài</a:t>
            </a:r>
            <a:endParaRPr lang="en-US" sz="3000" b="1" dirty="0">
              <a:solidFill>
                <a:schemeClr val="bg1"/>
              </a:solidFill>
              <a:latin typeface="Times New Roman" pitchFamily="18" charset="0"/>
              <a:ea typeface="Arial-Rounded" panose="020B0500000000000000" pitchFamily="34" charset="0"/>
              <a:cs typeface="Times New Roman" pitchFamily="18" charset="0"/>
            </a:endParaRPr>
          </a:p>
        </p:txBody>
      </p:sp>
      <p:sp>
        <p:nvSpPr>
          <p:cNvPr id="6" name="Oval 5"/>
          <p:cNvSpPr/>
          <p:nvPr/>
        </p:nvSpPr>
        <p:spPr>
          <a:xfrm>
            <a:off x="628663" y="667603"/>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Arial-Rounded" panose="020B0500000000000000" pitchFamily="34" charset="0"/>
                <a:cs typeface="Times New Roman" pitchFamily="18" charset="0"/>
              </a:rPr>
              <a:t>1</a:t>
            </a:r>
          </a:p>
        </p:txBody>
      </p:sp>
      <p:sp>
        <p:nvSpPr>
          <p:cNvPr id="7" name="Oval 6"/>
          <p:cNvSpPr/>
          <p:nvPr/>
        </p:nvSpPr>
        <p:spPr>
          <a:xfrm>
            <a:off x="647965" y="4361563"/>
            <a:ext cx="290356" cy="31941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itchFamily="18" charset="0"/>
                <a:ea typeface="Arial-Rounded" panose="020B0500000000000000" pitchFamily="34" charset="0"/>
                <a:cs typeface="Times New Roman" pitchFamily="18" charset="0"/>
              </a:rPr>
              <a:t>2</a:t>
            </a:r>
          </a:p>
        </p:txBody>
      </p:sp>
    </p:spTree>
    <p:extLst>
      <p:ext uri="{BB962C8B-B14F-4D97-AF65-F5344CB8AC3E}">
        <p14:creationId xmlns:p14="http://schemas.microsoft.com/office/powerpoint/2010/main" xmlns="" val="172738056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0"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l="3852" t="1" r="7184" b="-415"/>
          <a:stretch/>
        </p:blipFill>
        <p:spPr>
          <a:xfrm>
            <a:off x="-46182" y="294676"/>
            <a:ext cx="12256655" cy="6198488"/>
          </a:xfrm>
          <a:prstGeom prst="rect">
            <a:avLst/>
          </a:prstGeom>
        </p:spPr>
      </p:pic>
      <p:pic>
        <p:nvPicPr>
          <p:cNvPr id="19"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71035" b="9032"/>
          <a:stretch/>
        </p:blipFill>
        <p:spPr>
          <a:xfrm>
            <a:off x="0" y="6108701"/>
            <a:ext cx="12192000" cy="744715"/>
          </a:xfrm>
          <a:prstGeom prst="rect">
            <a:avLst/>
          </a:prstGeom>
        </p:spPr>
      </p:pic>
      <p:grpSp>
        <p:nvGrpSpPr>
          <p:cNvPr id="20" name="Group 19">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21"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2"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7" name="Rectangle 11">
            <a:extLst>
              <a:ext uri="{FF2B5EF4-FFF2-40B4-BE49-F238E27FC236}">
                <a16:creationId xmlns:a16="http://schemas.microsoft.com/office/drawing/2014/main" xmlns="" id="{3AD24F28-1415-40B3-A995-3C246C286D7F}"/>
              </a:ext>
            </a:extLst>
          </p:cNvPr>
          <p:cNvSpPr>
            <a:spLocks noChangeArrowheads="1"/>
          </p:cNvSpPr>
          <p:nvPr/>
        </p:nvSpPr>
        <p:spPr bwMode="gray">
          <a:xfrm>
            <a:off x="3203914" y="2624434"/>
            <a:ext cx="6418608" cy="923330"/>
          </a:xfrm>
          <a:prstGeom prst="rect">
            <a:avLst/>
          </a:prstGeom>
          <a:noFill/>
          <a:ln>
            <a:noFill/>
          </a:ln>
        </p:spPr>
        <p:txBody>
          <a:bodyPr wrap="square">
            <a:spAutoFit/>
          </a:bodyPr>
          <a:lstStyle/>
          <a:p>
            <a:pPr algn="ctr" defTabSz="1219140">
              <a:defRPr/>
            </a:pPr>
            <a:r>
              <a:rPr lang="en-US" altLang="zh-CN" sz="5400" b="1" spc="800" dirty="0" err="1">
                <a:solidFill>
                  <a:srgbClr val="FF0000"/>
                </a:solidFill>
                <a:latin typeface="Times New Roman" pitchFamily="18" charset="0"/>
                <a:ea typeface="Arial-Rounded" panose="020B0500000000000000" pitchFamily="34" charset="0"/>
                <a:cs typeface="Times New Roman" pitchFamily="18" charset="0"/>
              </a:rPr>
              <a:t>Tìm</a:t>
            </a:r>
            <a:r>
              <a:rPr lang="en-US" altLang="zh-CN" sz="5400" b="1" spc="800" dirty="0">
                <a:solidFill>
                  <a:srgbClr val="FF0000"/>
                </a:solidFill>
                <a:latin typeface="Times New Roman" pitchFamily="18" charset="0"/>
                <a:ea typeface="Arial-Rounded" panose="020B0500000000000000" pitchFamily="34" charset="0"/>
                <a:cs typeface="Times New Roman" pitchFamily="18" charset="0"/>
              </a:rPr>
              <a:t> </a:t>
            </a:r>
            <a:r>
              <a:rPr lang="en-US" altLang="zh-CN" sz="5400" b="1" spc="800" dirty="0" err="1">
                <a:solidFill>
                  <a:srgbClr val="FF0000"/>
                </a:solidFill>
                <a:latin typeface="Times New Roman" pitchFamily="18" charset="0"/>
                <a:ea typeface="Arial-Rounded" panose="020B0500000000000000" pitchFamily="34" charset="0"/>
                <a:cs typeface="Times New Roman" pitchFamily="18" charset="0"/>
              </a:rPr>
              <a:t>hiểu</a:t>
            </a:r>
            <a:r>
              <a:rPr lang="en-US" altLang="zh-CN" sz="5400" b="1" spc="800" dirty="0">
                <a:solidFill>
                  <a:srgbClr val="FF0000"/>
                </a:solidFill>
                <a:latin typeface="Times New Roman" pitchFamily="18" charset="0"/>
                <a:ea typeface="Arial-Rounded" panose="020B0500000000000000" pitchFamily="34" charset="0"/>
                <a:cs typeface="Times New Roman" pitchFamily="18" charset="0"/>
              </a:rPr>
              <a:t> </a:t>
            </a:r>
            <a:r>
              <a:rPr lang="en-US" altLang="zh-CN" sz="5400" b="1" spc="800" dirty="0" err="1">
                <a:solidFill>
                  <a:srgbClr val="FF0000"/>
                </a:solidFill>
                <a:latin typeface="Times New Roman" pitchFamily="18" charset="0"/>
                <a:ea typeface="Arial-Rounded" panose="020B0500000000000000" pitchFamily="34" charset="0"/>
                <a:cs typeface="Times New Roman" pitchFamily="18" charset="0"/>
              </a:rPr>
              <a:t>bài</a:t>
            </a:r>
            <a:endParaRPr lang="zh-CN" altLang="en-US" sz="5400" b="1" spc="800" dirty="0">
              <a:solidFill>
                <a:srgbClr val="FF0000"/>
              </a:solidFill>
              <a:latin typeface="Times New Roman" pitchFamily="18" charset="0"/>
              <a:ea typeface="Arial-Rounded" panose="020B0500000000000000" pitchFamily="34" charset="0"/>
              <a:cs typeface="Times New Roman" pitchFamily="18" charset="0"/>
            </a:endParaRPr>
          </a:p>
        </p:txBody>
      </p:sp>
      <p:sp>
        <p:nvSpPr>
          <p:cNvPr id="9" name="Text Box 1"/>
          <p:cNvSpPr txBox="1"/>
          <p:nvPr/>
        </p:nvSpPr>
        <p:spPr>
          <a:xfrm>
            <a:off x="2045368" y="6467578"/>
            <a:ext cx="10586696" cy="464614"/>
          </a:xfrm>
          <a:prstGeom prst="rect">
            <a:avLst/>
          </a:prstGeom>
          <a:noFill/>
        </p:spPr>
        <p:txBody>
          <a:bodyPr wrap="square" rtlCol="0">
            <a:spAutoFit/>
          </a:bodyPr>
          <a:lstStyle/>
          <a:p>
            <a:r>
              <a:rPr lang="en-US" sz="2419" dirty="0" err="1">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Bản</a:t>
            </a:r>
            <a:r>
              <a:rPr lang="en-US" sz="2419" dirty="0">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 </a:t>
            </a:r>
            <a:r>
              <a:rPr lang="en-US" sz="2419" dirty="0" err="1">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quyền</a:t>
            </a:r>
            <a:r>
              <a:rPr lang="en-US" sz="2419" dirty="0">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 : FB </a:t>
            </a:r>
            <a:r>
              <a:rPr lang="en-US" sz="2419" dirty="0" err="1">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Đặng</a:t>
            </a:r>
            <a:r>
              <a:rPr lang="en-US" sz="2419" dirty="0">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 </a:t>
            </a:r>
            <a:r>
              <a:rPr lang="en-US" sz="2419" dirty="0" err="1">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Nhật</a:t>
            </a:r>
            <a:r>
              <a:rPr lang="en-US" sz="2419" dirty="0">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 </a:t>
            </a:r>
            <a:r>
              <a:rPr lang="en-US" sz="2419" dirty="0" err="1">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Linh</a:t>
            </a:r>
            <a:r>
              <a:rPr lang="en-US" sz="2419" dirty="0">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 https://www.facebook.com/nhat.linh.3557440</a:t>
            </a:r>
          </a:p>
        </p:txBody>
      </p:sp>
    </p:spTree>
    <p:extLst>
      <p:ext uri="{BB962C8B-B14F-4D97-AF65-F5344CB8AC3E}">
        <p14:creationId xmlns:p14="http://schemas.microsoft.com/office/powerpoint/2010/main" xmlns="" val="267523602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5355" y="1"/>
            <a:ext cx="9906000" cy="69464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592" b="99704" l="2055" r="99658"/>
                    </a14:imgEffect>
                  </a14:imgLayer>
                </a14:imgProps>
              </a:ext>
              <a:ext uri="{28A0092B-C50C-407E-A947-70E740481C1C}">
                <a14:useLocalDpi xmlns:a14="http://schemas.microsoft.com/office/drawing/2010/main" xmlns=""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cstate="print">
            <a:extLst>
              <a:ext uri="{BEBA8EAE-BF5A-486C-A8C5-ECC9F3942E4B}">
                <a14:imgProps xmlns:a14="http://schemas.microsoft.com/office/drawing/2010/main" xmlns="">
                  <a14:imgLayer r:embed="rId7">
                    <a14:imgEffect>
                      <a14:backgroundRemoval t="0" b="95687" l="2875" r="100000"/>
                    </a14:imgEffect>
                  </a14:imgLayer>
                </a14:imgProps>
              </a:ext>
              <a:ext uri="{28A0092B-C50C-407E-A947-70E740481C1C}">
                <a14:useLocalDpi xmlns:a14="http://schemas.microsoft.com/office/drawing/2010/main" xmlns="" val="0"/>
              </a:ext>
            </a:extLst>
          </a:blip>
          <a:srcRect l="6361" r="4937"/>
          <a:stretch/>
        </p:blipFill>
        <p:spPr bwMode="auto">
          <a:xfrm>
            <a:off x="4697978" y="1"/>
            <a:ext cx="6285437" cy="70860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xmlns="">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xmlns="" val="0"/>
              </a:ext>
            </a:extLst>
          </a:blip>
          <a:srcRect l="12403" t="9450" r="14520" b="11154"/>
          <a:stretch/>
        </p:blipFill>
        <p:spPr bwMode="auto">
          <a:xfrm>
            <a:off x="1719398" y="5297406"/>
            <a:ext cx="1769503" cy="14908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592" b="99704" l="2055" r="99658"/>
                    </a14:imgEffect>
                  </a14:imgLayer>
                </a14:imgProps>
              </a:ext>
              <a:ext uri="{28A0092B-C50C-407E-A947-70E740481C1C}">
                <a14:useLocalDpi xmlns:a14="http://schemas.microsoft.com/office/drawing/2010/main" xmlns="" val="0"/>
              </a:ext>
            </a:extLst>
          </a:blip>
          <a:srcRect/>
          <a:stretch>
            <a:fillRect/>
          </a:stretch>
        </p:blipFill>
        <p:spPr bwMode="auto">
          <a:xfrm>
            <a:off x="8382002" y="4822265"/>
            <a:ext cx="1698437" cy="1965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itchFamily="18" charset="0"/>
                <a:cs typeface="Times New Roman" pitchFamily="18" charset="0"/>
              </a:rPr>
              <a:t>Trời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bắt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đầu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lạnh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mẹ</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nghĩ</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chúng</a:t>
            </a:r>
            <a:r>
              <a:rPr lang="en-US" sz="2400" b="1" dirty="0">
                <a:latin typeface="Times New Roman" pitchFamily="18" charset="0"/>
                <a:cs typeface="Times New Roman" pitchFamily="18" charset="0"/>
              </a:rPr>
              <a:t> ta </a:t>
            </a:r>
            <a:r>
              <a:rPr lang="en-US" sz="2400" b="1" dirty="0" err="1">
                <a:latin typeface="Times New Roman" pitchFamily="18" charset="0"/>
                <a:cs typeface="Times New Roman" pitchFamily="18" charset="0"/>
              </a:rPr>
              <a:t>nên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rừng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nhặt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một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dẻ</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trữ</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mùa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đông</a:t>
            </a:r>
            <a:r>
              <a:rPr lang="en-US" sz="2400" b="1" dirty="0">
                <a:latin typeface="Times New Roman" pitchFamily="18" charset="0"/>
                <a:cs typeface="Times New Roman" pitchFamily="18" charset="0"/>
              </a:rPr>
              <a:t>!</a:t>
            </a:r>
          </a:p>
        </p:txBody>
      </p:sp>
      <p:sp>
        <p:nvSpPr>
          <p:cNvPr id="23" name="Oval Callout 22"/>
          <p:cNvSpPr/>
          <p:nvPr/>
        </p:nvSpPr>
        <p:spPr>
          <a:xfrm>
            <a:off x="4905632" y="5209655"/>
            <a:ext cx="3476368" cy="1578607"/>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Times New Roman" pitchFamily="18" charset="0"/>
                <a:cs typeface="Times New Roman" pitchFamily="18" charset="0"/>
              </a:rPr>
              <a:t>Vâng</a:t>
            </a:r>
            <a:r>
              <a:rPr lang="en-US" sz="2000" b="1" dirty="0">
                <a:latin typeface="Times New Roman" pitchFamily="18" charset="0"/>
                <a:cs typeface="Times New Roman" pitchFamily="18" charset="0"/>
              </a:rPr>
              <a:t> ạ! </a:t>
            </a:r>
            <a:r>
              <a:rPr lang="en-US" sz="2000" b="1" dirty="0" err="1">
                <a:latin typeface="Times New Roman" pitchFamily="18" charset="0"/>
                <a:cs typeface="Times New Roman" pitchFamily="18" charset="0"/>
              </a:rPr>
              <a:t>Bây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giờ</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chúng</a:t>
            </a:r>
            <a:r>
              <a:rPr lang="en-US" sz="2000" b="1" dirty="0">
                <a:latin typeface="Times New Roman" pitchFamily="18" charset="0"/>
                <a:cs typeface="Times New Roman" pitchFamily="18" charset="0"/>
              </a:rPr>
              <a:t> ta </a:t>
            </a:r>
            <a:r>
              <a:rPr lang="en-US" sz="2000" b="1" dirty="0" err="1">
                <a:latin typeface="Times New Roman" pitchFamily="18" charset="0"/>
                <a:cs typeface="Times New Roman" pitchFamily="18" charset="0"/>
              </a:rPr>
              <a:t>hãy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ngay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thôi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mẹ</a:t>
            </a:r>
            <a:r>
              <a:rPr lang="en-US" sz="2000" b="1" dirty="0">
                <a:latin typeface="Times New Roman" pitchFamily="18" charset="0"/>
                <a:cs typeface="Times New Roman" pitchFamily="18" charset="0"/>
              </a:rPr>
              <a:t>!</a:t>
            </a:r>
          </a:p>
        </p:txBody>
      </p:sp>
    </p:spTree>
    <p:extLst>
      <p:ext uri="{BB962C8B-B14F-4D97-AF65-F5344CB8AC3E}">
        <p14:creationId xmlns:p14="http://schemas.microsoft.com/office/powerpoint/2010/main" xmlns="" val="165537907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8446"/>
            <a:ext cx="12469091" cy="6858000"/>
          </a:xfrm>
          <a:prstGeom prst="rect">
            <a:avLst/>
          </a:prstGeom>
        </p:spPr>
      </p:pic>
      <p:sp>
        <p:nvSpPr>
          <p:cNvPr id="4" name="Rounded Rectangle 3"/>
          <p:cNvSpPr/>
          <p:nvPr/>
        </p:nvSpPr>
        <p:spPr>
          <a:xfrm>
            <a:off x="329298" y="219904"/>
            <a:ext cx="11862702"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b="1" dirty="0">
                <a:solidFill>
                  <a:srgbClr val="002060"/>
                </a:solidFill>
                <a:latin typeface="Times New Roman" pitchFamily="18" charset="0"/>
                <a:ea typeface="Arial-Rounded" panose="020B0500000000000000" pitchFamily="34" charset="0"/>
                <a:cs typeface="Times New Roman" pitchFamily="18" charset="0"/>
              </a:rPr>
              <a:t>1. </a:t>
            </a:r>
            <a:r>
              <a:rPr lang="en-US" sz="3600" b="1" dirty="0" err="1">
                <a:solidFill>
                  <a:srgbClr val="002060"/>
                </a:solidFill>
                <a:latin typeface="Times New Roman" pitchFamily="18" charset="0"/>
                <a:ea typeface="Arial-Rounded" panose="020B0500000000000000" pitchFamily="34" charset="0"/>
                <a:cs typeface="Times New Roman" pitchFamily="18" charset="0"/>
              </a:rPr>
              <a:t>Tìm</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những</a:t>
            </a:r>
            <a:r>
              <a:rPr lang="en-US" sz="3600" b="1" dirty="0">
                <a:solidFill>
                  <a:srgbClr val="002060"/>
                </a:solidFill>
                <a:latin typeface="Times New Roman" pitchFamily="18" charset="0"/>
                <a:ea typeface="Arial-Rounded" panose="020B0500000000000000" pitchFamily="34" charset="0"/>
                <a:cs typeface="Times New Roman" pitchFamily="18" charset="0"/>
              </a:rPr>
              <a:t> chi </a:t>
            </a:r>
            <a:r>
              <a:rPr lang="en-US" sz="3600" b="1" dirty="0" err="1">
                <a:solidFill>
                  <a:srgbClr val="002060"/>
                </a:solidFill>
                <a:latin typeface="Times New Roman" pitchFamily="18" charset="0"/>
                <a:ea typeface="Arial-Rounded" panose="020B0500000000000000" pitchFamily="34" charset="0"/>
                <a:cs typeface="Times New Roman" pitchFamily="18" charset="0"/>
              </a:rPr>
              <a:t>tiết</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cho</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thấy</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chị</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em</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Nết</a:t>
            </a:r>
            <a:r>
              <a:rPr lang="en-US" sz="3600" b="1" dirty="0">
                <a:solidFill>
                  <a:srgbClr val="002060"/>
                </a:solidFill>
                <a:latin typeface="Times New Roman" pitchFamily="18" charset="0"/>
                <a:ea typeface="Arial-Rounded" panose="020B0500000000000000" pitchFamily="34" charset="0"/>
                <a:cs typeface="Times New Roman" pitchFamily="18" charset="0"/>
              </a:rPr>
              <a:t>, Na </a:t>
            </a:r>
            <a:r>
              <a:rPr lang="en-US" sz="3600" b="1" dirty="0" err="1">
                <a:solidFill>
                  <a:srgbClr val="002060"/>
                </a:solidFill>
                <a:latin typeface="Times New Roman" pitchFamily="18" charset="0"/>
                <a:ea typeface="Arial-Rounded" panose="020B0500000000000000" pitchFamily="34" charset="0"/>
                <a:cs typeface="Times New Roman" pitchFamily="18" charset="0"/>
              </a:rPr>
              <a:t>sống</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bên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nhau</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rất</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đầm</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ấm</a:t>
            </a:r>
            <a:r>
              <a:rPr lang="en-US" sz="3600" b="1" dirty="0">
                <a:solidFill>
                  <a:srgbClr val="002060"/>
                </a:solidFill>
                <a:latin typeface="Times New Roman" pitchFamily="18" charset="0"/>
                <a:ea typeface="Arial-Rounded" panose="020B0500000000000000" pitchFamily="34" charset="0"/>
                <a:cs typeface="Times New Roman" pitchFamily="18" charset="0"/>
              </a:rPr>
              <a:t>.</a:t>
            </a:r>
          </a:p>
        </p:txBody>
      </p:sp>
      <p:grpSp>
        <p:nvGrpSpPr>
          <p:cNvPr id="5" name="Group 4"/>
          <p:cNvGrpSpPr/>
          <p:nvPr/>
        </p:nvGrpSpPr>
        <p:grpSpPr>
          <a:xfrm>
            <a:off x="1381454" y="1148203"/>
            <a:ext cx="9758389" cy="4201157"/>
            <a:chOff x="3641819" y="56683"/>
            <a:chExt cx="10039458" cy="2950718"/>
          </a:xfrm>
        </p:grpSpPr>
        <p:grpSp>
          <p:nvGrpSpPr>
            <p:cNvPr id="6" name="组合 8">
              <a:extLst>
                <a:ext uri="{FF2B5EF4-FFF2-40B4-BE49-F238E27FC236}">
                  <a16:creationId xmlns:a16="http://schemas.microsoft.com/office/drawing/2014/main" xmlns="" id="{5F6D462F-AAF5-4684-8BBA-C99289825663}"/>
                </a:ext>
              </a:extLst>
            </p:cNvPr>
            <p:cNvGrpSpPr/>
            <p:nvPr/>
          </p:nvGrpSpPr>
          <p:grpSpPr>
            <a:xfrm>
              <a:off x="3641819" y="56683"/>
              <a:ext cx="10039458" cy="2950718"/>
              <a:chOff x="4591306" y="613472"/>
              <a:chExt cx="3655113" cy="13438766"/>
            </a:xfrm>
          </p:grpSpPr>
          <p:sp>
            <p:nvSpPr>
              <p:cNvPr id="8" name="矩形: 圆角 116">
                <a:extLst>
                  <a:ext uri="{FF2B5EF4-FFF2-40B4-BE49-F238E27FC236}">
                    <a16:creationId xmlns:a16="http://schemas.microsoft.com/office/drawing/2014/main" xmlns="" id="{4B1E2A56-47BE-4A41-B08B-92BAE09C3908}"/>
                  </a:ext>
                </a:extLst>
              </p:cNvPr>
              <p:cNvSpPr/>
              <p:nvPr/>
            </p:nvSpPr>
            <p:spPr>
              <a:xfrm>
                <a:off x="4670387" y="2613310"/>
                <a:ext cx="3488274" cy="9986383"/>
              </a:xfrm>
              <a:prstGeom prst="roundRect">
                <a:avLst>
                  <a:gd name="adj" fmla="val 7742"/>
                </a:avLst>
              </a:prstGeom>
              <a:solidFill>
                <a:schemeClr val="bg1"/>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pic>
            <p:nvPicPr>
              <p:cNvPr id="9" name="图片 117">
                <a:extLst>
                  <a:ext uri="{FF2B5EF4-FFF2-40B4-BE49-F238E27FC236}">
                    <a16:creationId xmlns:a16="http://schemas.microsoft.com/office/drawing/2014/main" xmlns="" id="{17413A04-CE9A-4F24-B2BD-23548634F92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91306" y="613472"/>
                <a:ext cx="175517" cy="2703225"/>
              </a:xfrm>
              <a:prstGeom prst="rect">
                <a:avLst/>
              </a:prstGeom>
            </p:spPr>
          </p:pic>
          <p:pic>
            <p:nvPicPr>
              <p:cNvPr id="10" name="图片 117">
                <a:extLst>
                  <a:ext uri="{FF2B5EF4-FFF2-40B4-BE49-F238E27FC236}">
                    <a16:creationId xmlns:a16="http://schemas.microsoft.com/office/drawing/2014/main" xmlns="" id="{17413A04-CE9A-4F24-B2BD-23548634F92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070902" y="11349012"/>
                <a:ext cx="175517" cy="2703226"/>
              </a:xfrm>
              <a:prstGeom prst="rect">
                <a:avLst/>
              </a:prstGeom>
            </p:spPr>
          </p:pic>
        </p:grpSp>
        <p:sp>
          <p:nvSpPr>
            <p:cNvPr id="7" name="TextBox 6"/>
            <p:cNvSpPr txBox="1"/>
            <p:nvPr/>
          </p:nvSpPr>
          <p:spPr>
            <a:xfrm>
              <a:off x="4123908" y="641838"/>
              <a:ext cx="8708300" cy="367488"/>
            </a:xfrm>
            <a:prstGeom prst="rect">
              <a:avLst/>
            </a:prstGeom>
            <a:noFill/>
          </p:spPr>
          <p:txBody>
            <a:bodyPr wrap="square" rtlCol="0">
              <a:spAutoFit/>
            </a:bodyPr>
            <a:lstStyle/>
            <a:p>
              <a:pPr algn="just"/>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Chị</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Nết</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cái</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gì</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cũng</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nhường</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em</a:t>
              </a:r>
              <a:r>
                <a:rPr lang="en-US" sz="2800" dirty="0" smtClean="0">
                  <a:solidFill>
                    <a:srgbClr val="C00000"/>
                  </a:solidFill>
                  <a:latin typeface="Times New Roman" pitchFamily="18" charset="0"/>
                  <a:ea typeface="Arial-Rounded" panose="020B0500000000000000" pitchFamily="34" charset="0"/>
                  <a:cs typeface="Times New Roman" pitchFamily="18" charset="0"/>
                </a:rPr>
                <a:t>.</a:t>
              </a:r>
              <a:endParaRPr lang="en-US" sz="2800" dirty="0">
                <a:solidFill>
                  <a:srgbClr val="C00000"/>
                </a:solidFill>
                <a:latin typeface="Times New Roman" pitchFamily="18" charset="0"/>
                <a:ea typeface="Arial-Rounded" panose="020B0500000000000000" pitchFamily="34" charset="0"/>
                <a:cs typeface="Times New Roman" pitchFamily="18" charset="0"/>
              </a:endParaRPr>
            </a:p>
          </p:txBody>
        </p:sp>
        <p:sp>
          <p:nvSpPr>
            <p:cNvPr id="11" name="TextBox 10"/>
            <p:cNvSpPr txBox="1"/>
            <p:nvPr/>
          </p:nvSpPr>
          <p:spPr>
            <a:xfrm>
              <a:off x="4123907" y="996090"/>
              <a:ext cx="8708300" cy="367488"/>
            </a:xfrm>
            <a:prstGeom prst="rect">
              <a:avLst/>
            </a:prstGeom>
            <a:noFill/>
          </p:spPr>
          <p:txBody>
            <a:bodyPr wrap="square" rtlCol="0">
              <a:spAutoFit/>
            </a:bodyPr>
            <a:lstStyle/>
            <a:p>
              <a:pPr algn="just"/>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Đêm</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đông</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chị</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Nết</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ôm</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em</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cho</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đỡ</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rét</a:t>
              </a:r>
              <a:r>
                <a:rPr lang="en-US" sz="2800" dirty="0" smtClean="0">
                  <a:solidFill>
                    <a:srgbClr val="C00000"/>
                  </a:solidFill>
                  <a:latin typeface="Times New Roman" pitchFamily="18" charset="0"/>
                  <a:ea typeface="Arial-Rounded" panose="020B0500000000000000" pitchFamily="34" charset="0"/>
                  <a:cs typeface="Times New Roman" pitchFamily="18" charset="0"/>
                </a:rPr>
                <a:t>.</a:t>
              </a:r>
              <a:endParaRPr lang="en-US" sz="2800" dirty="0">
                <a:solidFill>
                  <a:srgbClr val="C00000"/>
                </a:solidFill>
                <a:latin typeface="Times New Roman" pitchFamily="18" charset="0"/>
                <a:ea typeface="Arial-Rounded" panose="020B0500000000000000" pitchFamily="34" charset="0"/>
                <a:cs typeface="Times New Roman" pitchFamily="18" charset="0"/>
              </a:endParaRPr>
            </a:p>
          </p:txBody>
        </p:sp>
        <p:sp>
          <p:nvSpPr>
            <p:cNvPr id="12" name="TextBox 11"/>
            <p:cNvSpPr txBox="1"/>
            <p:nvPr/>
          </p:nvSpPr>
          <p:spPr>
            <a:xfrm>
              <a:off x="4123907" y="1370289"/>
              <a:ext cx="8708300" cy="367488"/>
            </a:xfrm>
            <a:prstGeom prst="rect">
              <a:avLst/>
            </a:prstGeom>
            <a:noFill/>
          </p:spPr>
          <p:txBody>
            <a:bodyPr wrap="square" rtlCol="0">
              <a:spAutoFit/>
            </a:bodyPr>
            <a:lstStyle/>
            <a:p>
              <a:pPr algn="just"/>
              <a:r>
                <a:rPr lang="en-US" sz="2800" dirty="0" smtClean="0">
                  <a:solidFill>
                    <a:srgbClr val="C00000"/>
                  </a:solidFill>
                  <a:latin typeface="Times New Roman" pitchFamily="18" charset="0"/>
                  <a:ea typeface="Arial-Rounded" panose="020B0500000000000000" pitchFamily="34" charset="0"/>
                  <a:cs typeface="Times New Roman" pitchFamily="18" charset="0"/>
                </a:rPr>
                <a:t>- Na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ôm</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choàng</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lấy</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chị</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cười</a:t>
              </a:r>
              <a:r>
                <a:rPr lang="en-US" sz="2800" dirty="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rúc</a:t>
              </a:r>
              <a:r>
                <a:rPr lang="en-US" sz="2800" dirty="0" smtClean="0">
                  <a:solidFill>
                    <a:srgbClr val="C00000"/>
                  </a:solidFill>
                  <a:latin typeface="Times New Roman" pitchFamily="18" charset="0"/>
                  <a:ea typeface="Arial-Rounded" panose="020B0500000000000000" pitchFamily="34" charset="0"/>
                  <a:cs typeface="Times New Roman" pitchFamily="18" charset="0"/>
                </a:rPr>
                <a:t> rich.</a:t>
              </a:r>
              <a:endParaRPr lang="en-US" sz="2800" dirty="0">
                <a:solidFill>
                  <a:srgbClr val="C00000"/>
                </a:solidFill>
                <a:latin typeface="Times New Roman" pitchFamily="18" charset="0"/>
                <a:ea typeface="Arial-Rounded" panose="020B0500000000000000" pitchFamily="34" charset="0"/>
                <a:cs typeface="Times New Roman" pitchFamily="18" charset="0"/>
              </a:endParaRPr>
            </a:p>
          </p:txBody>
        </p:sp>
        <p:sp>
          <p:nvSpPr>
            <p:cNvPr id="13" name="TextBox 12"/>
            <p:cNvSpPr txBox="1"/>
            <p:nvPr/>
          </p:nvSpPr>
          <p:spPr>
            <a:xfrm>
              <a:off x="4123906" y="1772498"/>
              <a:ext cx="8708300" cy="367488"/>
            </a:xfrm>
            <a:prstGeom prst="rect">
              <a:avLst/>
            </a:prstGeom>
            <a:noFill/>
          </p:spPr>
          <p:txBody>
            <a:bodyPr wrap="square" rtlCol="0">
              <a:spAutoFit/>
            </a:bodyPr>
            <a:lstStyle/>
            <a:p>
              <a:pPr algn="just"/>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Nết</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ôm</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em</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thật</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chặt</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thầm</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thì</a:t>
              </a:r>
              <a:r>
                <a:rPr lang="en-US" sz="2800" dirty="0">
                  <a:solidFill>
                    <a:srgbClr val="C00000"/>
                  </a:solidFill>
                  <a:latin typeface="Times New Roman" pitchFamily="18" charset="0"/>
                  <a:ea typeface="Arial-Rounded" panose="020B0500000000000000" pitchFamily="34" charset="0"/>
                  <a:cs typeface="Times New Roman" pitchFamily="18" charset="0"/>
                </a:rPr>
                <a:t>.</a:t>
              </a:r>
            </a:p>
          </p:txBody>
        </p:sp>
        <p:sp>
          <p:nvSpPr>
            <p:cNvPr id="14" name="TextBox 13"/>
            <p:cNvSpPr txBox="1"/>
            <p:nvPr/>
          </p:nvSpPr>
          <p:spPr>
            <a:xfrm>
              <a:off x="4123907" y="2224675"/>
              <a:ext cx="8708300" cy="367488"/>
            </a:xfrm>
            <a:prstGeom prst="rect">
              <a:avLst/>
            </a:prstGeom>
            <a:noFill/>
          </p:spPr>
          <p:txBody>
            <a:bodyPr wrap="square" rtlCol="0">
              <a:spAutoFit/>
            </a:bodyPr>
            <a:lstStyle/>
            <a:p>
              <a:pPr algn="just"/>
              <a:r>
                <a:rPr lang="en-US" sz="2800" dirty="0" smtClean="0">
                  <a:solidFill>
                    <a:srgbClr val="C00000"/>
                  </a:solidFill>
                  <a:latin typeface="Times New Roman" pitchFamily="18" charset="0"/>
                  <a:ea typeface="Arial-Rounded" panose="020B0500000000000000" pitchFamily="34" charset="0"/>
                  <a:cs typeface="Times New Roman" pitchFamily="18" charset="0"/>
                </a:rPr>
                <a:t>- Hai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chị</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em</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ôm</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nhau</a:t>
              </a:r>
              <a:r>
                <a:rPr lang="en-US" sz="2800" dirty="0" smtClean="0">
                  <a:solidFill>
                    <a:srgbClr val="C00000"/>
                  </a:solidFill>
                  <a:latin typeface="Times New Roman" pitchFamily="18" charset="0"/>
                  <a:ea typeface="Arial-Rounded" panose="020B0500000000000000" pitchFamily="34" charset="0"/>
                  <a:cs typeface="Times New Roman" pitchFamily="18" charset="0"/>
                </a:rPr>
                <a:t> </a:t>
              </a:r>
              <a:r>
                <a:rPr lang="en-US" sz="2800" dirty="0" err="1" smtClean="0">
                  <a:solidFill>
                    <a:srgbClr val="C00000"/>
                  </a:solidFill>
                  <a:latin typeface="Times New Roman" pitchFamily="18" charset="0"/>
                  <a:ea typeface="Arial-Rounded" panose="020B0500000000000000" pitchFamily="34" charset="0"/>
                  <a:cs typeface="Times New Roman" pitchFamily="18" charset="0"/>
                </a:rPr>
                <a:t>ngủ</a:t>
              </a:r>
              <a:r>
                <a:rPr lang="en-US" sz="2800" dirty="0" smtClean="0">
                  <a:solidFill>
                    <a:srgbClr val="C00000"/>
                  </a:solidFill>
                  <a:latin typeface="Times New Roman" pitchFamily="18" charset="0"/>
                  <a:ea typeface="Arial-Rounded" panose="020B0500000000000000" pitchFamily="34" charset="0"/>
                  <a:cs typeface="Times New Roman" pitchFamily="18" charset="0"/>
                </a:rPr>
                <a:t>.</a:t>
              </a:r>
              <a:endParaRPr lang="en-US" sz="2800" dirty="0">
                <a:solidFill>
                  <a:srgbClr val="C00000"/>
                </a:solidFill>
                <a:latin typeface="Times New Roman" pitchFamily="18" charset="0"/>
                <a:ea typeface="Arial-Rounded" panose="020B0500000000000000" pitchFamily="34" charset="0"/>
                <a:cs typeface="Times New Roman" pitchFamily="18" charset="0"/>
              </a:endParaRPr>
            </a:p>
          </p:txBody>
        </p:sp>
      </p:grpSp>
    </p:spTree>
    <p:extLst>
      <p:ext uri="{BB962C8B-B14F-4D97-AF65-F5344CB8AC3E}">
        <p14:creationId xmlns:p14="http://schemas.microsoft.com/office/powerpoint/2010/main" xmlns="" val="4581421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9067" y="0"/>
            <a:ext cx="12341067" cy="6930189"/>
          </a:xfrm>
          <a:prstGeom prst="rect">
            <a:avLst/>
          </a:prstGeom>
        </p:spPr>
      </p:pic>
      <p:grpSp>
        <p:nvGrpSpPr>
          <p:cNvPr id="3" name="Group 2"/>
          <p:cNvGrpSpPr/>
          <p:nvPr/>
        </p:nvGrpSpPr>
        <p:grpSpPr>
          <a:xfrm>
            <a:off x="567892" y="1581340"/>
            <a:ext cx="11043590" cy="4809835"/>
            <a:chOff x="3641819" y="56683"/>
            <a:chExt cx="10039458" cy="2950718"/>
          </a:xfrm>
        </p:grpSpPr>
        <p:grpSp>
          <p:nvGrpSpPr>
            <p:cNvPr id="4" name="组合 8">
              <a:extLst>
                <a:ext uri="{FF2B5EF4-FFF2-40B4-BE49-F238E27FC236}">
                  <a16:creationId xmlns:a16="http://schemas.microsoft.com/office/drawing/2014/main" xmlns="" id="{5F6D462F-AAF5-4684-8BBA-C99289825663}"/>
                </a:ext>
              </a:extLst>
            </p:cNvPr>
            <p:cNvGrpSpPr/>
            <p:nvPr/>
          </p:nvGrpSpPr>
          <p:grpSpPr>
            <a:xfrm>
              <a:off x="3641819" y="56683"/>
              <a:ext cx="10039458" cy="2950718"/>
              <a:chOff x="4591306" y="613472"/>
              <a:chExt cx="3655113" cy="13438766"/>
            </a:xfrm>
          </p:grpSpPr>
          <p:sp>
            <p:nvSpPr>
              <p:cNvPr id="10" name="矩形: 圆角 116">
                <a:extLst>
                  <a:ext uri="{FF2B5EF4-FFF2-40B4-BE49-F238E27FC236}">
                    <a16:creationId xmlns:a16="http://schemas.microsoft.com/office/drawing/2014/main" xmlns="" id="{4B1E2A56-47BE-4A41-B08B-92BAE09C3908}"/>
                  </a:ext>
                </a:extLst>
              </p:cNvPr>
              <p:cNvSpPr/>
              <p:nvPr/>
            </p:nvSpPr>
            <p:spPr>
              <a:xfrm>
                <a:off x="4670387" y="2613310"/>
                <a:ext cx="3488274" cy="9986383"/>
              </a:xfrm>
              <a:prstGeom prst="roundRect">
                <a:avLst>
                  <a:gd name="adj" fmla="val 7742"/>
                </a:avLst>
              </a:prstGeom>
              <a:solidFill>
                <a:schemeClr val="bg1"/>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pic>
            <p:nvPicPr>
              <p:cNvPr id="11" name="图片 117">
                <a:extLst>
                  <a:ext uri="{FF2B5EF4-FFF2-40B4-BE49-F238E27FC236}">
                    <a16:creationId xmlns:a16="http://schemas.microsoft.com/office/drawing/2014/main" xmlns="" id="{17413A04-CE9A-4F24-B2BD-23548634F92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91306" y="613472"/>
                <a:ext cx="175517" cy="2703225"/>
              </a:xfrm>
              <a:prstGeom prst="rect">
                <a:avLst/>
              </a:prstGeom>
            </p:spPr>
          </p:pic>
          <p:pic>
            <p:nvPicPr>
              <p:cNvPr id="12" name="图片 117">
                <a:extLst>
                  <a:ext uri="{FF2B5EF4-FFF2-40B4-BE49-F238E27FC236}">
                    <a16:creationId xmlns:a16="http://schemas.microsoft.com/office/drawing/2014/main" xmlns="" id="{17413A04-CE9A-4F24-B2BD-23548634F92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070902" y="11349012"/>
                <a:ext cx="175517" cy="2703226"/>
              </a:xfrm>
              <a:prstGeom prst="rect">
                <a:avLst/>
              </a:prstGeom>
            </p:spPr>
          </p:pic>
        </p:grpSp>
        <p:sp>
          <p:nvSpPr>
            <p:cNvPr id="5" name="TextBox 4"/>
            <p:cNvSpPr txBox="1"/>
            <p:nvPr/>
          </p:nvSpPr>
          <p:spPr>
            <a:xfrm>
              <a:off x="4123910" y="917911"/>
              <a:ext cx="5530063" cy="1076237"/>
            </a:xfrm>
            <a:prstGeom prst="rect">
              <a:avLst/>
            </a:prstGeom>
            <a:noFill/>
          </p:spPr>
          <p:txBody>
            <a:bodyPr wrap="square" rtlCol="0">
              <a:spAutoFit/>
            </a:bodyPr>
            <a:lstStyle/>
            <a:p>
              <a:pPr algn="just"/>
              <a:r>
                <a:rPr lang="en-US" sz="3600" dirty="0" err="1" smtClean="0">
                  <a:solidFill>
                    <a:srgbClr val="C00000"/>
                  </a:solidFill>
                  <a:latin typeface="Times New Roman" pitchFamily="18" charset="0"/>
                  <a:ea typeface="Arial-Rounded" panose="020B0500000000000000" pitchFamily="34" charset="0"/>
                  <a:cs typeface="Times New Roman" pitchFamily="18" charset="0"/>
                </a:rPr>
                <a:t>Khi</a:t>
              </a:r>
              <a:r>
                <a:rPr lang="en-US" sz="3600" dirty="0" smtClean="0">
                  <a:solidFill>
                    <a:srgbClr val="C00000"/>
                  </a:solidFill>
                  <a:latin typeface="Times New Roman" pitchFamily="18" charset="0"/>
                  <a:ea typeface="Arial-Rounded" panose="020B0500000000000000" pitchFamily="34" charset="0"/>
                  <a:cs typeface="Times New Roman" pitchFamily="18" charset="0"/>
                </a:rPr>
                <a:t> nước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lũ</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dâng</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cao</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chị</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Nết</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theo</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dân</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làng</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cõng</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em</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đến</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nơi</a:t>
              </a:r>
              <a:r>
                <a:rPr lang="en-US" sz="3600" dirty="0" smtClean="0">
                  <a:solidFill>
                    <a:srgbClr val="C00000"/>
                  </a:solidFill>
                  <a:latin typeface="Times New Roman" pitchFamily="18" charset="0"/>
                  <a:ea typeface="Arial-Rounded" panose="020B0500000000000000" pitchFamily="34" charset="0"/>
                  <a:cs typeface="Times New Roman" pitchFamily="18" charset="0"/>
                </a:rPr>
                <a:t> an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toàn</a:t>
              </a:r>
              <a:r>
                <a:rPr lang="en-US" sz="3600" dirty="0" smtClean="0">
                  <a:solidFill>
                    <a:srgbClr val="C00000"/>
                  </a:solidFill>
                  <a:latin typeface="Times New Roman" pitchFamily="18" charset="0"/>
                  <a:ea typeface="Arial-Rounded" panose="020B0500000000000000" pitchFamily="34" charset="0"/>
                  <a:cs typeface="Times New Roman" pitchFamily="18" charset="0"/>
                </a:rPr>
                <a:t>.</a:t>
              </a:r>
              <a:endParaRPr lang="en-US" sz="3600" dirty="0">
                <a:solidFill>
                  <a:srgbClr val="C00000"/>
                </a:solidFill>
                <a:latin typeface="Times New Roman" pitchFamily="18" charset="0"/>
                <a:ea typeface="Arial-Rounded" panose="020B0500000000000000" pitchFamily="34" charset="0"/>
                <a:cs typeface="Times New Roman" pitchFamily="18" charset="0"/>
              </a:endParaRPr>
            </a:p>
          </p:txBody>
        </p:sp>
      </p:grpSp>
      <p:sp>
        <p:nvSpPr>
          <p:cNvPr id="23" name="Rounded Rectangle 22"/>
          <p:cNvSpPr/>
          <p:nvPr/>
        </p:nvSpPr>
        <p:spPr>
          <a:xfrm>
            <a:off x="213794" y="212537"/>
            <a:ext cx="11862702" cy="13537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Times New Roman" pitchFamily="18" charset="0"/>
                <a:ea typeface="Arial-Rounded" panose="020B0500000000000000" pitchFamily="34" charset="0"/>
                <a:cs typeface="Times New Roman" pitchFamily="18" charset="0"/>
              </a:rPr>
              <a:t>2. </a:t>
            </a:r>
            <a:r>
              <a:rPr lang="vi-VN" sz="3600" b="1" dirty="0">
                <a:solidFill>
                  <a:srgbClr val="002060"/>
                </a:solidFill>
                <a:latin typeface="Times New Roman" pitchFamily="18" charset="0"/>
                <a:ea typeface="Arial-Rounded" panose="020B0500000000000000" pitchFamily="34" charset="0"/>
                <a:cs typeface="Times New Roman" pitchFamily="18" charset="0"/>
              </a:rPr>
              <a:t>Nước lũ dâng cao, chị Nết đưa Na đến nơi an toàn bằng cách nào? </a:t>
            </a:r>
            <a:endParaRPr lang="en-US" sz="3600" b="1" dirty="0">
              <a:solidFill>
                <a:srgbClr val="002060"/>
              </a:solidFill>
              <a:latin typeface="Times New Roman" pitchFamily="18" charset="0"/>
              <a:ea typeface="Arial-Rounded" panose="020B0500000000000000" pitchFamily="34" charset="0"/>
              <a:cs typeface="Times New Roman" pitchFamily="18" charset="0"/>
            </a:endParaRPr>
          </a:p>
        </p:txBody>
      </p:sp>
      <p:pic>
        <p:nvPicPr>
          <p:cNvPr id="24" name="Picture 23"/>
          <p:cNvPicPr>
            <a:picLocks noChangeAspect="1"/>
          </p:cNvPicPr>
          <p:nvPr/>
        </p:nvPicPr>
        <p:blipFill rotWithShape="1">
          <a:blip r:embed="rId4" cstate="print"/>
          <a:srcRect l="51491" t="36472" r="24913" b="18304"/>
          <a:stretch/>
        </p:blipFill>
        <p:spPr>
          <a:xfrm>
            <a:off x="7850209" y="2535175"/>
            <a:ext cx="2827282" cy="3048000"/>
          </a:xfrm>
          <a:prstGeom prst="rect">
            <a:avLst/>
          </a:prstGeom>
        </p:spPr>
      </p:pic>
    </p:spTree>
    <p:extLst>
      <p:ext uri="{BB962C8B-B14F-4D97-AF65-F5344CB8AC3E}">
        <p14:creationId xmlns:p14="http://schemas.microsoft.com/office/powerpoint/2010/main" xmlns="" val="178679085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4" name="Picture 3"/>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0000" b="90000" l="10000" r="90000"/>
                    </a14:imgEffect>
                  </a14:imgLayer>
                </a14:imgProps>
              </a:ext>
              <a:ext uri="{28A0092B-C50C-407E-A947-70E740481C1C}">
                <a14:useLocalDpi xmlns:a14="http://schemas.microsoft.com/office/drawing/2010/main" xmlns="" val="0"/>
              </a:ext>
            </a:extLst>
          </a:blip>
          <a:srcRect l="23333" r="35614" b="10585"/>
          <a:stretch/>
        </p:blipFill>
        <p:spPr>
          <a:xfrm rot="20845565">
            <a:off x="6168732" y="2328342"/>
            <a:ext cx="1466315" cy="2395294"/>
          </a:xfrm>
          <a:prstGeom prst="rect">
            <a:avLst/>
          </a:prstGeom>
        </p:spPr>
      </p:pic>
      <p:pic>
        <p:nvPicPr>
          <p:cNvPr id="5" name="Picture 4"/>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0000" b="90000" l="10000" r="90000"/>
                    </a14:imgEffect>
                  </a14:imgLayer>
                </a14:imgProps>
              </a:ext>
              <a:ext uri="{28A0092B-C50C-407E-A947-70E740481C1C}">
                <a14:useLocalDpi xmlns:a14="http://schemas.microsoft.com/office/drawing/2010/main" xmlns="" val="0"/>
              </a:ext>
            </a:extLst>
          </a:blip>
          <a:srcRect l="23333" r="35614" b="10585"/>
          <a:stretch/>
        </p:blipFill>
        <p:spPr>
          <a:xfrm rot="20845565">
            <a:off x="5218661" y="2695086"/>
            <a:ext cx="1253439" cy="2047551"/>
          </a:xfrm>
          <a:prstGeom prst="rect">
            <a:avLst/>
          </a:prstGeom>
        </p:spPr>
      </p:pic>
      <p:pic>
        <p:nvPicPr>
          <p:cNvPr id="6" name="Picture 5"/>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0000" b="90000" l="10000" r="90000"/>
                    </a14:imgEffect>
                  </a14:imgLayer>
                </a14:imgProps>
              </a:ext>
              <a:ext uri="{28A0092B-C50C-407E-A947-70E740481C1C}">
                <a14:useLocalDpi xmlns:a14="http://schemas.microsoft.com/office/drawing/2010/main" xmlns="" val="0"/>
              </a:ext>
            </a:extLst>
          </a:blip>
          <a:srcRect l="23333" r="35614" b="10585"/>
          <a:stretch/>
        </p:blipFill>
        <p:spPr>
          <a:xfrm rot="20845565">
            <a:off x="7325219" y="2938012"/>
            <a:ext cx="1073860" cy="1754200"/>
          </a:xfrm>
          <a:prstGeom prst="rect">
            <a:avLst/>
          </a:prstGeom>
        </p:spPr>
      </p:pic>
      <p:pic>
        <p:nvPicPr>
          <p:cNvPr id="7" name="Picture 6"/>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0000" b="90000" l="10000" r="90000"/>
                    </a14:imgEffect>
                  </a14:imgLayer>
                </a14:imgProps>
              </a:ext>
              <a:ext uri="{28A0092B-C50C-407E-A947-70E740481C1C}">
                <a14:useLocalDpi xmlns:a14="http://schemas.microsoft.com/office/drawing/2010/main" xmlns="" val="0"/>
              </a:ext>
            </a:extLst>
          </a:blip>
          <a:srcRect l="23333" r="35614" b="10585"/>
          <a:stretch/>
        </p:blipFill>
        <p:spPr>
          <a:xfrm rot="20845565">
            <a:off x="8106529" y="3166509"/>
            <a:ext cx="941230" cy="1537542"/>
          </a:xfrm>
          <a:prstGeom prst="rect">
            <a:avLst/>
          </a:prstGeom>
        </p:spPr>
      </p:pic>
      <p:pic>
        <p:nvPicPr>
          <p:cNvPr id="8" name="Picture 7"/>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0000" b="90000" l="10000" r="90000"/>
                    </a14:imgEffect>
                  </a14:imgLayer>
                </a14:imgProps>
              </a:ext>
              <a:ext uri="{28A0092B-C50C-407E-A947-70E740481C1C}">
                <a14:useLocalDpi xmlns:a14="http://schemas.microsoft.com/office/drawing/2010/main" xmlns="" val="0"/>
              </a:ext>
            </a:extLst>
          </a:blip>
          <a:srcRect l="23333" r="35614" b="10585"/>
          <a:stretch/>
        </p:blipFill>
        <p:spPr>
          <a:xfrm rot="20845565">
            <a:off x="8934332" y="3418826"/>
            <a:ext cx="820362" cy="1340098"/>
          </a:xfrm>
          <a:prstGeom prst="rect">
            <a:avLst/>
          </a:prstGeom>
        </p:spPr>
      </p:pic>
      <p:pic>
        <p:nvPicPr>
          <p:cNvPr id="9" name="Picture 8"/>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0000" b="90000" l="10000" r="90000"/>
                    </a14:imgEffect>
                  </a14:imgLayer>
                </a14:imgProps>
              </a:ext>
              <a:ext uri="{28A0092B-C50C-407E-A947-70E740481C1C}">
                <a14:useLocalDpi xmlns:a14="http://schemas.microsoft.com/office/drawing/2010/main" xmlns="" val="0"/>
              </a:ext>
            </a:extLst>
          </a:blip>
          <a:srcRect l="23333" r="35614" b="10585"/>
          <a:stretch/>
        </p:blipFill>
        <p:spPr>
          <a:xfrm rot="20845565">
            <a:off x="4508427" y="3173628"/>
            <a:ext cx="932514" cy="1523305"/>
          </a:xfrm>
          <a:prstGeom prst="rect">
            <a:avLst/>
          </a:prstGeom>
        </p:spPr>
      </p:pic>
      <p:pic>
        <p:nvPicPr>
          <p:cNvPr id="10" name="Picture 9"/>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0000" b="90000" l="10000" r="90000"/>
                    </a14:imgEffect>
                  </a14:imgLayer>
                </a14:imgProps>
              </a:ext>
              <a:ext uri="{28A0092B-C50C-407E-A947-70E740481C1C}">
                <a14:useLocalDpi xmlns:a14="http://schemas.microsoft.com/office/drawing/2010/main" xmlns="" val="0"/>
              </a:ext>
            </a:extLst>
          </a:blip>
          <a:srcRect l="23333" r="35614" b="10585"/>
          <a:stretch/>
        </p:blipFill>
        <p:spPr>
          <a:xfrm rot="20845565">
            <a:off x="3844584" y="3306749"/>
            <a:ext cx="816918" cy="1334473"/>
          </a:xfrm>
          <a:prstGeom prst="rect">
            <a:avLst/>
          </a:prstGeom>
        </p:spPr>
      </p:pic>
      <p:pic>
        <p:nvPicPr>
          <p:cNvPr id="11" name="Picture 10"/>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0000" b="90000" l="10000" r="90000"/>
                    </a14:imgEffect>
                  </a14:imgLayer>
                </a14:imgProps>
              </a:ext>
              <a:ext uri="{28A0092B-C50C-407E-A947-70E740481C1C}">
                <a14:useLocalDpi xmlns:a14="http://schemas.microsoft.com/office/drawing/2010/main" xmlns="" val="0"/>
              </a:ext>
            </a:extLst>
          </a:blip>
          <a:srcRect l="23333" r="35614" b="10585"/>
          <a:stretch/>
        </p:blipFill>
        <p:spPr>
          <a:xfrm rot="20845565">
            <a:off x="3217895" y="3501917"/>
            <a:ext cx="816918" cy="1334473"/>
          </a:xfrm>
          <a:prstGeom prst="rect">
            <a:avLst/>
          </a:prstGeom>
        </p:spPr>
      </p:pic>
      <p:pic>
        <p:nvPicPr>
          <p:cNvPr id="13" name="Picture 12"/>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0000" b="90000" l="10000" r="90000"/>
                    </a14:imgEffect>
                  </a14:imgLayer>
                </a14:imgProps>
              </a:ext>
              <a:ext uri="{28A0092B-C50C-407E-A947-70E740481C1C}">
                <a14:useLocalDpi xmlns:a14="http://schemas.microsoft.com/office/drawing/2010/main" xmlns="" val="0"/>
              </a:ext>
            </a:extLst>
          </a:blip>
          <a:srcRect l="23333" r="35614" b="10585"/>
          <a:stretch/>
        </p:blipFill>
        <p:spPr>
          <a:xfrm rot="20845565">
            <a:off x="2652997" y="3749222"/>
            <a:ext cx="816918" cy="1334473"/>
          </a:xfrm>
          <a:prstGeom prst="rect">
            <a:avLst/>
          </a:prstGeom>
        </p:spPr>
      </p:pic>
      <p:pic>
        <p:nvPicPr>
          <p:cNvPr id="14" name="Picture 13"/>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0000" b="90000" l="10000" r="90000"/>
                    </a14:imgEffect>
                  </a14:imgLayer>
                </a14:imgProps>
              </a:ext>
              <a:ext uri="{28A0092B-C50C-407E-A947-70E740481C1C}">
                <a14:useLocalDpi xmlns:a14="http://schemas.microsoft.com/office/drawing/2010/main" xmlns="" val="0"/>
              </a:ext>
            </a:extLst>
          </a:blip>
          <a:srcRect l="23333" r="35614" b="10585"/>
          <a:stretch/>
        </p:blipFill>
        <p:spPr>
          <a:xfrm rot="20845565">
            <a:off x="9575827" y="3563782"/>
            <a:ext cx="816918" cy="1334473"/>
          </a:xfrm>
          <a:prstGeom prst="rect">
            <a:avLst/>
          </a:prstGeom>
        </p:spPr>
      </p:pic>
      <p:pic>
        <p:nvPicPr>
          <p:cNvPr id="15" name="Picture 14"/>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0000" b="90000" l="10000" r="90000"/>
                    </a14:imgEffect>
                  </a14:imgLayer>
                </a14:imgProps>
              </a:ext>
              <a:ext uri="{28A0092B-C50C-407E-A947-70E740481C1C}">
                <a14:useLocalDpi xmlns:a14="http://schemas.microsoft.com/office/drawing/2010/main" xmlns="" val="0"/>
              </a:ext>
            </a:extLst>
          </a:blip>
          <a:srcRect l="23333" r="35614" b="10585"/>
          <a:stretch/>
        </p:blipFill>
        <p:spPr>
          <a:xfrm rot="20845565">
            <a:off x="10168918" y="3735735"/>
            <a:ext cx="816918" cy="1334473"/>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60833" b="80926" l="58229" r="64063">
                        <a14:foregroundMark x1="61563" y1="63056" x2="62344" y2="63056"/>
                        <a14:foregroundMark x1="63281" y1="62778" x2="63542" y2="62870"/>
                        <a14:backgroundMark x1="60000" y1="65648" x2="60521" y2="61296"/>
                      </a14:backgroundRemoval>
                    </a14:imgEffect>
                  </a14:imgLayer>
                </a14:imgProps>
              </a:ext>
            </a:extLst>
          </a:blip>
          <a:srcRect l="58332" t="61926" r="35173" b="20896"/>
          <a:stretch/>
        </p:blipFill>
        <p:spPr>
          <a:xfrm flipH="1">
            <a:off x="9807780" y="1802077"/>
            <a:ext cx="2187007" cy="3253841"/>
          </a:xfrm>
          <a:prstGeom prst="rect">
            <a:avLst/>
          </a:prstGeom>
        </p:spPr>
      </p:pic>
      <p:sp>
        <p:nvSpPr>
          <p:cNvPr id="18" name="Rounded Rectangle 17"/>
          <p:cNvSpPr/>
          <p:nvPr/>
        </p:nvSpPr>
        <p:spPr>
          <a:xfrm>
            <a:off x="865931" y="63882"/>
            <a:ext cx="10460137" cy="13537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Times New Roman" pitchFamily="18" charset="0"/>
                <a:ea typeface="Arial-Rounded" panose="020B0500000000000000" pitchFamily="34" charset="0"/>
                <a:cs typeface="Times New Roman" pitchFamily="18" charset="0"/>
              </a:rPr>
              <a:t>3. </a:t>
            </a:r>
            <a:r>
              <a:rPr lang="en-US" sz="3600" b="1" dirty="0" err="1">
                <a:solidFill>
                  <a:srgbClr val="002060"/>
                </a:solidFill>
                <a:latin typeface="Times New Roman" pitchFamily="18" charset="0"/>
                <a:ea typeface="Arial-Rounded" panose="020B0500000000000000" pitchFamily="34" charset="0"/>
                <a:cs typeface="Times New Roman" pitchFamily="18" charset="0"/>
              </a:rPr>
              <a:t>Nói</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về</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điều</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kì</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lạ</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xảy</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ra</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khi</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Nết</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cõng</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em</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chạy</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lũ</a:t>
            </a:r>
            <a:endParaRPr lang="en-US" sz="3600" b="1" dirty="0">
              <a:solidFill>
                <a:srgbClr val="002060"/>
              </a:solidFill>
              <a:latin typeface="Times New Roman" pitchFamily="18" charset="0"/>
              <a:ea typeface="Arial-Rounded" panose="020B0500000000000000" pitchFamily="34" charset="0"/>
              <a:cs typeface="Times New Roman" pitchFamily="18" charset="0"/>
            </a:endParaRPr>
          </a:p>
        </p:txBody>
      </p:sp>
      <p:sp>
        <p:nvSpPr>
          <p:cNvPr id="19" name="TextBox 18"/>
          <p:cNvSpPr txBox="1"/>
          <p:nvPr/>
        </p:nvSpPr>
        <p:spPr>
          <a:xfrm>
            <a:off x="1655906" y="4875935"/>
            <a:ext cx="2949940" cy="1055608"/>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en-US" sz="2800" b="1" dirty="0" err="1" smtClean="0">
                <a:solidFill>
                  <a:srgbClr val="C00000"/>
                </a:solidFill>
                <a:latin typeface="Times New Roman" pitchFamily="18" charset="0"/>
                <a:ea typeface="Arial-Rounded" panose="020B0500000000000000" pitchFamily="34" charset="0"/>
                <a:cs typeface="Times New Roman" pitchFamily="18" charset="0"/>
              </a:rPr>
              <a:t>Bàn</a:t>
            </a:r>
            <a:r>
              <a:rPr lang="en-US" sz="2800" b="1" dirty="0" smtClean="0">
                <a:solidFill>
                  <a:srgbClr val="C00000"/>
                </a:solidFill>
                <a:latin typeface="Times New Roman" pitchFamily="18" charset="0"/>
                <a:ea typeface="Arial-Rounded" panose="020B0500000000000000" pitchFamily="34" charset="0"/>
                <a:cs typeface="Times New Roman" pitchFamily="18" charset="0"/>
              </a:rPr>
              <a:t> </a:t>
            </a:r>
            <a:r>
              <a:rPr lang="en-US" sz="2800" b="1" dirty="0" err="1" smtClean="0">
                <a:solidFill>
                  <a:srgbClr val="C00000"/>
                </a:solidFill>
                <a:latin typeface="Times New Roman" pitchFamily="18" charset="0"/>
                <a:ea typeface="Arial-Rounded" panose="020B0500000000000000" pitchFamily="34" charset="0"/>
                <a:cs typeface="Times New Roman" pitchFamily="18" charset="0"/>
              </a:rPr>
              <a:t>chân</a:t>
            </a:r>
            <a:r>
              <a:rPr lang="en-US" sz="2800" b="1" dirty="0" smtClean="0">
                <a:solidFill>
                  <a:srgbClr val="C00000"/>
                </a:solidFill>
                <a:latin typeface="Times New Roman" pitchFamily="18" charset="0"/>
                <a:ea typeface="Arial-Rounded" panose="020B0500000000000000" pitchFamily="34" charset="0"/>
                <a:cs typeface="Times New Roman" pitchFamily="18" charset="0"/>
              </a:rPr>
              <a:t> </a:t>
            </a:r>
            <a:r>
              <a:rPr lang="en-US" sz="2800" b="1" dirty="0" err="1" smtClean="0">
                <a:solidFill>
                  <a:srgbClr val="C00000"/>
                </a:solidFill>
                <a:latin typeface="Times New Roman" pitchFamily="18" charset="0"/>
                <a:ea typeface="Arial-Rounded" panose="020B0500000000000000" pitchFamily="34" charset="0"/>
                <a:cs typeface="Times New Roman" pitchFamily="18" charset="0"/>
              </a:rPr>
              <a:t>Nết</a:t>
            </a:r>
            <a:r>
              <a:rPr lang="en-US" sz="2800" b="1" dirty="0" smtClean="0">
                <a:solidFill>
                  <a:srgbClr val="C00000"/>
                </a:solidFill>
                <a:latin typeface="Times New Roman" pitchFamily="18" charset="0"/>
                <a:ea typeface="Arial-Rounded" panose="020B0500000000000000" pitchFamily="34" charset="0"/>
                <a:cs typeface="Times New Roman" pitchFamily="18" charset="0"/>
              </a:rPr>
              <a:t> </a:t>
            </a:r>
            <a:r>
              <a:rPr lang="en-US" sz="2800" b="1" dirty="0" err="1" smtClean="0">
                <a:solidFill>
                  <a:srgbClr val="C00000"/>
                </a:solidFill>
                <a:latin typeface="Times New Roman" pitchFamily="18" charset="0"/>
                <a:ea typeface="Arial-Rounded" panose="020B0500000000000000" pitchFamily="34" charset="0"/>
                <a:cs typeface="Times New Roman" pitchFamily="18" charset="0"/>
              </a:rPr>
              <a:t>rớm</a:t>
            </a:r>
            <a:r>
              <a:rPr lang="en-US" sz="2800" b="1" dirty="0" smtClean="0">
                <a:solidFill>
                  <a:srgbClr val="C00000"/>
                </a:solidFill>
                <a:latin typeface="Times New Roman" pitchFamily="18" charset="0"/>
                <a:ea typeface="Arial-Rounded" panose="020B0500000000000000" pitchFamily="34" charset="0"/>
                <a:cs typeface="Times New Roman" pitchFamily="18" charset="0"/>
              </a:rPr>
              <a:t> </a:t>
            </a:r>
            <a:r>
              <a:rPr lang="en-US" sz="2800" b="1" dirty="0" err="1" smtClean="0">
                <a:solidFill>
                  <a:srgbClr val="C00000"/>
                </a:solidFill>
                <a:latin typeface="Times New Roman" pitchFamily="18" charset="0"/>
                <a:ea typeface="Arial-Rounded" panose="020B0500000000000000" pitchFamily="34" charset="0"/>
                <a:cs typeface="Times New Roman" pitchFamily="18" charset="0"/>
              </a:rPr>
              <a:t>máu</a:t>
            </a:r>
            <a:r>
              <a:rPr lang="en-US" sz="2800" b="1" dirty="0" smtClean="0">
                <a:solidFill>
                  <a:srgbClr val="C00000"/>
                </a:solidFill>
                <a:latin typeface="Times New Roman" pitchFamily="18" charset="0"/>
                <a:ea typeface="Arial-Rounded" panose="020B0500000000000000" pitchFamily="34" charset="0"/>
                <a:cs typeface="Times New Roman" pitchFamily="18" charset="0"/>
              </a:rPr>
              <a:t> </a:t>
            </a:r>
            <a:endParaRPr lang="en-US" sz="2800" b="1" dirty="0">
              <a:solidFill>
                <a:srgbClr val="C00000"/>
              </a:solidFill>
              <a:latin typeface="Times New Roman" pitchFamily="18" charset="0"/>
              <a:ea typeface="Arial-Rounded" panose="020B0500000000000000" pitchFamily="34" charset="0"/>
              <a:cs typeface="Times New Roman" pitchFamily="18" charset="0"/>
            </a:endParaRPr>
          </a:p>
        </p:txBody>
      </p:sp>
      <p:sp>
        <p:nvSpPr>
          <p:cNvPr id="20" name="TextBox 19"/>
          <p:cNvSpPr txBox="1"/>
          <p:nvPr/>
        </p:nvSpPr>
        <p:spPr>
          <a:xfrm>
            <a:off x="4999464" y="4855852"/>
            <a:ext cx="3039867" cy="1055608"/>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en-US" sz="2800" b="1" dirty="0" err="1" smtClean="0">
                <a:solidFill>
                  <a:srgbClr val="C00000"/>
                </a:solidFill>
                <a:latin typeface="Times New Roman" pitchFamily="18" charset="0"/>
                <a:ea typeface="Arial-Rounded" panose="020B0500000000000000" pitchFamily="34" charset="0"/>
                <a:cs typeface="Times New Roman" pitchFamily="18" charset="0"/>
              </a:rPr>
              <a:t>Bụt</a:t>
            </a:r>
            <a:r>
              <a:rPr lang="en-US" sz="2800" b="1" dirty="0" smtClean="0">
                <a:solidFill>
                  <a:srgbClr val="C00000"/>
                </a:solidFill>
                <a:latin typeface="Times New Roman" pitchFamily="18" charset="0"/>
                <a:ea typeface="Arial-Rounded" panose="020B0500000000000000" pitchFamily="34" charset="0"/>
                <a:cs typeface="Times New Roman" pitchFamily="18" charset="0"/>
              </a:rPr>
              <a:t> </a:t>
            </a:r>
            <a:r>
              <a:rPr lang="en-US" sz="2800" b="1" dirty="0" err="1" smtClean="0">
                <a:solidFill>
                  <a:srgbClr val="C00000"/>
                </a:solidFill>
                <a:latin typeface="Times New Roman" pitchFamily="18" charset="0"/>
                <a:ea typeface="Arial-Rounded" panose="020B0500000000000000" pitchFamily="34" charset="0"/>
                <a:cs typeface="Times New Roman" pitchFamily="18" charset="0"/>
              </a:rPr>
              <a:t>phẩy</a:t>
            </a:r>
            <a:r>
              <a:rPr lang="en-US" sz="2800" b="1" dirty="0" smtClean="0">
                <a:solidFill>
                  <a:srgbClr val="C00000"/>
                </a:solidFill>
                <a:latin typeface="Times New Roman" pitchFamily="18" charset="0"/>
                <a:ea typeface="Arial-Rounded" panose="020B0500000000000000" pitchFamily="34" charset="0"/>
                <a:cs typeface="Times New Roman" pitchFamily="18" charset="0"/>
              </a:rPr>
              <a:t> </a:t>
            </a:r>
            <a:r>
              <a:rPr lang="en-US" sz="2800" b="1" dirty="0" err="1" smtClean="0">
                <a:solidFill>
                  <a:srgbClr val="C00000"/>
                </a:solidFill>
                <a:latin typeface="Times New Roman" pitchFamily="18" charset="0"/>
                <a:ea typeface="Arial-Rounded" panose="020B0500000000000000" pitchFamily="34" charset="0"/>
                <a:cs typeface="Times New Roman" pitchFamily="18" charset="0"/>
              </a:rPr>
              <a:t>chiếc</a:t>
            </a:r>
            <a:r>
              <a:rPr lang="en-US" sz="2800" b="1" dirty="0" smtClean="0">
                <a:solidFill>
                  <a:srgbClr val="C00000"/>
                </a:solidFill>
                <a:latin typeface="Times New Roman" pitchFamily="18" charset="0"/>
                <a:ea typeface="Arial-Rounded" panose="020B0500000000000000" pitchFamily="34" charset="0"/>
                <a:cs typeface="Times New Roman" pitchFamily="18" charset="0"/>
              </a:rPr>
              <a:t> </a:t>
            </a:r>
            <a:r>
              <a:rPr lang="en-US" sz="2800" b="1" dirty="0" err="1" smtClean="0">
                <a:solidFill>
                  <a:srgbClr val="C00000"/>
                </a:solidFill>
                <a:latin typeface="Times New Roman" pitchFamily="18" charset="0"/>
                <a:ea typeface="Arial-Rounded" panose="020B0500000000000000" pitchFamily="34" charset="0"/>
                <a:cs typeface="Times New Roman" pitchFamily="18" charset="0"/>
              </a:rPr>
              <a:t>quạt</a:t>
            </a:r>
            <a:r>
              <a:rPr lang="en-US" sz="2800" b="1" dirty="0" smtClean="0">
                <a:solidFill>
                  <a:srgbClr val="C00000"/>
                </a:solidFill>
                <a:latin typeface="Times New Roman" pitchFamily="18" charset="0"/>
                <a:ea typeface="Arial-Rounded" panose="020B0500000000000000" pitchFamily="34" charset="0"/>
                <a:cs typeface="Times New Roman" pitchFamily="18" charset="0"/>
              </a:rPr>
              <a:t> </a:t>
            </a:r>
            <a:r>
              <a:rPr lang="en-US" sz="2800" b="1" dirty="0" err="1" smtClean="0">
                <a:solidFill>
                  <a:srgbClr val="C00000"/>
                </a:solidFill>
                <a:latin typeface="Times New Roman" pitchFamily="18" charset="0"/>
                <a:ea typeface="Arial-Rounded" panose="020B0500000000000000" pitchFamily="34" charset="0"/>
                <a:cs typeface="Times New Roman" pitchFamily="18" charset="0"/>
              </a:rPr>
              <a:t>thần</a:t>
            </a:r>
            <a:endParaRPr lang="en-US" sz="2800" b="1" dirty="0" smtClean="0">
              <a:solidFill>
                <a:srgbClr val="C00000"/>
              </a:solidFill>
              <a:latin typeface="Times New Roman" pitchFamily="18" charset="0"/>
              <a:ea typeface="Arial-Rounded" panose="020B0500000000000000" pitchFamily="34" charset="0"/>
              <a:cs typeface="Times New Roman" pitchFamily="18" charset="0"/>
            </a:endParaRPr>
          </a:p>
        </p:txBody>
      </p:sp>
      <p:sp>
        <p:nvSpPr>
          <p:cNvPr id="21" name="TextBox 20"/>
          <p:cNvSpPr txBox="1"/>
          <p:nvPr/>
        </p:nvSpPr>
        <p:spPr>
          <a:xfrm>
            <a:off x="8591335" y="4822022"/>
            <a:ext cx="2949940" cy="1055608"/>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en-US" sz="2800" b="1" dirty="0" err="1" smtClean="0">
                <a:solidFill>
                  <a:srgbClr val="C00000"/>
                </a:solidFill>
                <a:latin typeface="Times New Roman" pitchFamily="18" charset="0"/>
                <a:ea typeface="Arial-Rounded" panose="020B0500000000000000" pitchFamily="34" charset="0"/>
                <a:cs typeface="Times New Roman" pitchFamily="18" charset="0"/>
              </a:rPr>
              <a:t>Bàn</a:t>
            </a:r>
            <a:r>
              <a:rPr lang="en-US" sz="2800" b="1" dirty="0" smtClean="0">
                <a:solidFill>
                  <a:srgbClr val="C00000"/>
                </a:solidFill>
                <a:latin typeface="Times New Roman" pitchFamily="18" charset="0"/>
                <a:ea typeface="Arial-Rounded" panose="020B0500000000000000" pitchFamily="34" charset="0"/>
                <a:cs typeface="Times New Roman" pitchFamily="18" charset="0"/>
              </a:rPr>
              <a:t> </a:t>
            </a:r>
            <a:r>
              <a:rPr lang="en-US" sz="2800" b="1" dirty="0" err="1" smtClean="0">
                <a:solidFill>
                  <a:srgbClr val="C00000"/>
                </a:solidFill>
                <a:latin typeface="Times New Roman" pitchFamily="18" charset="0"/>
                <a:ea typeface="Arial-Rounded" panose="020B0500000000000000" pitchFamily="34" charset="0"/>
                <a:cs typeface="Times New Roman" pitchFamily="18" charset="0"/>
              </a:rPr>
              <a:t>chân</a:t>
            </a:r>
            <a:r>
              <a:rPr lang="en-US" sz="2800" b="1" dirty="0" smtClean="0">
                <a:solidFill>
                  <a:srgbClr val="C00000"/>
                </a:solidFill>
                <a:latin typeface="Times New Roman" pitchFamily="18" charset="0"/>
                <a:ea typeface="Arial-Rounded" panose="020B0500000000000000" pitchFamily="34" charset="0"/>
                <a:cs typeface="Times New Roman" pitchFamily="18" charset="0"/>
              </a:rPr>
              <a:t> </a:t>
            </a:r>
            <a:r>
              <a:rPr lang="en-US" sz="2800" b="1" dirty="0" err="1" smtClean="0">
                <a:solidFill>
                  <a:srgbClr val="C00000"/>
                </a:solidFill>
                <a:latin typeface="Times New Roman" pitchFamily="18" charset="0"/>
                <a:ea typeface="Arial-Rounded" panose="020B0500000000000000" pitchFamily="34" charset="0"/>
                <a:cs typeface="Times New Roman" pitchFamily="18" charset="0"/>
              </a:rPr>
              <a:t>Nết</a:t>
            </a:r>
            <a:r>
              <a:rPr lang="en-US" sz="2800" b="1" dirty="0" smtClean="0">
                <a:solidFill>
                  <a:srgbClr val="C00000"/>
                </a:solidFill>
                <a:latin typeface="Times New Roman" pitchFamily="18" charset="0"/>
                <a:ea typeface="Arial-Rounded" panose="020B0500000000000000" pitchFamily="34" charset="0"/>
                <a:cs typeface="Times New Roman" pitchFamily="18" charset="0"/>
              </a:rPr>
              <a:t> </a:t>
            </a:r>
            <a:r>
              <a:rPr lang="en-US" sz="2800" b="1" dirty="0" err="1" smtClean="0">
                <a:solidFill>
                  <a:srgbClr val="C00000"/>
                </a:solidFill>
                <a:latin typeface="Times New Roman" pitchFamily="18" charset="0"/>
                <a:ea typeface="Arial-Rounded" panose="020B0500000000000000" pitchFamily="34" charset="0"/>
                <a:cs typeface="Times New Roman" pitchFamily="18" charset="0"/>
              </a:rPr>
              <a:t>lành</a:t>
            </a:r>
            <a:r>
              <a:rPr lang="en-US" sz="2800" b="1" dirty="0" smtClean="0">
                <a:solidFill>
                  <a:srgbClr val="C00000"/>
                </a:solidFill>
                <a:latin typeface="Times New Roman" pitchFamily="18" charset="0"/>
                <a:ea typeface="Arial-Rounded" panose="020B0500000000000000" pitchFamily="34" charset="0"/>
                <a:cs typeface="Times New Roman" pitchFamily="18" charset="0"/>
              </a:rPr>
              <a:t> </a:t>
            </a:r>
            <a:r>
              <a:rPr lang="en-US" sz="2800" b="1" dirty="0" err="1" smtClean="0">
                <a:solidFill>
                  <a:srgbClr val="C00000"/>
                </a:solidFill>
                <a:latin typeface="Times New Roman" pitchFamily="18" charset="0"/>
                <a:ea typeface="Arial-Rounded" panose="020B0500000000000000" pitchFamily="34" charset="0"/>
                <a:cs typeface="Times New Roman" pitchFamily="18" charset="0"/>
              </a:rPr>
              <a:t>hẳn</a:t>
            </a:r>
            <a:endParaRPr lang="en-US" sz="2800" b="1" dirty="0">
              <a:solidFill>
                <a:srgbClr val="C00000"/>
              </a:solidFill>
              <a:latin typeface="Times New Roman" pitchFamily="18" charset="0"/>
              <a:ea typeface="Arial-Rounded" panose="020B0500000000000000" pitchFamily="34" charset="0"/>
              <a:cs typeface="Times New Roman" pitchFamily="18" charset="0"/>
            </a:endParaRPr>
          </a:p>
        </p:txBody>
      </p:sp>
      <p:sp>
        <p:nvSpPr>
          <p:cNvPr id="23" name="TextBox 22"/>
          <p:cNvSpPr txBox="1"/>
          <p:nvPr/>
        </p:nvSpPr>
        <p:spPr>
          <a:xfrm>
            <a:off x="1576260" y="6146666"/>
            <a:ext cx="10048240" cy="578882"/>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en-US" sz="2800" b="1" dirty="0" err="1" smtClean="0">
                <a:solidFill>
                  <a:srgbClr val="C00000"/>
                </a:solidFill>
                <a:latin typeface="Times New Roman" pitchFamily="18" charset="0"/>
                <a:ea typeface="Arial-Rounded" panose="020B0500000000000000" pitchFamily="34" charset="0"/>
                <a:cs typeface="Times New Roman" pitchFamily="18" charset="0"/>
              </a:rPr>
              <a:t>Nơi</a:t>
            </a:r>
            <a:r>
              <a:rPr lang="en-US" sz="2800" b="1" dirty="0" smtClean="0">
                <a:solidFill>
                  <a:srgbClr val="C00000"/>
                </a:solidFill>
                <a:latin typeface="Times New Roman" pitchFamily="18" charset="0"/>
                <a:ea typeface="Arial-Rounded" panose="020B0500000000000000" pitchFamily="34" charset="0"/>
                <a:cs typeface="Times New Roman" pitchFamily="18" charset="0"/>
              </a:rPr>
              <a:t> </a:t>
            </a:r>
            <a:r>
              <a:rPr lang="en-US" sz="2800" b="1" dirty="0" err="1" smtClean="0">
                <a:solidFill>
                  <a:srgbClr val="C00000"/>
                </a:solidFill>
                <a:latin typeface="Times New Roman" pitchFamily="18" charset="0"/>
                <a:ea typeface="Arial-Rounded" panose="020B0500000000000000" pitchFamily="34" charset="0"/>
                <a:cs typeface="Times New Roman" pitchFamily="18" charset="0"/>
              </a:rPr>
              <a:t>bàn</a:t>
            </a:r>
            <a:r>
              <a:rPr lang="en-US" sz="2800" b="1" dirty="0" smtClean="0">
                <a:solidFill>
                  <a:srgbClr val="C00000"/>
                </a:solidFill>
                <a:latin typeface="Times New Roman" pitchFamily="18" charset="0"/>
                <a:ea typeface="Arial-Rounded" panose="020B0500000000000000" pitchFamily="34" charset="0"/>
                <a:cs typeface="Times New Roman" pitchFamily="18" charset="0"/>
              </a:rPr>
              <a:t> </a:t>
            </a:r>
            <a:r>
              <a:rPr lang="en-US" sz="2800" b="1" dirty="0" err="1" smtClean="0">
                <a:solidFill>
                  <a:srgbClr val="C00000"/>
                </a:solidFill>
                <a:latin typeface="Times New Roman" pitchFamily="18" charset="0"/>
                <a:ea typeface="Arial-Rounded" panose="020B0500000000000000" pitchFamily="34" charset="0"/>
                <a:cs typeface="Times New Roman" pitchFamily="18" charset="0"/>
              </a:rPr>
              <a:t>chân</a:t>
            </a:r>
            <a:r>
              <a:rPr lang="en-US" sz="2800" b="1" dirty="0" smtClean="0">
                <a:solidFill>
                  <a:srgbClr val="C00000"/>
                </a:solidFill>
                <a:latin typeface="Times New Roman" pitchFamily="18" charset="0"/>
                <a:ea typeface="Arial-Rounded" panose="020B0500000000000000" pitchFamily="34" charset="0"/>
                <a:cs typeface="Times New Roman" pitchFamily="18" charset="0"/>
              </a:rPr>
              <a:t> </a:t>
            </a:r>
            <a:r>
              <a:rPr lang="en-US" sz="2800" b="1" dirty="0" err="1" smtClean="0">
                <a:solidFill>
                  <a:srgbClr val="C00000"/>
                </a:solidFill>
                <a:latin typeface="Times New Roman" pitchFamily="18" charset="0"/>
                <a:ea typeface="Arial-Rounded" panose="020B0500000000000000" pitchFamily="34" charset="0"/>
                <a:cs typeface="Times New Roman" pitchFamily="18" charset="0"/>
              </a:rPr>
              <a:t>Nết</a:t>
            </a:r>
            <a:r>
              <a:rPr lang="en-US" sz="2800" b="1" dirty="0" smtClean="0">
                <a:solidFill>
                  <a:srgbClr val="C00000"/>
                </a:solidFill>
                <a:latin typeface="Times New Roman" pitchFamily="18" charset="0"/>
                <a:ea typeface="Arial-Rounded" panose="020B0500000000000000" pitchFamily="34" charset="0"/>
                <a:cs typeface="Times New Roman" pitchFamily="18" charset="0"/>
              </a:rPr>
              <a:t> </a:t>
            </a:r>
            <a:r>
              <a:rPr lang="en-US" sz="2800" b="1" dirty="0" err="1" smtClean="0">
                <a:solidFill>
                  <a:srgbClr val="C00000"/>
                </a:solidFill>
                <a:latin typeface="Times New Roman" pitchFamily="18" charset="0"/>
                <a:ea typeface="Arial-Rounded" panose="020B0500000000000000" pitchFamily="34" charset="0"/>
                <a:cs typeface="Times New Roman" pitchFamily="18" charset="0"/>
              </a:rPr>
              <a:t>đi</a:t>
            </a:r>
            <a:r>
              <a:rPr lang="en-US" sz="2800" b="1" dirty="0" smtClean="0">
                <a:solidFill>
                  <a:srgbClr val="C00000"/>
                </a:solidFill>
                <a:latin typeface="Times New Roman" pitchFamily="18" charset="0"/>
                <a:ea typeface="Arial-Rounded" panose="020B0500000000000000" pitchFamily="34" charset="0"/>
                <a:cs typeface="Times New Roman" pitchFamily="18" charset="0"/>
              </a:rPr>
              <a:t> qua </a:t>
            </a:r>
            <a:r>
              <a:rPr lang="en-US" sz="2800" b="1" dirty="0" err="1" smtClean="0">
                <a:solidFill>
                  <a:srgbClr val="C00000"/>
                </a:solidFill>
                <a:latin typeface="Times New Roman" pitchFamily="18" charset="0"/>
                <a:ea typeface="Arial-Rounded" panose="020B0500000000000000" pitchFamily="34" charset="0"/>
                <a:cs typeface="Times New Roman" pitchFamily="18" charset="0"/>
              </a:rPr>
              <a:t>mọc</a:t>
            </a:r>
            <a:r>
              <a:rPr lang="en-US" sz="2800" b="1" dirty="0" smtClean="0">
                <a:solidFill>
                  <a:srgbClr val="C00000"/>
                </a:solidFill>
                <a:latin typeface="Times New Roman" pitchFamily="18" charset="0"/>
                <a:ea typeface="Arial-Rounded" panose="020B0500000000000000" pitchFamily="34" charset="0"/>
                <a:cs typeface="Times New Roman" pitchFamily="18" charset="0"/>
              </a:rPr>
              <a:t> </a:t>
            </a:r>
            <a:r>
              <a:rPr lang="en-US" sz="2800" b="1" dirty="0" err="1" smtClean="0">
                <a:solidFill>
                  <a:srgbClr val="C00000"/>
                </a:solidFill>
                <a:latin typeface="Times New Roman" pitchFamily="18" charset="0"/>
                <a:ea typeface="Arial-Rounded" panose="020B0500000000000000" pitchFamily="34" charset="0"/>
                <a:cs typeface="Times New Roman" pitchFamily="18" charset="0"/>
              </a:rPr>
              <a:t>ra</a:t>
            </a:r>
            <a:r>
              <a:rPr lang="en-US" sz="2800" b="1" dirty="0" smtClean="0">
                <a:solidFill>
                  <a:srgbClr val="C00000"/>
                </a:solidFill>
                <a:latin typeface="Times New Roman" pitchFamily="18" charset="0"/>
                <a:ea typeface="Arial-Rounded" panose="020B0500000000000000" pitchFamily="34" charset="0"/>
                <a:cs typeface="Times New Roman" pitchFamily="18" charset="0"/>
              </a:rPr>
              <a:t> </a:t>
            </a:r>
            <a:r>
              <a:rPr lang="en-US" sz="2800" b="1" dirty="0" err="1" smtClean="0">
                <a:solidFill>
                  <a:srgbClr val="C00000"/>
                </a:solidFill>
                <a:latin typeface="Times New Roman" pitchFamily="18" charset="0"/>
                <a:ea typeface="Arial-Rounded" panose="020B0500000000000000" pitchFamily="34" charset="0"/>
                <a:cs typeface="Times New Roman" pitchFamily="18" charset="0"/>
              </a:rPr>
              <a:t>những</a:t>
            </a:r>
            <a:r>
              <a:rPr lang="en-US" sz="2800" b="1" dirty="0" smtClean="0">
                <a:solidFill>
                  <a:srgbClr val="C00000"/>
                </a:solidFill>
                <a:latin typeface="Times New Roman" pitchFamily="18" charset="0"/>
                <a:ea typeface="Arial-Rounded" panose="020B0500000000000000" pitchFamily="34" charset="0"/>
                <a:cs typeface="Times New Roman" pitchFamily="18" charset="0"/>
              </a:rPr>
              <a:t> </a:t>
            </a:r>
            <a:r>
              <a:rPr lang="en-US" sz="2800" b="1" dirty="0" err="1" smtClean="0">
                <a:solidFill>
                  <a:srgbClr val="C00000"/>
                </a:solidFill>
                <a:latin typeface="Times New Roman" pitchFamily="18" charset="0"/>
                <a:ea typeface="Arial-Rounded" panose="020B0500000000000000" pitchFamily="34" charset="0"/>
                <a:cs typeface="Times New Roman" pitchFamily="18" charset="0"/>
              </a:rPr>
              <a:t>khóm</a:t>
            </a:r>
            <a:r>
              <a:rPr lang="en-US" sz="2800" b="1" dirty="0" smtClean="0">
                <a:solidFill>
                  <a:srgbClr val="C00000"/>
                </a:solidFill>
                <a:latin typeface="Times New Roman" pitchFamily="18" charset="0"/>
                <a:ea typeface="Arial-Rounded" panose="020B0500000000000000" pitchFamily="34" charset="0"/>
                <a:cs typeface="Times New Roman" pitchFamily="18" charset="0"/>
              </a:rPr>
              <a:t> </a:t>
            </a:r>
            <a:r>
              <a:rPr lang="en-US" sz="2800" b="1" dirty="0" err="1" smtClean="0">
                <a:solidFill>
                  <a:srgbClr val="C00000"/>
                </a:solidFill>
                <a:latin typeface="Times New Roman" pitchFamily="18" charset="0"/>
                <a:ea typeface="Arial-Rounded" panose="020B0500000000000000" pitchFamily="34" charset="0"/>
                <a:cs typeface="Times New Roman" pitchFamily="18" charset="0"/>
              </a:rPr>
              <a:t>hoa</a:t>
            </a:r>
            <a:r>
              <a:rPr lang="en-US" sz="2800" b="1" dirty="0" smtClean="0">
                <a:solidFill>
                  <a:srgbClr val="C00000"/>
                </a:solidFill>
                <a:latin typeface="Times New Roman" pitchFamily="18" charset="0"/>
                <a:ea typeface="Arial-Rounded" panose="020B0500000000000000" pitchFamily="34" charset="0"/>
                <a:cs typeface="Times New Roman" pitchFamily="18" charset="0"/>
              </a:rPr>
              <a:t> </a:t>
            </a:r>
            <a:r>
              <a:rPr lang="en-US" sz="2800" b="1" dirty="0" err="1" smtClean="0">
                <a:solidFill>
                  <a:srgbClr val="C00000"/>
                </a:solidFill>
                <a:latin typeface="Times New Roman" pitchFamily="18" charset="0"/>
                <a:ea typeface="Arial-Rounded" panose="020B0500000000000000" pitchFamily="34" charset="0"/>
                <a:cs typeface="Times New Roman" pitchFamily="18" charset="0"/>
              </a:rPr>
              <a:t>màu</a:t>
            </a:r>
            <a:r>
              <a:rPr lang="en-US" sz="2800" b="1" dirty="0" smtClean="0">
                <a:solidFill>
                  <a:srgbClr val="C00000"/>
                </a:solidFill>
                <a:latin typeface="Times New Roman" pitchFamily="18" charset="0"/>
                <a:ea typeface="Arial-Rounded" panose="020B0500000000000000" pitchFamily="34" charset="0"/>
                <a:cs typeface="Times New Roman" pitchFamily="18" charset="0"/>
              </a:rPr>
              <a:t> </a:t>
            </a:r>
            <a:r>
              <a:rPr lang="en-US" sz="2800" b="1" dirty="0" err="1" smtClean="0">
                <a:solidFill>
                  <a:srgbClr val="C00000"/>
                </a:solidFill>
                <a:latin typeface="Times New Roman" pitchFamily="18" charset="0"/>
                <a:ea typeface="Arial-Rounded" panose="020B0500000000000000" pitchFamily="34" charset="0"/>
                <a:cs typeface="Times New Roman" pitchFamily="18" charset="0"/>
              </a:rPr>
              <a:t>đỏ</a:t>
            </a:r>
            <a:r>
              <a:rPr lang="en-US" sz="2800" b="1" dirty="0" smtClean="0">
                <a:solidFill>
                  <a:srgbClr val="C00000"/>
                </a:solidFill>
                <a:latin typeface="Times New Roman" pitchFamily="18" charset="0"/>
                <a:ea typeface="Arial-Rounded" panose="020B0500000000000000" pitchFamily="34" charset="0"/>
                <a:cs typeface="Times New Roman" pitchFamily="18" charset="0"/>
              </a:rPr>
              <a:t> </a:t>
            </a:r>
            <a:r>
              <a:rPr lang="en-US" sz="2800" b="1" dirty="0" err="1" smtClean="0">
                <a:solidFill>
                  <a:srgbClr val="C00000"/>
                </a:solidFill>
                <a:latin typeface="Times New Roman" pitchFamily="18" charset="0"/>
                <a:ea typeface="Arial-Rounded" panose="020B0500000000000000" pitchFamily="34" charset="0"/>
                <a:cs typeface="Times New Roman" pitchFamily="18" charset="0"/>
              </a:rPr>
              <a:t>thắm</a:t>
            </a:r>
            <a:r>
              <a:rPr lang="en-US" sz="2800" b="1" dirty="0" smtClean="0">
                <a:solidFill>
                  <a:srgbClr val="C00000"/>
                </a:solidFill>
                <a:latin typeface="Times New Roman" pitchFamily="18" charset="0"/>
                <a:ea typeface="Arial-Rounded" panose="020B0500000000000000" pitchFamily="34" charset="0"/>
                <a:cs typeface="Times New Roman" pitchFamily="18" charset="0"/>
              </a:rPr>
              <a:t>.</a:t>
            </a:r>
            <a:endParaRPr lang="en-US" sz="2800" b="1" dirty="0">
              <a:solidFill>
                <a:srgbClr val="C0000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xmlns="" val="188590375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5" presetClass="path" presetSubtype="0" accel="50000" decel="50000" fill="hold" nodeType="clickEffect">
                                  <p:stCondLst>
                                    <p:cond delay="0"/>
                                  </p:stCondLst>
                                  <p:childTnLst>
                                    <p:animMotion origin="layout" path="M -6.25E-7 0 L -0.82318 0.0338 " pathEditMode="relative" rAng="0" ptsTypes="AA">
                                      <p:cBhvr>
                                        <p:cTn id="13" dur="2000" fill="hold"/>
                                        <p:tgtEl>
                                          <p:spTgt spid="17"/>
                                        </p:tgtEl>
                                        <p:attrNameLst>
                                          <p:attrName>ppt_x</p:attrName>
                                          <p:attrName>ppt_y</p:attrName>
                                        </p:attrNameLst>
                                      </p:cBhvr>
                                      <p:rCtr x="-41159" y="1690"/>
                                    </p:animMotion>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10"/>
                                        <p:tgtEl>
                                          <p:spTgt spid="15"/>
                                        </p:tgtEl>
                                      </p:cBhvr>
                                    </p:animEffect>
                                  </p:childTnLst>
                                </p:cTn>
                              </p:par>
                            </p:childTnLst>
                          </p:cTn>
                        </p:par>
                        <p:par>
                          <p:cTn id="19" fill="hold">
                            <p:stCondLst>
                              <p:cond delay="10"/>
                            </p:stCondLst>
                            <p:childTnLst>
                              <p:par>
                                <p:cTn id="20" presetID="2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10"/>
                                        <p:tgtEl>
                                          <p:spTgt spid="14"/>
                                        </p:tgtEl>
                                      </p:cBhvr>
                                    </p:animEffect>
                                  </p:childTnLst>
                                </p:cTn>
                              </p:par>
                            </p:childTnLst>
                          </p:cTn>
                        </p:par>
                        <p:par>
                          <p:cTn id="23" fill="hold">
                            <p:stCondLst>
                              <p:cond delay="20"/>
                            </p:stCondLst>
                            <p:childTnLst>
                              <p:par>
                                <p:cTn id="24" presetID="22" presetClass="entr" presetSubtype="4"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10"/>
                                        <p:tgtEl>
                                          <p:spTgt spid="8"/>
                                        </p:tgtEl>
                                      </p:cBhvr>
                                    </p:animEffect>
                                  </p:childTnLst>
                                </p:cTn>
                              </p:par>
                            </p:childTnLst>
                          </p:cTn>
                        </p:par>
                        <p:par>
                          <p:cTn id="27" fill="hold">
                            <p:stCondLst>
                              <p:cond delay="30"/>
                            </p:stCondLst>
                            <p:childTnLst>
                              <p:par>
                                <p:cTn id="28" presetID="22" presetClass="entr" presetSubtype="4"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10"/>
                                        <p:tgtEl>
                                          <p:spTgt spid="7"/>
                                        </p:tgtEl>
                                      </p:cBhvr>
                                    </p:animEffect>
                                  </p:childTnLst>
                                </p:cTn>
                              </p:par>
                            </p:childTnLst>
                          </p:cTn>
                        </p:par>
                        <p:par>
                          <p:cTn id="31" fill="hold">
                            <p:stCondLst>
                              <p:cond delay="40"/>
                            </p:stCondLst>
                            <p:childTnLst>
                              <p:par>
                                <p:cTn id="32" presetID="22" presetClass="entr" presetSubtype="4"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10"/>
                                        <p:tgtEl>
                                          <p:spTgt spid="6"/>
                                        </p:tgtEl>
                                      </p:cBhvr>
                                    </p:animEffect>
                                  </p:childTnLst>
                                </p:cTn>
                              </p:par>
                            </p:childTnLst>
                          </p:cTn>
                        </p:par>
                        <p:par>
                          <p:cTn id="35" fill="hold">
                            <p:stCondLst>
                              <p:cond delay="50"/>
                            </p:stCondLst>
                            <p:childTnLst>
                              <p:par>
                                <p:cTn id="36" presetID="22" presetClass="entr" presetSubtype="4"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10"/>
                                        <p:tgtEl>
                                          <p:spTgt spid="4"/>
                                        </p:tgtEl>
                                      </p:cBhvr>
                                    </p:animEffect>
                                  </p:childTnLst>
                                </p:cTn>
                              </p:par>
                            </p:childTnLst>
                          </p:cTn>
                        </p:par>
                        <p:par>
                          <p:cTn id="39" fill="hold">
                            <p:stCondLst>
                              <p:cond delay="6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10"/>
                                        <p:tgtEl>
                                          <p:spTgt spid="5"/>
                                        </p:tgtEl>
                                      </p:cBhvr>
                                    </p:animEffect>
                                  </p:childTnLst>
                                </p:cTn>
                              </p:par>
                            </p:childTnLst>
                          </p:cTn>
                        </p:par>
                        <p:par>
                          <p:cTn id="43" fill="hold">
                            <p:stCondLst>
                              <p:cond delay="70"/>
                            </p:stCondLst>
                            <p:childTnLst>
                              <p:par>
                                <p:cTn id="44" presetID="22" presetClass="entr" presetSubtype="4"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10"/>
                                        <p:tgtEl>
                                          <p:spTgt spid="9"/>
                                        </p:tgtEl>
                                      </p:cBhvr>
                                    </p:animEffect>
                                  </p:childTnLst>
                                </p:cTn>
                              </p:par>
                            </p:childTnLst>
                          </p:cTn>
                        </p:par>
                        <p:par>
                          <p:cTn id="47" fill="hold">
                            <p:stCondLst>
                              <p:cond delay="80"/>
                            </p:stCondLst>
                            <p:childTnLst>
                              <p:par>
                                <p:cTn id="48" presetID="22" presetClass="entr" presetSubtype="4"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10"/>
                                        <p:tgtEl>
                                          <p:spTgt spid="10"/>
                                        </p:tgtEl>
                                      </p:cBhvr>
                                    </p:animEffect>
                                  </p:childTnLst>
                                </p:cTn>
                              </p:par>
                            </p:childTnLst>
                          </p:cTn>
                        </p:par>
                        <p:par>
                          <p:cTn id="51" fill="hold">
                            <p:stCondLst>
                              <p:cond delay="90"/>
                            </p:stCondLst>
                            <p:childTnLst>
                              <p:par>
                                <p:cTn id="52" presetID="22" presetClass="entr" presetSubtype="4"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down)">
                                      <p:cBhvr>
                                        <p:cTn id="54" dur="10"/>
                                        <p:tgtEl>
                                          <p:spTgt spid="11"/>
                                        </p:tgtEl>
                                      </p:cBhvr>
                                    </p:animEffect>
                                  </p:childTnLst>
                                </p:cTn>
                              </p:par>
                            </p:childTnLst>
                          </p:cTn>
                        </p:par>
                        <p:par>
                          <p:cTn id="55" fill="hold">
                            <p:stCondLst>
                              <p:cond delay="100"/>
                            </p:stCondLst>
                            <p:childTnLst>
                              <p:par>
                                <p:cTn id="56" presetID="22" presetClass="entr" presetSubtype="4" fill="hold"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down)">
                                      <p:cBhvr>
                                        <p:cTn id="58" dur="1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barn(inVertical)">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barn(inVertical)">
                                      <p:cBhvr>
                                        <p:cTn id="68" dur="500"/>
                                        <p:tgtEl>
                                          <p:spTgt spid="20"/>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barn(inVertical)">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barn(inVertical)">
                                      <p:cBhvr>
                                        <p:cTn id="7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8066"/>
            <a:ext cx="12192000" cy="6926065"/>
          </a:xfrm>
          <a:prstGeom prst="rect">
            <a:avLst/>
          </a:prstGeom>
        </p:spPr>
      </p:pic>
      <p:grpSp>
        <p:nvGrpSpPr>
          <p:cNvPr id="5" name="组合 8">
            <a:extLst>
              <a:ext uri="{FF2B5EF4-FFF2-40B4-BE49-F238E27FC236}">
                <a16:creationId xmlns:a16="http://schemas.microsoft.com/office/drawing/2014/main" xmlns="" id="{5F6D462F-AAF5-4684-8BBA-C99289825663}"/>
              </a:ext>
            </a:extLst>
          </p:cNvPr>
          <p:cNvGrpSpPr/>
          <p:nvPr/>
        </p:nvGrpSpPr>
        <p:grpSpPr>
          <a:xfrm>
            <a:off x="0" y="-83038"/>
            <a:ext cx="12079705" cy="6224564"/>
            <a:chOff x="4591306" y="613472"/>
            <a:chExt cx="3655113" cy="13438766"/>
          </a:xfrm>
        </p:grpSpPr>
        <p:sp>
          <p:nvSpPr>
            <p:cNvPr id="11" name="矩形: 圆角 116">
              <a:extLst>
                <a:ext uri="{FF2B5EF4-FFF2-40B4-BE49-F238E27FC236}">
                  <a16:creationId xmlns:a16="http://schemas.microsoft.com/office/drawing/2014/main" xmlns="" id="{4B1E2A56-47BE-4A41-B08B-92BAE09C3908}"/>
                </a:ext>
              </a:extLst>
            </p:cNvPr>
            <p:cNvSpPr/>
            <p:nvPr/>
          </p:nvSpPr>
          <p:spPr>
            <a:xfrm>
              <a:off x="4670387" y="2613310"/>
              <a:ext cx="3488274" cy="9986383"/>
            </a:xfrm>
            <a:prstGeom prst="roundRect">
              <a:avLst>
                <a:gd name="adj" fmla="val 7742"/>
              </a:avLst>
            </a:prstGeom>
            <a:solidFill>
              <a:schemeClr val="bg1"/>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pic>
          <p:nvPicPr>
            <p:cNvPr id="12" name="图片 117">
              <a:extLst>
                <a:ext uri="{FF2B5EF4-FFF2-40B4-BE49-F238E27FC236}">
                  <a16:creationId xmlns:a16="http://schemas.microsoft.com/office/drawing/2014/main" xmlns="" id="{17413A04-CE9A-4F24-B2BD-23548634F92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91306" y="613472"/>
              <a:ext cx="175517" cy="2703225"/>
            </a:xfrm>
            <a:prstGeom prst="rect">
              <a:avLst/>
            </a:prstGeom>
          </p:spPr>
        </p:pic>
        <p:pic>
          <p:nvPicPr>
            <p:cNvPr id="13" name="图片 117">
              <a:extLst>
                <a:ext uri="{FF2B5EF4-FFF2-40B4-BE49-F238E27FC236}">
                  <a16:creationId xmlns:a16="http://schemas.microsoft.com/office/drawing/2014/main" xmlns="" id="{17413A04-CE9A-4F24-B2BD-23548634F92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070902" y="11349012"/>
              <a:ext cx="175517" cy="2703226"/>
            </a:xfrm>
            <a:prstGeom prst="rect">
              <a:avLst/>
            </a:prstGeom>
          </p:spPr>
        </p:pic>
      </p:grpSp>
      <p:sp>
        <p:nvSpPr>
          <p:cNvPr id="19" name="Rounded Rectangle 18"/>
          <p:cNvSpPr/>
          <p:nvPr/>
        </p:nvSpPr>
        <p:spPr>
          <a:xfrm>
            <a:off x="687753" y="1066762"/>
            <a:ext cx="10811890" cy="13537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b="1" dirty="0">
                <a:solidFill>
                  <a:srgbClr val="002060"/>
                </a:solidFill>
                <a:latin typeface="Times New Roman" pitchFamily="18" charset="0"/>
                <a:ea typeface="Arial-Rounded" panose="020B0500000000000000" pitchFamily="34" charset="0"/>
                <a:cs typeface="Times New Roman" pitchFamily="18" charset="0"/>
              </a:rPr>
              <a:t>4. Theo </a:t>
            </a:r>
            <a:r>
              <a:rPr lang="en-US" sz="3600" b="1" dirty="0" err="1">
                <a:solidFill>
                  <a:srgbClr val="002060"/>
                </a:solidFill>
                <a:latin typeface="Times New Roman" pitchFamily="18" charset="0"/>
                <a:ea typeface="Arial-Rounded" panose="020B0500000000000000" pitchFamily="34" charset="0"/>
                <a:cs typeface="Times New Roman" pitchFamily="18" charset="0"/>
              </a:rPr>
              <a:t>em</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vì</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sao</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dân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làng</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đặt</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tên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loài</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hoa</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ấy</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là</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hoa</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Tỉ</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Muội</a:t>
            </a:r>
            <a:r>
              <a:rPr lang="en-US" sz="36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20" name="TextBox 19"/>
          <p:cNvSpPr txBox="1"/>
          <p:nvPr/>
        </p:nvSpPr>
        <p:spPr>
          <a:xfrm>
            <a:off x="1025955" y="2457832"/>
            <a:ext cx="10473688" cy="646331"/>
          </a:xfrm>
          <a:prstGeom prst="rect">
            <a:avLst/>
          </a:prstGeom>
          <a:noFill/>
        </p:spPr>
        <p:txBody>
          <a:bodyPr wrap="square" rtlCol="0">
            <a:spAutoFit/>
          </a:bodyPr>
          <a:lstStyle/>
          <a:p>
            <a:pPr algn="just"/>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Hoa</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đẹp</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như</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tình</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chị</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em</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của</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Nết</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và</a:t>
            </a:r>
            <a:r>
              <a:rPr lang="en-US" sz="3600" dirty="0" smtClean="0">
                <a:solidFill>
                  <a:srgbClr val="C00000"/>
                </a:solidFill>
                <a:latin typeface="Times New Roman" pitchFamily="18" charset="0"/>
                <a:ea typeface="Arial-Rounded" panose="020B0500000000000000" pitchFamily="34" charset="0"/>
                <a:cs typeface="Times New Roman" pitchFamily="18" charset="0"/>
              </a:rPr>
              <a:t> Na.</a:t>
            </a:r>
            <a:endParaRPr lang="en-US" sz="3600" dirty="0">
              <a:solidFill>
                <a:srgbClr val="C00000"/>
              </a:solidFill>
              <a:latin typeface="Times New Roman" pitchFamily="18" charset="0"/>
              <a:ea typeface="Arial-Rounded" panose="020B0500000000000000" pitchFamily="34" charset="0"/>
              <a:cs typeface="Times New Roman" pitchFamily="18" charset="0"/>
            </a:endParaRPr>
          </a:p>
        </p:txBody>
      </p:sp>
      <p:sp>
        <p:nvSpPr>
          <p:cNvPr id="21" name="TextBox 20"/>
          <p:cNvSpPr txBox="1"/>
          <p:nvPr/>
        </p:nvSpPr>
        <p:spPr>
          <a:xfrm>
            <a:off x="1025955" y="3217394"/>
            <a:ext cx="10473688" cy="646331"/>
          </a:xfrm>
          <a:prstGeom prst="rect">
            <a:avLst/>
          </a:prstGeom>
          <a:noFill/>
        </p:spPr>
        <p:txBody>
          <a:bodyPr wrap="square" rtlCol="0">
            <a:spAutoFit/>
          </a:bodyPr>
          <a:lstStyle/>
          <a:p>
            <a:pPr algn="just"/>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Hoa</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có</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bông</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lớn</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bông</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bé</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như</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chị</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che</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chở</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cho</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em</a:t>
            </a:r>
            <a:r>
              <a:rPr lang="en-US" sz="3600" dirty="0" smtClean="0">
                <a:solidFill>
                  <a:srgbClr val="C00000"/>
                </a:solidFill>
                <a:latin typeface="Times New Roman" pitchFamily="18" charset="0"/>
                <a:ea typeface="Arial-Rounded" panose="020B0500000000000000" pitchFamily="34" charset="0"/>
                <a:cs typeface="Times New Roman" pitchFamily="18" charset="0"/>
              </a:rPr>
              <a:t>.</a:t>
            </a:r>
            <a:endParaRPr lang="en-US" sz="3600" dirty="0">
              <a:solidFill>
                <a:srgbClr val="C00000"/>
              </a:solidFill>
              <a:latin typeface="Times New Roman" pitchFamily="18" charset="0"/>
              <a:ea typeface="Arial-Rounded" panose="020B0500000000000000" pitchFamily="34" charset="0"/>
              <a:cs typeface="Times New Roman" pitchFamily="18" charset="0"/>
            </a:endParaRPr>
          </a:p>
        </p:txBody>
      </p:sp>
      <p:sp>
        <p:nvSpPr>
          <p:cNvPr id="22" name="TextBox 21"/>
          <p:cNvSpPr txBox="1"/>
          <p:nvPr/>
        </p:nvSpPr>
        <p:spPr>
          <a:xfrm>
            <a:off x="1025955" y="4030235"/>
            <a:ext cx="10473688" cy="646331"/>
          </a:xfrm>
          <a:prstGeom prst="rect">
            <a:avLst/>
          </a:prstGeom>
          <a:noFill/>
        </p:spPr>
        <p:txBody>
          <a:bodyPr wrap="square" rtlCol="0">
            <a:spAutoFit/>
          </a:bodyPr>
          <a:lstStyle/>
          <a:p>
            <a:pPr algn="just"/>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Hoa</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có</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nhiều</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nụ</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như</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chị</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em</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quây</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quần</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bên</a:t>
            </a:r>
            <a:r>
              <a:rPr lang="en-US" sz="3600" dirty="0" smtClean="0">
                <a:solidFill>
                  <a:srgbClr val="C00000"/>
                </a:solidFill>
                <a:latin typeface="Times New Roman" pitchFamily="18" charset="0"/>
                <a:ea typeface="Arial-Rounded" panose="020B0500000000000000" pitchFamily="34" charset="0"/>
                <a:cs typeface="Times New Roman" pitchFamily="18" charset="0"/>
              </a:rPr>
              <a:t> </a:t>
            </a:r>
            <a:r>
              <a:rPr lang="en-US" sz="3600" dirty="0" err="1" smtClean="0">
                <a:solidFill>
                  <a:srgbClr val="C00000"/>
                </a:solidFill>
                <a:latin typeface="Times New Roman" pitchFamily="18" charset="0"/>
                <a:ea typeface="Arial-Rounded" panose="020B0500000000000000" pitchFamily="34" charset="0"/>
                <a:cs typeface="Times New Roman" pitchFamily="18" charset="0"/>
              </a:rPr>
              <a:t>nhau</a:t>
            </a:r>
            <a:r>
              <a:rPr lang="en-US" sz="3600" dirty="0" smtClean="0">
                <a:solidFill>
                  <a:srgbClr val="C00000"/>
                </a:solidFill>
                <a:latin typeface="Times New Roman" pitchFamily="18" charset="0"/>
                <a:ea typeface="Arial-Rounded" panose="020B0500000000000000" pitchFamily="34" charset="0"/>
                <a:cs typeface="Times New Roman" pitchFamily="18" charset="0"/>
              </a:rPr>
              <a:t>.</a:t>
            </a:r>
            <a:endParaRPr lang="en-US" sz="3600" dirty="0">
              <a:solidFill>
                <a:srgbClr val="C0000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xmlns="" val="393923183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l="3852" t="1" r="7184" b="-415"/>
          <a:stretch/>
        </p:blipFill>
        <p:spPr>
          <a:xfrm>
            <a:off x="-46182" y="294676"/>
            <a:ext cx="12256655" cy="6198488"/>
          </a:xfrm>
          <a:prstGeom prst="rect">
            <a:avLst/>
          </a:prstGeom>
        </p:spPr>
      </p:pic>
      <p:pic>
        <p:nvPicPr>
          <p:cNvPr id="19"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71035" b="9032"/>
          <a:stretch/>
        </p:blipFill>
        <p:spPr>
          <a:xfrm>
            <a:off x="0" y="6108701"/>
            <a:ext cx="12192000" cy="744715"/>
          </a:xfrm>
          <a:prstGeom prst="rect">
            <a:avLst/>
          </a:prstGeom>
        </p:spPr>
      </p:pic>
      <p:grpSp>
        <p:nvGrpSpPr>
          <p:cNvPr id="20" name="Group 19">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21"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2"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7" name="Rectangle 11">
            <a:extLst>
              <a:ext uri="{FF2B5EF4-FFF2-40B4-BE49-F238E27FC236}">
                <a16:creationId xmlns:a16="http://schemas.microsoft.com/office/drawing/2014/main" xmlns="" id="{3AD24F28-1415-40B3-A995-3C246C286D7F}"/>
              </a:ext>
            </a:extLst>
          </p:cNvPr>
          <p:cNvSpPr>
            <a:spLocks noChangeArrowheads="1"/>
          </p:cNvSpPr>
          <p:nvPr/>
        </p:nvSpPr>
        <p:spPr bwMode="gray">
          <a:xfrm>
            <a:off x="3203914" y="2624434"/>
            <a:ext cx="6418608" cy="923330"/>
          </a:xfrm>
          <a:prstGeom prst="rect">
            <a:avLst/>
          </a:prstGeom>
          <a:noFill/>
          <a:ln>
            <a:noFill/>
          </a:ln>
        </p:spPr>
        <p:txBody>
          <a:bodyPr wrap="square">
            <a:spAutoFit/>
          </a:bodyPr>
          <a:lstStyle/>
          <a:p>
            <a:pPr algn="ctr" defTabSz="1219140">
              <a:defRPr/>
            </a:pPr>
            <a:r>
              <a:rPr lang="en-US" altLang="zh-CN" sz="5400" b="1" spc="800" dirty="0" err="1" smtClean="0">
                <a:solidFill>
                  <a:srgbClr val="FF0000"/>
                </a:solidFill>
                <a:latin typeface="Times New Roman" pitchFamily="18" charset="0"/>
                <a:ea typeface="Arial-Rounded" panose="020B0500000000000000" pitchFamily="34" charset="0"/>
                <a:cs typeface="Times New Roman" pitchFamily="18" charset="0"/>
              </a:rPr>
              <a:t>Luyện</a:t>
            </a:r>
            <a:r>
              <a:rPr lang="en-US" altLang="zh-CN" sz="5400" b="1" spc="800" dirty="0" smtClean="0">
                <a:solidFill>
                  <a:srgbClr val="FF0000"/>
                </a:solidFill>
                <a:latin typeface="Times New Roman" pitchFamily="18" charset="0"/>
                <a:ea typeface="Arial-Rounded" panose="020B0500000000000000" pitchFamily="34" charset="0"/>
                <a:cs typeface="Times New Roman" pitchFamily="18" charset="0"/>
              </a:rPr>
              <a:t> </a:t>
            </a:r>
            <a:r>
              <a:rPr lang="en-US" altLang="zh-CN" sz="5400" b="1" spc="800" dirty="0" err="1" smtClean="0">
                <a:solidFill>
                  <a:srgbClr val="FF0000"/>
                </a:solidFill>
                <a:latin typeface="Times New Roman" pitchFamily="18" charset="0"/>
                <a:ea typeface="Arial-Rounded" panose="020B0500000000000000" pitchFamily="34" charset="0"/>
                <a:cs typeface="Times New Roman" pitchFamily="18" charset="0"/>
              </a:rPr>
              <a:t>đọc</a:t>
            </a:r>
            <a:r>
              <a:rPr lang="en-US" altLang="zh-CN" sz="5400" b="1" spc="800" dirty="0" smtClean="0">
                <a:solidFill>
                  <a:srgbClr val="FF0000"/>
                </a:solidFill>
                <a:latin typeface="Times New Roman" pitchFamily="18" charset="0"/>
                <a:ea typeface="Arial-Rounded" panose="020B0500000000000000" pitchFamily="34" charset="0"/>
                <a:cs typeface="Times New Roman" pitchFamily="18" charset="0"/>
              </a:rPr>
              <a:t> </a:t>
            </a:r>
            <a:r>
              <a:rPr lang="en-US" altLang="zh-CN" sz="5400" b="1" spc="800" dirty="0" err="1" smtClean="0">
                <a:solidFill>
                  <a:srgbClr val="FF0000"/>
                </a:solidFill>
                <a:latin typeface="Times New Roman" pitchFamily="18" charset="0"/>
                <a:ea typeface="Arial-Rounded" panose="020B0500000000000000" pitchFamily="34" charset="0"/>
                <a:cs typeface="Times New Roman" pitchFamily="18" charset="0"/>
              </a:rPr>
              <a:t>lại</a:t>
            </a:r>
            <a:endParaRPr lang="zh-CN" altLang="en-US" sz="5400" b="1" spc="800" dirty="0">
              <a:solidFill>
                <a:srgbClr val="FF0000"/>
              </a:solidFill>
              <a:latin typeface="Times New Roman" pitchFamily="18" charset="0"/>
              <a:ea typeface="Arial-Rounded" panose="020B0500000000000000" pitchFamily="34" charset="0"/>
              <a:cs typeface="Times New Roman" pitchFamily="18" charset="0"/>
            </a:endParaRPr>
          </a:p>
        </p:txBody>
      </p:sp>
      <p:sp>
        <p:nvSpPr>
          <p:cNvPr id="9" name="Text Box 1"/>
          <p:cNvSpPr txBox="1"/>
          <p:nvPr/>
        </p:nvSpPr>
        <p:spPr>
          <a:xfrm>
            <a:off x="2045368" y="6467578"/>
            <a:ext cx="10586696" cy="464614"/>
          </a:xfrm>
          <a:prstGeom prst="rect">
            <a:avLst/>
          </a:prstGeom>
          <a:noFill/>
        </p:spPr>
        <p:txBody>
          <a:bodyPr wrap="square" rtlCol="0">
            <a:spAutoFit/>
          </a:bodyPr>
          <a:lstStyle/>
          <a:p>
            <a:r>
              <a:rPr lang="en-US" sz="2419" dirty="0" err="1">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Bản</a:t>
            </a:r>
            <a:r>
              <a:rPr lang="en-US" sz="2419" dirty="0">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 </a:t>
            </a:r>
            <a:r>
              <a:rPr lang="en-US" sz="2419" dirty="0" err="1">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quyền</a:t>
            </a:r>
            <a:r>
              <a:rPr lang="en-US" sz="2419" dirty="0">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 : FB </a:t>
            </a:r>
            <a:r>
              <a:rPr lang="en-US" sz="2419" dirty="0" err="1">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Đặng</a:t>
            </a:r>
            <a:r>
              <a:rPr lang="en-US" sz="2419" dirty="0">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 </a:t>
            </a:r>
            <a:r>
              <a:rPr lang="en-US" sz="2419" dirty="0" err="1">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Nhật</a:t>
            </a:r>
            <a:r>
              <a:rPr lang="en-US" sz="2419" dirty="0">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 </a:t>
            </a:r>
            <a:r>
              <a:rPr lang="en-US" sz="2419" dirty="0" err="1">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Linh</a:t>
            </a:r>
            <a:r>
              <a:rPr lang="en-US" sz="2419" dirty="0">
                <a:ln w="9525" cmpd="sng">
                  <a:noFill/>
                  <a:prstDash val="solid"/>
                </a:ln>
                <a:solidFill>
                  <a:schemeClr val="accent1">
                    <a:lumMod val="75000"/>
                  </a:schemeClr>
                </a:solidFill>
                <a:effectLst>
                  <a:glow rad="38100">
                    <a:schemeClr val="accent1">
                      <a:alpha val="40000"/>
                    </a:schemeClr>
                  </a:glow>
                </a:effectLst>
                <a:latin typeface="Times New Roman" pitchFamily="18" charset="0"/>
                <a:cs typeface="Times New Roman" pitchFamily="18" charset="0"/>
              </a:rPr>
              <a:t>- https://www.facebook.com/nhat.linh.3557440</a:t>
            </a:r>
          </a:p>
        </p:txBody>
      </p:sp>
    </p:spTree>
    <p:extLst>
      <p:ext uri="{BB962C8B-B14F-4D97-AF65-F5344CB8AC3E}">
        <p14:creationId xmlns:p14="http://schemas.microsoft.com/office/powerpoint/2010/main" xmlns="" val="388377372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101651" y="1382233"/>
            <a:ext cx="10668592" cy="3657321"/>
          </a:xfrm>
          <a:prstGeom prst="rect">
            <a:avLst/>
          </a:prstGeom>
        </p:spPr>
      </p:pic>
      <p:sp>
        <p:nvSpPr>
          <p:cNvPr id="5" name="Rectangle 33"/>
          <p:cNvSpPr/>
          <p:nvPr/>
        </p:nvSpPr>
        <p:spPr>
          <a:xfrm>
            <a:off x="3926766" y="1599327"/>
            <a:ext cx="6271269" cy="707886"/>
          </a:xfrm>
          <a:prstGeom prst="rect">
            <a:avLst/>
          </a:prstGeom>
        </p:spPr>
        <p:txBody>
          <a:bodyPr wrap="none">
            <a:spAutoFit/>
          </a:bodyPr>
          <a:lstStyle/>
          <a:p>
            <a:r>
              <a:rPr lang="en-US" altLang="zh-CN" sz="4000" b="1" dirty="0" err="1" smtClean="0">
                <a:solidFill>
                  <a:srgbClr val="FF0000"/>
                </a:solidFill>
                <a:latin typeface="Times New Roman" pitchFamily="18" charset="0"/>
                <a:cs typeface="Times New Roman" pitchFamily="18" charset="0"/>
                <a:sym typeface="+mn-lt"/>
              </a:rPr>
              <a:t>Luyện</a:t>
            </a:r>
            <a:r>
              <a:rPr lang="en-US" altLang="zh-CN" sz="4000" b="1" dirty="0" smtClean="0">
                <a:solidFill>
                  <a:srgbClr val="FF0000"/>
                </a:solidFill>
                <a:latin typeface="Times New Roman" pitchFamily="18" charset="0"/>
                <a:cs typeface="Times New Roman" pitchFamily="18" charset="0"/>
                <a:sym typeface="+mn-lt"/>
              </a:rPr>
              <a:t> </a:t>
            </a:r>
            <a:r>
              <a:rPr lang="en-US" altLang="zh-CN" sz="4000" b="1" dirty="0" err="1" smtClean="0">
                <a:solidFill>
                  <a:srgbClr val="FF0000"/>
                </a:solidFill>
                <a:latin typeface="Times New Roman" pitchFamily="18" charset="0"/>
                <a:cs typeface="Times New Roman" pitchFamily="18" charset="0"/>
                <a:sym typeface="+mn-lt"/>
              </a:rPr>
              <a:t>tập</a:t>
            </a:r>
            <a:r>
              <a:rPr lang="en-US" altLang="zh-CN" sz="4000" b="1" dirty="0" smtClean="0">
                <a:solidFill>
                  <a:srgbClr val="FF0000"/>
                </a:solidFill>
                <a:latin typeface="Times New Roman" pitchFamily="18" charset="0"/>
                <a:cs typeface="Times New Roman" pitchFamily="18" charset="0"/>
                <a:sym typeface="+mn-lt"/>
              </a:rPr>
              <a:t> </a:t>
            </a:r>
            <a:r>
              <a:rPr lang="en-US" altLang="zh-CN" sz="4000" b="1" dirty="0" err="1" smtClean="0">
                <a:solidFill>
                  <a:srgbClr val="FF0000"/>
                </a:solidFill>
                <a:latin typeface="Times New Roman" pitchFamily="18" charset="0"/>
                <a:cs typeface="Times New Roman" pitchFamily="18" charset="0"/>
                <a:sym typeface="+mn-lt"/>
              </a:rPr>
              <a:t>theo</a:t>
            </a:r>
            <a:r>
              <a:rPr lang="en-US" altLang="zh-CN" sz="4000" b="1" dirty="0" smtClean="0">
                <a:solidFill>
                  <a:srgbClr val="FF0000"/>
                </a:solidFill>
                <a:latin typeface="Times New Roman" pitchFamily="18" charset="0"/>
                <a:cs typeface="Times New Roman" pitchFamily="18" charset="0"/>
                <a:sym typeface="+mn-lt"/>
              </a:rPr>
              <a:t> </a:t>
            </a:r>
            <a:r>
              <a:rPr lang="en-US" altLang="zh-CN" sz="4000" b="1" dirty="0" err="1" smtClean="0">
                <a:solidFill>
                  <a:srgbClr val="FF0000"/>
                </a:solidFill>
                <a:latin typeface="Times New Roman" pitchFamily="18" charset="0"/>
                <a:cs typeface="Times New Roman" pitchFamily="18" charset="0"/>
                <a:sym typeface="+mn-lt"/>
              </a:rPr>
              <a:t>văn</a:t>
            </a:r>
            <a:r>
              <a:rPr lang="en-US" altLang="zh-CN" sz="4000" b="1" dirty="0" smtClean="0">
                <a:solidFill>
                  <a:srgbClr val="FF0000"/>
                </a:solidFill>
                <a:latin typeface="Times New Roman" pitchFamily="18" charset="0"/>
                <a:cs typeface="Times New Roman" pitchFamily="18" charset="0"/>
                <a:sym typeface="+mn-lt"/>
              </a:rPr>
              <a:t> </a:t>
            </a:r>
            <a:r>
              <a:rPr lang="en-US" altLang="zh-CN" sz="4000" b="1" dirty="0" err="1" smtClean="0">
                <a:solidFill>
                  <a:srgbClr val="FF0000"/>
                </a:solidFill>
                <a:latin typeface="Times New Roman" pitchFamily="18" charset="0"/>
                <a:cs typeface="Times New Roman" pitchFamily="18" charset="0"/>
                <a:sym typeface="+mn-lt"/>
              </a:rPr>
              <a:t>bản</a:t>
            </a:r>
            <a:r>
              <a:rPr lang="en-US" altLang="zh-CN" sz="4000" b="1" dirty="0" smtClean="0">
                <a:solidFill>
                  <a:srgbClr val="FF0000"/>
                </a:solidFill>
                <a:latin typeface="Times New Roman" pitchFamily="18" charset="0"/>
                <a:cs typeface="Times New Roman" pitchFamily="18" charset="0"/>
                <a:sym typeface="+mn-lt"/>
              </a:rPr>
              <a:t> </a:t>
            </a:r>
            <a:r>
              <a:rPr lang="en-US" altLang="zh-CN" sz="4000" b="1" dirty="0" err="1" smtClean="0">
                <a:solidFill>
                  <a:srgbClr val="FF0000"/>
                </a:solidFill>
                <a:latin typeface="Times New Roman" pitchFamily="18" charset="0"/>
                <a:cs typeface="Times New Roman" pitchFamily="18" charset="0"/>
                <a:sym typeface="+mn-lt"/>
              </a:rPr>
              <a:t>đọc</a:t>
            </a:r>
            <a:endParaRPr lang="en-US" sz="4000" b="1" dirty="0">
              <a:solidFill>
                <a:srgbClr val="FF0000"/>
              </a:solidFill>
              <a:latin typeface="Times New Roman" pitchFamily="18" charset="0"/>
              <a:cs typeface="Times New Roman" pitchFamily="18" charset="0"/>
              <a:sym typeface="+mn-lt"/>
            </a:endParaRPr>
          </a:p>
        </p:txBody>
      </p:sp>
    </p:spTree>
    <p:extLst>
      <p:ext uri="{BB962C8B-B14F-4D97-AF65-F5344CB8AC3E}">
        <p14:creationId xmlns:p14="http://schemas.microsoft.com/office/powerpoint/2010/main" xmlns="" val="169891674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E43A4F44-8C5E-42D9-AB33-BE1B9BC53F3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6974" y="262941"/>
            <a:ext cx="786511" cy="584398"/>
          </a:xfrm>
          <a:prstGeom prst="rect">
            <a:avLst/>
          </a:prstGeom>
        </p:spPr>
      </p:pic>
      <p:pic>
        <p:nvPicPr>
          <p:cNvPr id="6" name="图片 5">
            <a:extLst>
              <a:ext uri="{FF2B5EF4-FFF2-40B4-BE49-F238E27FC236}">
                <a16:creationId xmlns:a16="http://schemas.microsoft.com/office/drawing/2014/main" xmlns="" id="{3A4871B5-2A6E-4C95-A739-F5C69C9AB2F5}"/>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077732" y="1264818"/>
            <a:ext cx="725465" cy="539039"/>
          </a:xfrm>
          <a:prstGeom prst="rect">
            <a:avLst/>
          </a:prstGeom>
        </p:spPr>
      </p:pic>
      <p:pic>
        <p:nvPicPr>
          <p:cNvPr id="7" name="图片 6">
            <a:extLst>
              <a:ext uri="{FF2B5EF4-FFF2-40B4-BE49-F238E27FC236}">
                <a16:creationId xmlns:a16="http://schemas.microsoft.com/office/drawing/2014/main" xmlns="" id="{BB032A17-5C67-4FCC-BA77-943579DC76F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078791" y="-119007"/>
            <a:ext cx="1242640" cy="902018"/>
          </a:xfrm>
          <a:prstGeom prst="rect">
            <a:avLst/>
          </a:prstGeom>
        </p:spPr>
      </p:pic>
      <p:pic>
        <p:nvPicPr>
          <p:cNvPr id="8" name="图片 7">
            <a:extLst>
              <a:ext uri="{FF2B5EF4-FFF2-40B4-BE49-F238E27FC236}">
                <a16:creationId xmlns:a16="http://schemas.microsoft.com/office/drawing/2014/main" xmlns="" id="{1E823975-2998-46BE-82BB-2BCA69AA20B0}"/>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1633938" y="473876"/>
            <a:ext cx="1331922" cy="1020785"/>
          </a:xfrm>
          <a:prstGeom prst="rect">
            <a:avLst/>
          </a:prstGeom>
        </p:spPr>
      </p:pic>
      <p:pic>
        <p:nvPicPr>
          <p:cNvPr id="9" name="图片 8">
            <a:extLst>
              <a:ext uri="{FF2B5EF4-FFF2-40B4-BE49-F238E27FC236}">
                <a16:creationId xmlns:a16="http://schemas.microsoft.com/office/drawing/2014/main" xmlns="" id="{95E7A02D-12BE-49C7-BE19-B776539B2A15}"/>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73400" y="-9552"/>
            <a:ext cx="1535541" cy="1236541"/>
          </a:xfrm>
          <a:prstGeom prst="rect">
            <a:avLst/>
          </a:prstGeom>
        </p:spPr>
      </p:pic>
      <p:pic>
        <p:nvPicPr>
          <p:cNvPr id="11" name="图片 10">
            <a:extLst>
              <a:ext uri="{FF2B5EF4-FFF2-40B4-BE49-F238E27FC236}">
                <a16:creationId xmlns:a16="http://schemas.microsoft.com/office/drawing/2014/main" xmlns="" id="{B49B492D-906F-4ADD-8931-5793C9D4D96A}"/>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979305" y="-179492"/>
            <a:ext cx="823892" cy="1338169"/>
          </a:xfrm>
          <a:prstGeom prst="rect">
            <a:avLst/>
          </a:prstGeom>
        </p:spPr>
      </p:pic>
      <p:sp>
        <p:nvSpPr>
          <p:cNvPr id="13" name="任意多边形: 形状 12">
            <a:extLst>
              <a:ext uri="{FF2B5EF4-FFF2-40B4-BE49-F238E27FC236}">
                <a16:creationId xmlns:a16="http://schemas.microsoft.com/office/drawing/2014/main" xmlns="" id="{3C09AE8E-05AD-484A-9A22-7F536B362F1F}"/>
              </a:ext>
            </a:extLst>
          </p:cNvPr>
          <p:cNvSpPr/>
          <p:nvPr/>
        </p:nvSpPr>
        <p:spPr>
          <a:xfrm>
            <a:off x="373441" y="573718"/>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19">
              <a:latin typeface="Times New Roman" pitchFamily="18" charset="0"/>
              <a:cs typeface="Times New Roman" pitchFamily="18" charset="0"/>
            </a:endParaRPr>
          </a:p>
        </p:txBody>
      </p:sp>
      <p:sp>
        <p:nvSpPr>
          <p:cNvPr id="14" name="任意多边形: 形状 13">
            <a:extLst>
              <a:ext uri="{FF2B5EF4-FFF2-40B4-BE49-F238E27FC236}">
                <a16:creationId xmlns:a16="http://schemas.microsoft.com/office/drawing/2014/main" xmlns="" id="{214322A6-6768-4D60-A5EA-E05A48D9C409}"/>
              </a:ext>
            </a:extLst>
          </p:cNvPr>
          <p:cNvSpPr/>
          <p:nvPr/>
        </p:nvSpPr>
        <p:spPr>
          <a:xfrm>
            <a:off x="10643282" y="1132001"/>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19">
              <a:latin typeface="Times New Roman" pitchFamily="18" charset="0"/>
              <a:cs typeface="Times New Roman" pitchFamily="18" charset="0"/>
            </a:endParaRPr>
          </a:p>
        </p:txBody>
      </p:sp>
      <p:sp>
        <p:nvSpPr>
          <p:cNvPr id="16" name="任意多边形: 形状 15">
            <a:extLst>
              <a:ext uri="{FF2B5EF4-FFF2-40B4-BE49-F238E27FC236}">
                <a16:creationId xmlns:a16="http://schemas.microsoft.com/office/drawing/2014/main" xmlns="" id="{9A53673D-C176-464D-96F2-9CAC6D1D2BFB}"/>
              </a:ext>
            </a:extLst>
          </p:cNvPr>
          <p:cNvSpPr/>
          <p:nvPr/>
        </p:nvSpPr>
        <p:spPr>
          <a:xfrm>
            <a:off x="11803197" y="1806397"/>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19" dirty="0">
              <a:solidFill>
                <a:schemeClr val="tx1">
                  <a:lumMod val="95000"/>
                  <a:lumOff val="5000"/>
                </a:schemeClr>
              </a:solidFill>
              <a:latin typeface="Times New Roman" pitchFamily="18" charset="0"/>
              <a:ea typeface="微软雅黑" panose="020B0503020204020204" pitchFamily="34" charset="-122"/>
              <a:cs typeface="Times New Roman" pitchFamily="18" charset="0"/>
            </a:endParaRPr>
          </a:p>
        </p:txBody>
      </p:sp>
      <p:pic>
        <p:nvPicPr>
          <p:cNvPr id="17" name="图片 16">
            <a:extLst>
              <a:ext uri="{FF2B5EF4-FFF2-40B4-BE49-F238E27FC236}">
                <a16:creationId xmlns:a16="http://schemas.microsoft.com/office/drawing/2014/main" xmlns="" id="{8125728F-46F9-4264-9F8C-8B8B89F439FF}"/>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0" y="5715227"/>
            <a:ext cx="12192000" cy="1214510"/>
          </a:xfrm>
          <a:prstGeom prst="rect">
            <a:avLst/>
          </a:prstGeom>
        </p:spPr>
      </p:pic>
      <p:sp>
        <p:nvSpPr>
          <p:cNvPr id="39" name="TextBox 38"/>
          <p:cNvSpPr txBox="1"/>
          <p:nvPr/>
        </p:nvSpPr>
        <p:spPr>
          <a:xfrm>
            <a:off x="1336366" y="262942"/>
            <a:ext cx="9255434" cy="584775"/>
          </a:xfrm>
          <a:prstGeom prst="rect">
            <a:avLst/>
          </a:prstGeom>
          <a:noFill/>
        </p:spPr>
        <p:txBody>
          <a:bodyPr wrap="square" rtlCol="0">
            <a:spAutoFit/>
          </a:bodyPr>
          <a:lstStyle/>
          <a:p>
            <a:r>
              <a:rPr lang="en-US" sz="3200" b="1" dirty="0">
                <a:solidFill>
                  <a:srgbClr val="002060"/>
                </a:solidFill>
                <a:latin typeface="Times New Roman" pitchFamily="18" charset="0"/>
                <a:ea typeface="Arial-Rounded" panose="020B0500000000000000" pitchFamily="34" charset="0"/>
                <a:cs typeface="Times New Roman" pitchFamily="18" charset="0"/>
              </a:rPr>
              <a:t>1. </a:t>
            </a:r>
            <a:r>
              <a:rPr lang="en-US" sz="3200" b="1" dirty="0" err="1">
                <a:solidFill>
                  <a:srgbClr val="002060"/>
                </a:solidFill>
                <a:latin typeface="Times New Roman" pitchFamily="18" charset="0"/>
                <a:ea typeface="Arial-Rounded" panose="020B0500000000000000" pitchFamily="34" charset="0"/>
                <a:cs typeface="Times New Roman" pitchFamily="18" charset="0"/>
              </a:rPr>
              <a:t>Xếp</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các</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từ</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ngữ</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dưới</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đây</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vào</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nhóm</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thích</a:t>
            </a:r>
            <a:r>
              <a:rPr lang="en-US" sz="3200" b="1" dirty="0">
                <a:solidFill>
                  <a:srgbClr val="002060"/>
                </a:solidFill>
                <a:latin typeface="Times New Roman" pitchFamily="18" charset="0"/>
                <a:ea typeface="Arial-Rounded" panose="020B0500000000000000" pitchFamily="34" charset="0"/>
                <a:cs typeface="Times New Roman" pitchFamily="18" charset="0"/>
              </a:rPr>
              <a:t> </a:t>
            </a:r>
            <a:r>
              <a:rPr lang="en-US" sz="3200" b="1" dirty="0" err="1">
                <a:solidFill>
                  <a:srgbClr val="002060"/>
                </a:solidFill>
                <a:latin typeface="Times New Roman" pitchFamily="18" charset="0"/>
                <a:ea typeface="Arial-Rounded" panose="020B0500000000000000" pitchFamily="34" charset="0"/>
                <a:cs typeface="Times New Roman" pitchFamily="18" charset="0"/>
              </a:rPr>
              <a:t>hợp</a:t>
            </a:r>
            <a:r>
              <a:rPr lang="en-US" sz="3200" b="1" dirty="0">
                <a:solidFill>
                  <a:srgbClr val="002060"/>
                </a:solidFill>
                <a:latin typeface="Times New Roman" pitchFamily="18" charset="0"/>
                <a:ea typeface="Arial-Rounded" panose="020B0500000000000000" pitchFamily="34" charset="0"/>
                <a:cs typeface="Times New Roman" pitchFamily="18" charset="0"/>
              </a:rPr>
              <a:t>.</a:t>
            </a:r>
          </a:p>
        </p:txBody>
      </p:sp>
      <p:pic>
        <p:nvPicPr>
          <p:cNvPr id="19" name="Picture 18"/>
          <p:cNvPicPr>
            <a:picLocks noChangeAspect="1"/>
          </p:cNvPicPr>
          <p:nvPr/>
        </p:nvPicPr>
        <p:blipFill rotWithShape="1">
          <a:blip r:embed="rId10" cstate="print">
            <a:extLst>
              <a:ext uri="{BEBA8EAE-BF5A-486C-A8C5-ECC9F3942E4B}">
                <a14:imgProps xmlns:a14="http://schemas.microsoft.com/office/drawing/2010/main" xmlns="">
                  <a14:imgLayer r:embed="rId11">
                    <a14:imgEffect>
                      <a14:backgroundRemoval t="65087" b="70238" l="53133" r="55485"/>
                    </a14:imgEffect>
                  </a14:imgLayer>
                </a14:imgProps>
              </a:ext>
            </a:extLst>
          </a:blip>
          <a:srcRect l="52839" t="64443" r="44221" b="29118"/>
          <a:stretch/>
        </p:blipFill>
        <p:spPr>
          <a:xfrm>
            <a:off x="302131" y="-85530"/>
            <a:ext cx="985837" cy="1214438"/>
          </a:xfrm>
          <a:prstGeom prst="rect">
            <a:avLst/>
          </a:prstGeom>
        </p:spPr>
      </p:pic>
      <p:grpSp>
        <p:nvGrpSpPr>
          <p:cNvPr id="12" name="Group 11"/>
          <p:cNvGrpSpPr/>
          <p:nvPr/>
        </p:nvGrpSpPr>
        <p:grpSpPr>
          <a:xfrm>
            <a:off x="1988024" y="4225062"/>
            <a:ext cx="2577781" cy="1634730"/>
            <a:chOff x="737938" y="3293016"/>
            <a:chExt cx="3437041" cy="2179640"/>
          </a:xfrm>
        </p:grpSpPr>
        <p:pic>
          <p:nvPicPr>
            <p:cNvPr id="3" name="Picture 2"/>
            <p:cNvPicPr>
              <a:picLocks noChangeAspect="1"/>
            </p:cNvPicPr>
            <p:nvPr/>
          </p:nvPicPr>
          <p:blipFill rotWithShape="1">
            <a:blip r:embed="rId12" cstate="print">
              <a:extLst>
                <a:ext uri="{BEBA8EAE-BF5A-486C-A8C5-ECC9F3942E4B}">
                  <a14:imgProps xmlns:a14="http://schemas.microsoft.com/office/drawing/2010/main" xmlns="">
                    <a14:imgLayer r:embed="rId13">
                      <a14:imgEffect>
                        <a14:backgroundRemoval t="70713" b="90312" l="2031" r="47344"/>
                      </a14:imgEffect>
                    </a14:imgLayer>
                  </a14:imgProps>
                </a:ext>
                <a:ext uri="{28A0092B-C50C-407E-A947-70E740481C1C}">
                  <a14:useLocalDpi xmlns:a14="http://schemas.microsoft.com/office/drawing/2010/main" xmlns="" val="0"/>
                </a:ext>
              </a:extLst>
            </a:blip>
            <a:srcRect t="69691" r="51666" b="7240"/>
            <a:stretch/>
          </p:blipFill>
          <p:spPr>
            <a:xfrm>
              <a:off x="737938" y="3293016"/>
              <a:ext cx="3254776" cy="2179640"/>
            </a:xfrm>
            <a:prstGeom prst="rect">
              <a:avLst/>
            </a:prstGeom>
          </p:spPr>
        </p:pic>
        <p:sp>
          <p:nvSpPr>
            <p:cNvPr id="10" name="TextBox 9"/>
            <p:cNvSpPr txBox="1"/>
            <p:nvPr/>
          </p:nvSpPr>
          <p:spPr>
            <a:xfrm>
              <a:off x="1626054" y="4084007"/>
              <a:ext cx="2548925" cy="677108"/>
            </a:xfrm>
            <a:prstGeom prst="rect">
              <a:avLst/>
            </a:prstGeom>
            <a:noFill/>
          </p:spPr>
          <p:txBody>
            <a:bodyPr wrap="square" rtlCol="0">
              <a:spAutoFit/>
            </a:bodyPr>
            <a:lstStyle/>
            <a:p>
              <a:r>
                <a:rPr lang="en-US" sz="2700" dirty="0" err="1">
                  <a:latin typeface="Times New Roman" pitchFamily="18" charset="0"/>
                  <a:ea typeface="Arial-Rounded" panose="020B0500000000000000" pitchFamily="34" charset="0"/>
                  <a:cs typeface="Times New Roman" pitchFamily="18" charset="0"/>
                </a:rPr>
                <a:t>đ</a:t>
              </a:r>
              <a:r>
                <a:rPr lang="en-US" sz="2700" dirty="0" err="1" smtClean="0">
                  <a:latin typeface="Times New Roman" pitchFamily="18" charset="0"/>
                  <a:ea typeface="Arial-Rounded" panose="020B0500000000000000" pitchFamily="34" charset="0"/>
                  <a:cs typeface="Times New Roman" pitchFamily="18" charset="0"/>
                </a:rPr>
                <a:t>ỏ</a:t>
              </a:r>
              <a:r>
                <a:rPr lang="en-US" sz="2700" dirty="0" smtClean="0">
                  <a:latin typeface="Times New Roman" pitchFamily="18" charset="0"/>
                  <a:ea typeface="Arial-Rounded" panose="020B0500000000000000" pitchFamily="34" charset="0"/>
                  <a:cs typeface="Times New Roman" pitchFamily="18" charset="0"/>
                </a:rPr>
                <a:t> </a:t>
              </a:r>
              <a:r>
                <a:rPr lang="en-US" sz="2700" dirty="0" err="1" smtClean="0">
                  <a:latin typeface="Times New Roman" pitchFamily="18" charset="0"/>
                  <a:ea typeface="Arial-Rounded" panose="020B0500000000000000" pitchFamily="34" charset="0"/>
                  <a:cs typeface="Times New Roman" pitchFamily="18" charset="0"/>
                </a:rPr>
                <a:t>thắm</a:t>
              </a:r>
              <a:endParaRPr lang="en-US" sz="2700" dirty="0">
                <a:latin typeface="Times New Roman" pitchFamily="18" charset="0"/>
                <a:ea typeface="Arial-Rounded" panose="020B0500000000000000" pitchFamily="34" charset="0"/>
                <a:cs typeface="Times New Roman" pitchFamily="18" charset="0"/>
              </a:endParaRPr>
            </a:p>
          </p:txBody>
        </p:sp>
      </p:grpSp>
      <p:grpSp>
        <p:nvGrpSpPr>
          <p:cNvPr id="15" name="Group 14"/>
          <p:cNvGrpSpPr/>
          <p:nvPr/>
        </p:nvGrpSpPr>
        <p:grpSpPr>
          <a:xfrm>
            <a:off x="119537" y="4447162"/>
            <a:ext cx="2209856" cy="1479884"/>
            <a:chOff x="5300803" y="3499476"/>
            <a:chExt cx="2946475" cy="1973179"/>
          </a:xfrm>
        </p:grpSpPr>
        <p:pic>
          <p:nvPicPr>
            <p:cNvPr id="24" name="Picture 23"/>
            <p:cNvPicPr>
              <a:picLocks noChangeAspect="1"/>
            </p:cNvPicPr>
            <p:nvPr/>
          </p:nvPicPr>
          <p:blipFill rotWithShape="1">
            <a:blip r:embed="rId14" cstate="print">
              <a:extLst>
                <a:ext uri="{BEBA8EAE-BF5A-486C-A8C5-ECC9F3942E4B}">
                  <a14:imgProps xmlns:a14="http://schemas.microsoft.com/office/drawing/2010/main" xmlns="">
                    <a14:imgLayer r:embed="rId13">
                      <a14:imgEffect>
                        <a14:backgroundRemoval t="38989" b="57444" l="56411" r="95079"/>
                      </a14:imgEffect>
                    </a14:imgLayer>
                  </a14:imgProps>
                </a:ext>
                <a:ext uri="{28A0092B-C50C-407E-A947-70E740481C1C}">
                  <a14:useLocalDpi xmlns:a14="http://schemas.microsoft.com/office/drawing/2010/main" xmlns="" val="0"/>
                </a:ext>
              </a:extLst>
            </a:blip>
            <a:srcRect l="51578" t="36682" r="88" b="40249"/>
            <a:stretch/>
          </p:blipFill>
          <p:spPr>
            <a:xfrm>
              <a:off x="5300803" y="3499476"/>
              <a:ext cx="2946475" cy="1973179"/>
            </a:xfrm>
            <a:prstGeom prst="rect">
              <a:avLst/>
            </a:prstGeom>
          </p:spPr>
        </p:pic>
        <p:sp>
          <p:nvSpPr>
            <p:cNvPr id="34" name="TextBox 33"/>
            <p:cNvSpPr txBox="1"/>
            <p:nvPr/>
          </p:nvSpPr>
          <p:spPr>
            <a:xfrm>
              <a:off x="5865928" y="4189269"/>
              <a:ext cx="2104718" cy="677108"/>
            </a:xfrm>
            <a:prstGeom prst="rect">
              <a:avLst/>
            </a:prstGeom>
            <a:noFill/>
          </p:spPr>
          <p:txBody>
            <a:bodyPr wrap="square" rtlCol="0">
              <a:spAutoFit/>
            </a:bodyPr>
            <a:lstStyle/>
            <a:p>
              <a:r>
                <a:rPr lang="en-US" sz="2700" dirty="0" err="1" smtClean="0">
                  <a:latin typeface="Times New Roman" pitchFamily="18" charset="0"/>
                  <a:ea typeface="Arial-Rounded" panose="020B0500000000000000" pitchFamily="34" charset="0"/>
                  <a:cs typeface="Times New Roman" pitchFamily="18" charset="0"/>
                </a:rPr>
                <a:t>cõng</a:t>
              </a:r>
              <a:endParaRPr lang="en-US" sz="2700" dirty="0">
                <a:latin typeface="Times New Roman" pitchFamily="18" charset="0"/>
                <a:ea typeface="Arial-Rounded" panose="020B0500000000000000" pitchFamily="34" charset="0"/>
                <a:cs typeface="Times New Roman" pitchFamily="18" charset="0"/>
              </a:endParaRPr>
            </a:p>
          </p:txBody>
        </p:sp>
      </p:grpSp>
      <p:grpSp>
        <p:nvGrpSpPr>
          <p:cNvPr id="20" name="Group 19"/>
          <p:cNvGrpSpPr/>
          <p:nvPr/>
        </p:nvGrpSpPr>
        <p:grpSpPr>
          <a:xfrm>
            <a:off x="7032122" y="4164373"/>
            <a:ext cx="2695784" cy="1827097"/>
            <a:chOff x="8611809" y="3557975"/>
            <a:chExt cx="2946475" cy="1973179"/>
          </a:xfrm>
        </p:grpSpPr>
        <p:pic>
          <p:nvPicPr>
            <p:cNvPr id="25" name="Picture 24"/>
            <p:cNvPicPr>
              <a:picLocks noChangeAspect="1"/>
            </p:cNvPicPr>
            <p:nvPr/>
          </p:nvPicPr>
          <p:blipFill rotWithShape="1">
            <a:blip r:embed="rId15" cstate="print">
              <a:extLst>
                <a:ext uri="{BEBA8EAE-BF5A-486C-A8C5-ECC9F3942E4B}">
                  <a14:imgProps xmlns:a14="http://schemas.microsoft.com/office/drawing/2010/main" xmlns="">
                    <a14:imgLayer r:embed="rId13">
                      <a14:imgEffect>
                        <a14:backgroundRemoval t="37528" b="57350" l="53594" r="95000"/>
                      </a14:imgEffect>
                    </a14:imgLayer>
                  </a14:imgProps>
                </a:ext>
                <a:ext uri="{28A0092B-C50C-407E-A947-70E740481C1C}">
                  <a14:useLocalDpi xmlns:a14="http://schemas.microsoft.com/office/drawing/2010/main" xmlns="" val="0"/>
                </a:ext>
              </a:extLst>
            </a:blip>
            <a:srcRect l="51578" t="36682" r="88" b="40249"/>
            <a:stretch/>
          </p:blipFill>
          <p:spPr>
            <a:xfrm>
              <a:off x="8611809" y="3557975"/>
              <a:ext cx="2946475" cy="1973179"/>
            </a:xfrm>
            <a:prstGeom prst="rect">
              <a:avLst/>
            </a:prstGeom>
          </p:spPr>
        </p:pic>
        <p:sp>
          <p:nvSpPr>
            <p:cNvPr id="35" name="TextBox 34"/>
            <p:cNvSpPr txBox="1"/>
            <p:nvPr/>
          </p:nvSpPr>
          <p:spPr>
            <a:xfrm>
              <a:off x="9299275" y="4240073"/>
              <a:ext cx="1910757" cy="548434"/>
            </a:xfrm>
            <a:prstGeom prst="rect">
              <a:avLst/>
            </a:prstGeom>
            <a:noFill/>
          </p:spPr>
          <p:txBody>
            <a:bodyPr wrap="square" rtlCol="0">
              <a:spAutoFit/>
            </a:bodyPr>
            <a:lstStyle/>
            <a:p>
              <a:r>
                <a:rPr lang="en-US" sz="2700" dirty="0" err="1" smtClean="0">
                  <a:latin typeface="Times New Roman" pitchFamily="18" charset="0"/>
                  <a:ea typeface="Arial-Rounded" panose="020B0500000000000000" pitchFamily="34" charset="0"/>
                  <a:cs typeface="Times New Roman" pitchFamily="18" charset="0"/>
                </a:rPr>
                <a:t>Đi</a:t>
              </a:r>
              <a:r>
                <a:rPr lang="en-US" sz="2700" dirty="0" smtClean="0">
                  <a:latin typeface="Times New Roman" pitchFamily="18" charset="0"/>
                  <a:ea typeface="Arial-Rounded" panose="020B0500000000000000" pitchFamily="34" charset="0"/>
                  <a:cs typeface="Times New Roman" pitchFamily="18" charset="0"/>
                </a:rPr>
                <a:t> qua</a:t>
              </a:r>
              <a:endParaRPr lang="en-US" sz="2700" dirty="0">
                <a:latin typeface="Times New Roman" pitchFamily="18" charset="0"/>
                <a:ea typeface="Arial-Rounded" panose="020B0500000000000000" pitchFamily="34" charset="0"/>
                <a:cs typeface="Times New Roman" pitchFamily="18" charset="0"/>
              </a:endParaRPr>
            </a:p>
          </p:txBody>
        </p:sp>
      </p:grpSp>
      <p:grpSp>
        <p:nvGrpSpPr>
          <p:cNvPr id="21" name="Group 20"/>
          <p:cNvGrpSpPr/>
          <p:nvPr/>
        </p:nvGrpSpPr>
        <p:grpSpPr>
          <a:xfrm>
            <a:off x="9641901" y="4355310"/>
            <a:ext cx="2295721" cy="1445224"/>
            <a:chOff x="12113969" y="3961665"/>
            <a:chExt cx="2606730" cy="1510990"/>
          </a:xfrm>
        </p:grpSpPr>
        <p:pic>
          <p:nvPicPr>
            <p:cNvPr id="30" name="Picture 29"/>
            <p:cNvPicPr>
              <a:picLocks noChangeAspect="1"/>
            </p:cNvPicPr>
            <p:nvPr/>
          </p:nvPicPr>
          <p:blipFill rotWithShape="1">
            <a:blip r:embed="rId16" cstate="print">
              <a:extLst>
                <a:ext uri="{BEBA8EAE-BF5A-486C-A8C5-ECC9F3942E4B}">
                  <a14:imgProps xmlns:a14="http://schemas.microsoft.com/office/drawing/2010/main" xmlns="">
                    <a14:imgLayer r:embed="rId13">
                      <a14:imgEffect>
                        <a14:backgroundRemoval t="8352" b="28731" l="53125" r="97188"/>
                      </a14:imgEffect>
                    </a14:imgLayer>
                  </a14:imgProps>
                </a:ext>
                <a:ext uri="{28A0092B-C50C-407E-A947-70E740481C1C}">
                  <a14:useLocalDpi xmlns:a14="http://schemas.microsoft.com/office/drawing/2010/main" xmlns="" val="0"/>
                </a:ext>
              </a:extLst>
            </a:blip>
            <a:srcRect l="51315" t="7986" r="351" b="68945"/>
            <a:stretch/>
          </p:blipFill>
          <p:spPr>
            <a:xfrm>
              <a:off x="12113969" y="3961665"/>
              <a:ext cx="2256305" cy="1510990"/>
            </a:xfrm>
            <a:prstGeom prst="rect">
              <a:avLst/>
            </a:prstGeom>
          </p:spPr>
        </p:pic>
        <p:sp>
          <p:nvSpPr>
            <p:cNvPr id="37" name="TextBox 36"/>
            <p:cNvSpPr txBox="1"/>
            <p:nvPr/>
          </p:nvSpPr>
          <p:spPr>
            <a:xfrm>
              <a:off x="12685140" y="4393994"/>
              <a:ext cx="2035559" cy="530940"/>
            </a:xfrm>
            <a:prstGeom prst="rect">
              <a:avLst/>
            </a:prstGeom>
            <a:noFill/>
          </p:spPr>
          <p:txBody>
            <a:bodyPr wrap="square" rtlCol="0">
              <a:spAutoFit/>
            </a:bodyPr>
            <a:lstStyle/>
            <a:p>
              <a:r>
                <a:rPr lang="en-US" sz="2700" dirty="0" err="1" smtClean="0">
                  <a:latin typeface="Times New Roman" pitchFamily="18" charset="0"/>
                  <a:ea typeface="Arial-Rounded" panose="020B0500000000000000" pitchFamily="34" charset="0"/>
                  <a:cs typeface="Times New Roman" pitchFamily="18" charset="0"/>
                </a:rPr>
                <a:t>Bé</a:t>
              </a:r>
              <a:r>
                <a:rPr lang="en-US" sz="2700" dirty="0" smtClean="0">
                  <a:latin typeface="Times New Roman" pitchFamily="18" charset="0"/>
                  <a:ea typeface="Arial-Rounded" panose="020B0500000000000000" pitchFamily="34" charset="0"/>
                  <a:cs typeface="Times New Roman" pitchFamily="18" charset="0"/>
                </a:rPr>
                <a:t> </a:t>
              </a:r>
              <a:r>
                <a:rPr lang="en-US" sz="2700" dirty="0" err="1" smtClean="0">
                  <a:latin typeface="Times New Roman" pitchFamily="18" charset="0"/>
                  <a:ea typeface="Arial-Rounded" panose="020B0500000000000000" pitchFamily="34" charset="0"/>
                  <a:cs typeface="Times New Roman" pitchFamily="18" charset="0"/>
                </a:rPr>
                <a:t>nhỏ</a:t>
              </a:r>
              <a:endParaRPr lang="en-US" sz="2700" dirty="0">
                <a:latin typeface="Times New Roman" pitchFamily="18" charset="0"/>
                <a:ea typeface="Arial-Rounded" panose="020B0500000000000000" pitchFamily="34" charset="0"/>
                <a:cs typeface="Times New Roman" pitchFamily="18" charset="0"/>
              </a:endParaRPr>
            </a:p>
          </p:txBody>
        </p:sp>
      </p:grpSp>
      <p:grpSp>
        <p:nvGrpSpPr>
          <p:cNvPr id="36" name="Group 35"/>
          <p:cNvGrpSpPr/>
          <p:nvPr/>
        </p:nvGrpSpPr>
        <p:grpSpPr>
          <a:xfrm>
            <a:off x="4455685" y="4467485"/>
            <a:ext cx="2474564" cy="1657153"/>
            <a:chOff x="9422115" y="5602057"/>
            <a:chExt cx="3299419" cy="2209537"/>
          </a:xfrm>
        </p:grpSpPr>
        <p:pic>
          <p:nvPicPr>
            <p:cNvPr id="26" name="Picture 25"/>
            <p:cNvPicPr>
              <a:picLocks noChangeAspect="1"/>
            </p:cNvPicPr>
            <p:nvPr/>
          </p:nvPicPr>
          <p:blipFill rotWithShape="1">
            <a:blip r:embed="rId17" cstate="print">
              <a:extLst>
                <a:ext uri="{BEBA8EAE-BF5A-486C-A8C5-ECC9F3942E4B}">
                  <a14:imgProps xmlns:a14="http://schemas.microsoft.com/office/drawing/2010/main" xmlns="">
                    <a14:imgLayer r:embed="rId13">
                      <a14:imgEffect>
                        <a14:backgroundRemoval t="9131" b="28731" l="52031" r="94688"/>
                      </a14:imgEffect>
                    </a14:imgLayer>
                  </a14:imgProps>
                </a:ext>
                <a:ext uri="{28A0092B-C50C-407E-A947-70E740481C1C}">
                  <a14:useLocalDpi xmlns:a14="http://schemas.microsoft.com/office/drawing/2010/main" xmlns="" val="0"/>
                </a:ext>
              </a:extLst>
            </a:blip>
            <a:srcRect l="51315" t="7986" r="351" b="68945"/>
            <a:stretch/>
          </p:blipFill>
          <p:spPr>
            <a:xfrm>
              <a:off x="9422115" y="5602057"/>
              <a:ext cx="3299419" cy="2209537"/>
            </a:xfrm>
            <a:prstGeom prst="rect">
              <a:avLst/>
            </a:prstGeom>
          </p:spPr>
        </p:pic>
        <p:sp>
          <p:nvSpPr>
            <p:cNvPr id="45" name="TextBox 44"/>
            <p:cNvSpPr txBox="1"/>
            <p:nvPr/>
          </p:nvSpPr>
          <p:spPr>
            <a:xfrm>
              <a:off x="10032556" y="6280280"/>
              <a:ext cx="2308308" cy="677108"/>
            </a:xfrm>
            <a:prstGeom prst="rect">
              <a:avLst/>
            </a:prstGeom>
            <a:noFill/>
          </p:spPr>
          <p:txBody>
            <a:bodyPr wrap="square" rtlCol="0">
              <a:spAutoFit/>
            </a:bodyPr>
            <a:lstStyle/>
            <a:p>
              <a:r>
                <a:rPr lang="en-US" sz="2700" dirty="0" err="1" smtClean="0">
                  <a:latin typeface="Times New Roman" pitchFamily="18" charset="0"/>
                  <a:ea typeface="Arial-Rounded" panose="020B0500000000000000" pitchFamily="34" charset="0"/>
                  <a:cs typeface="Times New Roman" pitchFamily="18" charset="0"/>
                </a:rPr>
                <a:t>Chạy</a:t>
              </a:r>
              <a:r>
                <a:rPr lang="en-US" sz="2700" dirty="0" smtClean="0">
                  <a:latin typeface="Times New Roman" pitchFamily="18" charset="0"/>
                  <a:ea typeface="Arial-Rounded" panose="020B0500000000000000" pitchFamily="34" charset="0"/>
                  <a:cs typeface="Times New Roman" pitchFamily="18" charset="0"/>
                </a:rPr>
                <a:t> </a:t>
              </a:r>
              <a:r>
                <a:rPr lang="en-US" sz="2700" dirty="0" err="1" smtClean="0">
                  <a:latin typeface="Times New Roman" pitchFamily="18" charset="0"/>
                  <a:ea typeface="Arial-Rounded" panose="020B0500000000000000" pitchFamily="34" charset="0"/>
                  <a:cs typeface="Times New Roman" pitchFamily="18" charset="0"/>
                </a:rPr>
                <a:t>theo</a:t>
              </a:r>
              <a:endParaRPr lang="en-US" sz="2700" dirty="0">
                <a:latin typeface="Times New Roman" pitchFamily="18" charset="0"/>
                <a:ea typeface="Arial-Rounded" panose="020B0500000000000000" pitchFamily="34" charset="0"/>
                <a:cs typeface="Times New Roman" pitchFamily="18" charset="0"/>
              </a:endParaRPr>
            </a:p>
          </p:txBody>
        </p:sp>
      </p:grpSp>
      <p:grpSp>
        <p:nvGrpSpPr>
          <p:cNvPr id="48" name="xanh la"/>
          <p:cNvGrpSpPr/>
          <p:nvPr/>
        </p:nvGrpSpPr>
        <p:grpSpPr>
          <a:xfrm>
            <a:off x="-878851" y="711211"/>
            <a:ext cx="7427609" cy="1157145"/>
            <a:chOff x="-919918" y="1117064"/>
            <a:chExt cx="6858000" cy="1157145"/>
          </a:xfrm>
        </p:grpSpPr>
        <p:pic>
          <p:nvPicPr>
            <p:cNvPr id="49" name="Picture 48"/>
            <p:cNvPicPr>
              <a:picLocks noChangeAspect="1"/>
            </p:cNvPicPr>
            <p:nvPr/>
          </p:nvPicPr>
          <p:blipFill rotWithShape="1">
            <a:blip r:embed="rId18" cstate="print">
              <a:extLst>
                <a:ext uri="{28A0092B-C50C-407E-A947-70E740481C1C}">
                  <a14:useLocalDpi xmlns:a14="http://schemas.microsoft.com/office/drawing/2010/main" xmlns="" val="0"/>
                </a:ext>
              </a:extLst>
            </a:blip>
            <a:srcRect t="19083" b="68853"/>
            <a:stretch/>
          </p:blipFill>
          <p:spPr>
            <a:xfrm>
              <a:off x="-919918" y="1117064"/>
              <a:ext cx="6858000" cy="1157145"/>
            </a:xfrm>
            <a:prstGeom prst="rect">
              <a:avLst/>
            </a:prstGeom>
          </p:spPr>
        </p:pic>
        <p:sp>
          <p:nvSpPr>
            <p:cNvPr id="50" name="Rounded Rectangle 49"/>
            <p:cNvSpPr/>
            <p:nvPr/>
          </p:nvSpPr>
          <p:spPr>
            <a:xfrm>
              <a:off x="1750869" y="1426260"/>
              <a:ext cx="3540518" cy="533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b="1" dirty="0" err="1">
                  <a:solidFill>
                    <a:schemeClr val="bg1"/>
                  </a:solidFill>
                  <a:latin typeface="Times New Roman" pitchFamily="18" charset="0"/>
                  <a:ea typeface="Arial-Rounded" panose="020B0500000000000000" pitchFamily="34" charset="0"/>
                  <a:cs typeface="Times New Roman" pitchFamily="18" charset="0"/>
                </a:rPr>
                <a:t>Từ</a:t>
              </a:r>
              <a:r>
                <a:rPr lang="en-US" sz="2700" b="1" dirty="0">
                  <a:solidFill>
                    <a:schemeClr val="bg1"/>
                  </a:solidFill>
                  <a:latin typeface="Times New Roman" pitchFamily="18" charset="0"/>
                  <a:ea typeface="Arial-Rounded" panose="020B0500000000000000" pitchFamily="34" charset="0"/>
                  <a:cs typeface="Times New Roman" pitchFamily="18" charset="0"/>
                </a:rPr>
                <a:t> </a:t>
              </a:r>
              <a:r>
                <a:rPr lang="en-US" sz="2700" b="1" dirty="0" err="1">
                  <a:solidFill>
                    <a:schemeClr val="bg1"/>
                  </a:solidFill>
                  <a:latin typeface="Times New Roman" pitchFamily="18" charset="0"/>
                  <a:ea typeface="Arial-Rounded" panose="020B0500000000000000" pitchFamily="34" charset="0"/>
                  <a:cs typeface="Times New Roman" pitchFamily="18" charset="0"/>
                </a:rPr>
                <a:t>ngữ</a:t>
              </a:r>
              <a:r>
                <a:rPr lang="en-US" sz="2700" b="1" dirty="0">
                  <a:solidFill>
                    <a:schemeClr val="bg1"/>
                  </a:solidFill>
                  <a:latin typeface="Times New Roman" pitchFamily="18" charset="0"/>
                  <a:ea typeface="Arial-Rounded" panose="020B0500000000000000" pitchFamily="34" charset="0"/>
                  <a:cs typeface="Times New Roman" pitchFamily="18" charset="0"/>
                </a:rPr>
                <a:t> </a:t>
              </a:r>
              <a:r>
                <a:rPr lang="en-US" sz="2700" b="1" dirty="0" err="1">
                  <a:solidFill>
                    <a:schemeClr val="bg1"/>
                  </a:solidFill>
                  <a:latin typeface="Times New Roman" pitchFamily="18" charset="0"/>
                  <a:ea typeface="Arial-Rounded" panose="020B0500000000000000" pitchFamily="34" charset="0"/>
                  <a:cs typeface="Times New Roman" pitchFamily="18" charset="0"/>
                </a:rPr>
                <a:t>chỉ</a:t>
              </a:r>
              <a:r>
                <a:rPr lang="en-US" sz="2700" b="1" dirty="0">
                  <a:solidFill>
                    <a:schemeClr val="bg1"/>
                  </a:solidFill>
                  <a:latin typeface="Times New Roman" pitchFamily="18" charset="0"/>
                  <a:ea typeface="Arial-Rounded" panose="020B0500000000000000" pitchFamily="34" charset="0"/>
                  <a:cs typeface="Times New Roman" pitchFamily="18" charset="0"/>
                </a:rPr>
                <a:t> </a:t>
              </a:r>
              <a:r>
                <a:rPr lang="en-US" sz="2700" b="1" dirty="0" err="1" smtClean="0">
                  <a:solidFill>
                    <a:schemeClr val="bg1"/>
                  </a:solidFill>
                  <a:latin typeface="Times New Roman" pitchFamily="18" charset="0"/>
                  <a:ea typeface="Arial-Rounded" panose="020B0500000000000000" pitchFamily="34" charset="0"/>
                  <a:cs typeface="Times New Roman" pitchFamily="18" charset="0"/>
                </a:rPr>
                <a:t>hoạt</a:t>
              </a:r>
              <a:r>
                <a:rPr lang="en-US" sz="2700" b="1" dirty="0" smtClean="0">
                  <a:solidFill>
                    <a:schemeClr val="bg1"/>
                  </a:solidFill>
                  <a:latin typeface="Times New Roman" pitchFamily="18" charset="0"/>
                  <a:ea typeface="Arial-Rounded" panose="020B0500000000000000" pitchFamily="34" charset="0"/>
                  <a:cs typeface="Times New Roman" pitchFamily="18" charset="0"/>
                </a:rPr>
                <a:t> </a:t>
              </a:r>
              <a:r>
                <a:rPr lang="en-US" sz="2700" b="1" dirty="0" err="1" smtClean="0">
                  <a:solidFill>
                    <a:schemeClr val="bg1"/>
                  </a:solidFill>
                  <a:latin typeface="Times New Roman" pitchFamily="18" charset="0"/>
                  <a:ea typeface="Arial-Rounded" panose="020B0500000000000000" pitchFamily="34" charset="0"/>
                  <a:cs typeface="Times New Roman" pitchFamily="18" charset="0"/>
                </a:rPr>
                <a:t>động</a:t>
              </a:r>
              <a:endParaRPr lang="en-US" sz="2700" b="1" dirty="0">
                <a:solidFill>
                  <a:schemeClr val="bg1"/>
                </a:solidFill>
                <a:latin typeface="Times New Roman" pitchFamily="18" charset="0"/>
                <a:ea typeface="Arial-Rounded" panose="020B0500000000000000" pitchFamily="34" charset="0"/>
                <a:cs typeface="Times New Roman" pitchFamily="18" charset="0"/>
              </a:endParaRPr>
            </a:p>
          </p:txBody>
        </p:sp>
      </p:grpSp>
      <p:grpSp>
        <p:nvGrpSpPr>
          <p:cNvPr id="51" name="xanhd duong"/>
          <p:cNvGrpSpPr/>
          <p:nvPr/>
        </p:nvGrpSpPr>
        <p:grpSpPr>
          <a:xfrm>
            <a:off x="5495703" y="775932"/>
            <a:ext cx="6858000" cy="1278950"/>
            <a:chOff x="5938082" y="5455890"/>
            <a:chExt cx="6858000" cy="1278950"/>
          </a:xfrm>
        </p:grpSpPr>
        <p:pic>
          <p:nvPicPr>
            <p:cNvPr id="52" name="Picture 51"/>
            <p:cNvPicPr>
              <a:picLocks noChangeAspect="1"/>
            </p:cNvPicPr>
            <p:nvPr/>
          </p:nvPicPr>
          <p:blipFill rotWithShape="1">
            <a:blip r:embed="rId18" cstate="print">
              <a:extLst>
                <a:ext uri="{28A0092B-C50C-407E-A947-70E740481C1C}">
                  <a14:useLocalDpi xmlns:a14="http://schemas.microsoft.com/office/drawing/2010/main" xmlns="" val="0"/>
                </a:ext>
              </a:extLst>
            </a:blip>
            <a:srcRect t="62416" b="24251"/>
            <a:stretch/>
          </p:blipFill>
          <p:spPr>
            <a:xfrm>
              <a:off x="5938082" y="5455890"/>
              <a:ext cx="6858000" cy="1278950"/>
            </a:xfrm>
            <a:prstGeom prst="rect">
              <a:avLst/>
            </a:prstGeom>
          </p:spPr>
        </p:pic>
        <p:sp>
          <p:nvSpPr>
            <p:cNvPr id="53" name="Rounded Rectangle 52"/>
            <p:cNvSpPr/>
            <p:nvPr/>
          </p:nvSpPr>
          <p:spPr>
            <a:xfrm>
              <a:off x="8500795" y="5784249"/>
              <a:ext cx="3657334" cy="3816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b="1" dirty="0" err="1">
                  <a:solidFill>
                    <a:schemeClr val="bg1"/>
                  </a:solidFill>
                  <a:latin typeface="Times New Roman" pitchFamily="18" charset="0"/>
                  <a:ea typeface="Arial-Rounded" panose="020B0500000000000000" pitchFamily="34" charset="0"/>
                  <a:cs typeface="Times New Roman" pitchFamily="18" charset="0"/>
                </a:rPr>
                <a:t>Từ</a:t>
              </a:r>
              <a:r>
                <a:rPr lang="en-US" sz="2700" b="1" dirty="0">
                  <a:solidFill>
                    <a:schemeClr val="bg1"/>
                  </a:solidFill>
                  <a:latin typeface="Times New Roman" pitchFamily="18" charset="0"/>
                  <a:ea typeface="Arial-Rounded" panose="020B0500000000000000" pitchFamily="34" charset="0"/>
                  <a:cs typeface="Times New Roman" pitchFamily="18" charset="0"/>
                </a:rPr>
                <a:t> </a:t>
              </a:r>
              <a:r>
                <a:rPr lang="en-US" sz="2700" b="1" dirty="0" err="1">
                  <a:solidFill>
                    <a:schemeClr val="bg1"/>
                  </a:solidFill>
                  <a:latin typeface="Times New Roman" pitchFamily="18" charset="0"/>
                  <a:ea typeface="Arial-Rounded" panose="020B0500000000000000" pitchFamily="34" charset="0"/>
                  <a:cs typeface="Times New Roman" pitchFamily="18" charset="0"/>
                </a:rPr>
                <a:t>ngữ</a:t>
              </a:r>
              <a:r>
                <a:rPr lang="en-US" sz="2700" b="1" dirty="0">
                  <a:solidFill>
                    <a:schemeClr val="bg1"/>
                  </a:solidFill>
                  <a:latin typeface="Times New Roman" pitchFamily="18" charset="0"/>
                  <a:ea typeface="Arial-Rounded" panose="020B0500000000000000" pitchFamily="34" charset="0"/>
                  <a:cs typeface="Times New Roman" pitchFamily="18" charset="0"/>
                </a:rPr>
                <a:t> </a:t>
              </a:r>
              <a:r>
                <a:rPr lang="en-US" sz="2700" b="1" dirty="0" err="1" smtClean="0">
                  <a:solidFill>
                    <a:schemeClr val="bg1"/>
                  </a:solidFill>
                  <a:latin typeface="Times New Roman" pitchFamily="18" charset="0"/>
                  <a:ea typeface="Arial-Rounded" panose="020B0500000000000000" pitchFamily="34" charset="0"/>
                  <a:cs typeface="Times New Roman" pitchFamily="18" charset="0"/>
                </a:rPr>
                <a:t>chỉ</a:t>
              </a:r>
              <a:r>
                <a:rPr lang="en-US" sz="2700" b="1" dirty="0" smtClean="0">
                  <a:solidFill>
                    <a:schemeClr val="bg1"/>
                  </a:solidFill>
                  <a:latin typeface="Times New Roman" pitchFamily="18" charset="0"/>
                  <a:ea typeface="Arial-Rounded" panose="020B0500000000000000" pitchFamily="34" charset="0"/>
                  <a:cs typeface="Times New Roman" pitchFamily="18" charset="0"/>
                </a:rPr>
                <a:t> </a:t>
              </a:r>
              <a:r>
                <a:rPr lang="en-US" sz="2700" b="1" dirty="0" err="1" smtClean="0">
                  <a:solidFill>
                    <a:schemeClr val="bg1"/>
                  </a:solidFill>
                  <a:latin typeface="Times New Roman" pitchFamily="18" charset="0"/>
                  <a:ea typeface="Arial-Rounded" panose="020B0500000000000000" pitchFamily="34" charset="0"/>
                  <a:cs typeface="Times New Roman" pitchFamily="18" charset="0"/>
                </a:rPr>
                <a:t>đặc</a:t>
              </a:r>
              <a:r>
                <a:rPr lang="en-US" sz="2700" b="1" dirty="0" smtClean="0">
                  <a:solidFill>
                    <a:schemeClr val="bg1"/>
                  </a:solidFill>
                  <a:latin typeface="Times New Roman" pitchFamily="18" charset="0"/>
                  <a:ea typeface="Arial-Rounded" panose="020B0500000000000000" pitchFamily="34" charset="0"/>
                  <a:cs typeface="Times New Roman" pitchFamily="18" charset="0"/>
                </a:rPr>
                <a:t> </a:t>
              </a:r>
              <a:r>
                <a:rPr lang="en-US" sz="2700" b="1" dirty="0" err="1" smtClean="0">
                  <a:solidFill>
                    <a:schemeClr val="bg1"/>
                  </a:solidFill>
                  <a:latin typeface="Times New Roman" pitchFamily="18" charset="0"/>
                  <a:ea typeface="Arial-Rounded" panose="020B0500000000000000" pitchFamily="34" charset="0"/>
                  <a:cs typeface="Times New Roman" pitchFamily="18" charset="0"/>
                </a:rPr>
                <a:t>điểm</a:t>
              </a:r>
              <a:endParaRPr lang="en-US" sz="2700" b="1" dirty="0">
                <a:solidFill>
                  <a:schemeClr val="bg1"/>
                </a:solidFill>
                <a:latin typeface="Times New Roman" pitchFamily="18" charset="0"/>
                <a:ea typeface="Arial-Rounded" panose="020B0500000000000000" pitchFamily="34" charset="0"/>
                <a:cs typeface="Times New Roman" pitchFamily="18" charset="0"/>
              </a:endParaRPr>
            </a:p>
          </p:txBody>
        </p:sp>
      </p:grpSp>
      <p:grpSp>
        <p:nvGrpSpPr>
          <p:cNvPr id="38" name="Group 37"/>
          <p:cNvGrpSpPr/>
          <p:nvPr/>
        </p:nvGrpSpPr>
        <p:grpSpPr>
          <a:xfrm>
            <a:off x="8558927" y="5599870"/>
            <a:ext cx="2295721" cy="1445224"/>
            <a:chOff x="12113969" y="3961665"/>
            <a:chExt cx="2606730" cy="1510990"/>
          </a:xfrm>
        </p:grpSpPr>
        <p:pic>
          <p:nvPicPr>
            <p:cNvPr id="40" name="Picture 39"/>
            <p:cNvPicPr>
              <a:picLocks noChangeAspect="1"/>
            </p:cNvPicPr>
            <p:nvPr/>
          </p:nvPicPr>
          <p:blipFill rotWithShape="1">
            <a:blip r:embed="rId16" cstate="print">
              <a:extLst>
                <a:ext uri="{BEBA8EAE-BF5A-486C-A8C5-ECC9F3942E4B}">
                  <a14:imgProps xmlns:a14="http://schemas.microsoft.com/office/drawing/2010/main" xmlns="">
                    <a14:imgLayer r:embed="rId13">
                      <a14:imgEffect>
                        <a14:backgroundRemoval t="8352" b="28731" l="53125" r="97188"/>
                      </a14:imgEffect>
                    </a14:imgLayer>
                  </a14:imgProps>
                </a:ext>
                <a:ext uri="{28A0092B-C50C-407E-A947-70E740481C1C}">
                  <a14:useLocalDpi xmlns:a14="http://schemas.microsoft.com/office/drawing/2010/main" xmlns="" val="0"/>
                </a:ext>
              </a:extLst>
            </a:blip>
            <a:srcRect l="51315" t="7986" r="351" b="68945"/>
            <a:stretch/>
          </p:blipFill>
          <p:spPr>
            <a:xfrm>
              <a:off x="12113969" y="3961665"/>
              <a:ext cx="2256305" cy="1510990"/>
            </a:xfrm>
            <a:prstGeom prst="rect">
              <a:avLst/>
            </a:prstGeom>
          </p:spPr>
        </p:pic>
        <p:sp>
          <p:nvSpPr>
            <p:cNvPr id="41" name="TextBox 40"/>
            <p:cNvSpPr txBox="1"/>
            <p:nvPr/>
          </p:nvSpPr>
          <p:spPr>
            <a:xfrm>
              <a:off x="12685140" y="4393994"/>
              <a:ext cx="2035559" cy="530940"/>
            </a:xfrm>
            <a:prstGeom prst="rect">
              <a:avLst/>
            </a:prstGeom>
            <a:noFill/>
          </p:spPr>
          <p:txBody>
            <a:bodyPr wrap="square" rtlCol="0">
              <a:spAutoFit/>
            </a:bodyPr>
            <a:lstStyle/>
            <a:p>
              <a:r>
                <a:rPr lang="en-US" sz="2700" dirty="0" err="1" smtClean="0">
                  <a:latin typeface="Times New Roman" pitchFamily="18" charset="0"/>
                  <a:ea typeface="Arial-Rounded" panose="020B0500000000000000" pitchFamily="34" charset="0"/>
                  <a:cs typeface="Times New Roman" pitchFamily="18" charset="0"/>
                </a:rPr>
                <a:t>Đẹp</a:t>
              </a:r>
              <a:endParaRPr lang="en-US" sz="2700" dirty="0">
                <a:latin typeface="Times New Roman" pitchFamily="18" charset="0"/>
                <a:ea typeface="Arial-Rounded" panose="020B0500000000000000" pitchFamily="34" charset="0"/>
                <a:cs typeface="Times New Roman" pitchFamily="18" charset="0"/>
              </a:endParaRPr>
            </a:p>
          </p:txBody>
        </p:sp>
      </p:grpSp>
      <p:grpSp>
        <p:nvGrpSpPr>
          <p:cNvPr id="46" name="Group 45"/>
          <p:cNvGrpSpPr/>
          <p:nvPr/>
        </p:nvGrpSpPr>
        <p:grpSpPr>
          <a:xfrm>
            <a:off x="5936697" y="5715227"/>
            <a:ext cx="2295721" cy="1329867"/>
            <a:chOff x="12113969" y="3961665"/>
            <a:chExt cx="2606730" cy="1510990"/>
          </a:xfrm>
        </p:grpSpPr>
        <p:pic>
          <p:nvPicPr>
            <p:cNvPr id="47" name="Picture 46"/>
            <p:cNvPicPr>
              <a:picLocks noChangeAspect="1"/>
            </p:cNvPicPr>
            <p:nvPr/>
          </p:nvPicPr>
          <p:blipFill rotWithShape="1">
            <a:blip r:embed="rId16" cstate="print">
              <a:extLst>
                <a:ext uri="{BEBA8EAE-BF5A-486C-A8C5-ECC9F3942E4B}">
                  <a14:imgProps xmlns:a14="http://schemas.microsoft.com/office/drawing/2010/main" xmlns="">
                    <a14:imgLayer r:embed="rId13">
                      <a14:imgEffect>
                        <a14:backgroundRemoval t="8352" b="28731" l="53125" r="97188"/>
                      </a14:imgEffect>
                    </a14:imgLayer>
                  </a14:imgProps>
                </a:ext>
                <a:ext uri="{28A0092B-C50C-407E-A947-70E740481C1C}">
                  <a14:useLocalDpi xmlns:a14="http://schemas.microsoft.com/office/drawing/2010/main" xmlns="" val="0"/>
                </a:ext>
              </a:extLst>
            </a:blip>
            <a:srcRect l="51315" t="7986" r="351" b="68945"/>
            <a:stretch/>
          </p:blipFill>
          <p:spPr>
            <a:xfrm>
              <a:off x="12113969" y="3961665"/>
              <a:ext cx="2256305" cy="1510990"/>
            </a:xfrm>
            <a:prstGeom prst="rect">
              <a:avLst/>
            </a:prstGeom>
          </p:spPr>
        </p:pic>
        <p:sp>
          <p:nvSpPr>
            <p:cNvPr id="54" name="TextBox 53"/>
            <p:cNvSpPr txBox="1"/>
            <p:nvPr/>
          </p:nvSpPr>
          <p:spPr>
            <a:xfrm>
              <a:off x="12685140" y="4393995"/>
              <a:ext cx="2035559" cy="576996"/>
            </a:xfrm>
            <a:prstGeom prst="rect">
              <a:avLst/>
            </a:prstGeom>
            <a:noFill/>
          </p:spPr>
          <p:txBody>
            <a:bodyPr wrap="square" rtlCol="0">
              <a:spAutoFit/>
            </a:bodyPr>
            <a:lstStyle/>
            <a:p>
              <a:r>
                <a:rPr lang="en-US" sz="2700" dirty="0" smtClean="0">
                  <a:latin typeface="Times New Roman" pitchFamily="18" charset="0"/>
                  <a:ea typeface="Arial-Rounded" panose="020B0500000000000000" pitchFamily="34" charset="0"/>
                  <a:cs typeface="Times New Roman" pitchFamily="18" charset="0"/>
                </a:rPr>
                <a:t>Cao</a:t>
              </a:r>
              <a:endParaRPr lang="en-US" sz="2700" dirty="0">
                <a:latin typeface="Times New Roman" pitchFamily="18" charset="0"/>
                <a:ea typeface="Arial-Rounded" panose="020B0500000000000000" pitchFamily="34" charset="0"/>
                <a:cs typeface="Times New Roman" pitchFamily="18" charset="0"/>
              </a:endParaRPr>
            </a:p>
          </p:txBody>
        </p:sp>
      </p:grpSp>
      <p:grpSp>
        <p:nvGrpSpPr>
          <p:cNvPr id="55" name="Group 54"/>
          <p:cNvGrpSpPr/>
          <p:nvPr/>
        </p:nvGrpSpPr>
        <p:grpSpPr>
          <a:xfrm>
            <a:off x="2491708" y="5487012"/>
            <a:ext cx="2209856" cy="1479884"/>
            <a:chOff x="5300803" y="3499476"/>
            <a:chExt cx="2946475" cy="1973179"/>
          </a:xfrm>
        </p:grpSpPr>
        <p:pic>
          <p:nvPicPr>
            <p:cNvPr id="56" name="Picture 55"/>
            <p:cNvPicPr>
              <a:picLocks noChangeAspect="1"/>
            </p:cNvPicPr>
            <p:nvPr/>
          </p:nvPicPr>
          <p:blipFill rotWithShape="1">
            <a:blip r:embed="rId14" cstate="print">
              <a:extLst>
                <a:ext uri="{BEBA8EAE-BF5A-486C-A8C5-ECC9F3942E4B}">
                  <a14:imgProps xmlns:a14="http://schemas.microsoft.com/office/drawing/2010/main" xmlns="">
                    <a14:imgLayer r:embed="rId13">
                      <a14:imgEffect>
                        <a14:backgroundRemoval t="38989" b="57444" l="56411" r="95079"/>
                      </a14:imgEffect>
                    </a14:imgLayer>
                  </a14:imgProps>
                </a:ext>
                <a:ext uri="{28A0092B-C50C-407E-A947-70E740481C1C}">
                  <a14:useLocalDpi xmlns:a14="http://schemas.microsoft.com/office/drawing/2010/main" xmlns="" val="0"/>
                </a:ext>
              </a:extLst>
            </a:blip>
            <a:srcRect l="51578" t="36682" r="88" b="40249"/>
            <a:stretch/>
          </p:blipFill>
          <p:spPr>
            <a:xfrm>
              <a:off x="5300803" y="3499476"/>
              <a:ext cx="2946475" cy="1973179"/>
            </a:xfrm>
            <a:prstGeom prst="rect">
              <a:avLst/>
            </a:prstGeom>
          </p:spPr>
        </p:pic>
        <p:sp>
          <p:nvSpPr>
            <p:cNvPr id="57" name="TextBox 56"/>
            <p:cNvSpPr txBox="1"/>
            <p:nvPr/>
          </p:nvSpPr>
          <p:spPr>
            <a:xfrm>
              <a:off x="5865928" y="4189269"/>
              <a:ext cx="2104718" cy="677108"/>
            </a:xfrm>
            <a:prstGeom prst="rect">
              <a:avLst/>
            </a:prstGeom>
            <a:noFill/>
          </p:spPr>
          <p:txBody>
            <a:bodyPr wrap="square" rtlCol="0">
              <a:spAutoFit/>
            </a:bodyPr>
            <a:lstStyle/>
            <a:p>
              <a:r>
                <a:rPr lang="en-US" sz="2700" dirty="0" err="1" smtClean="0">
                  <a:latin typeface="Times New Roman" pitchFamily="18" charset="0"/>
                  <a:ea typeface="Arial-Rounded" panose="020B0500000000000000" pitchFamily="34" charset="0"/>
                  <a:cs typeface="Times New Roman" pitchFamily="18" charset="0"/>
                </a:rPr>
                <a:t>Gật</a:t>
              </a:r>
              <a:r>
                <a:rPr lang="en-US" sz="2700" dirty="0" smtClean="0">
                  <a:latin typeface="Times New Roman" pitchFamily="18" charset="0"/>
                  <a:ea typeface="Arial-Rounded" panose="020B0500000000000000" pitchFamily="34" charset="0"/>
                  <a:cs typeface="Times New Roman" pitchFamily="18" charset="0"/>
                </a:rPr>
                <a:t> </a:t>
              </a:r>
              <a:r>
                <a:rPr lang="en-US" sz="2700" dirty="0" err="1" smtClean="0">
                  <a:latin typeface="Times New Roman" pitchFamily="18" charset="0"/>
                  <a:ea typeface="Arial-Rounded" panose="020B0500000000000000" pitchFamily="34" charset="0"/>
                  <a:cs typeface="Times New Roman" pitchFamily="18" charset="0"/>
                </a:rPr>
                <a:t>đầu</a:t>
              </a:r>
              <a:endParaRPr lang="en-US" sz="2700" dirty="0">
                <a:latin typeface="Times New Roman" pitchFamily="18" charset="0"/>
                <a:ea typeface="Arial-Rounded" panose="020B0500000000000000" pitchFamily="34" charset="0"/>
                <a:cs typeface="Times New Roman" pitchFamily="18" charset="0"/>
              </a:endParaRPr>
            </a:p>
          </p:txBody>
        </p:sp>
      </p:grpSp>
    </p:spTree>
    <p:extLst>
      <p:ext uri="{BB962C8B-B14F-4D97-AF65-F5344CB8AC3E}">
        <p14:creationId xmlns:p14="http://schemas.microsoft.com/office/powerpoint/2010/main" xmlns="" val="4168487954"/>
      </p:ext>
    </p:extLst>
  </p:cSld>
  <p:clrMapOvr>
    <a:masterClrMapping/>
  </p:clrMapOvr>
  <mc:AlternateContent xmlns:mc="http://schemas.openxmlformats.org/markup-compatibility/2006">
    <mc:Choice xmlns:p14="http://schemas.microsoft.com/office/powerpoint/2010/main" xmlns="" Requires="p14">
      <p:transition spd="slow" p14:dur="175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6.25E-7 1.11022E-16 L 0.11693 -0.41296 " pathEditMode="relative" rAng="0" ptsTypes="AA">
                                      <p:cBhvr>
                                        <p:cTn id="6" dur="2000" fill="hold"/>
                                        <p:tgtEl>
                                          <p:spTgt spid="15"/>
                                        </p:tgtEl>
                                        <p:attrNameLst>
                                          <p:attrName>ppt_x</p:attrName>
                                          <p:attrName>ppt_y</p:attrName>
                                        </p:attrNameLst>
                                      </p:cBhvr>
                                      <p:rCtr x="5846" y="-20648"/>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0.00794 0.02106 L 0.40651 -0.35556 " pathEditMode="relative" rAng="0" ptsTypes="AA">
                                      <p:cBhvr>
                                        <p:cTn id="10" dur="2000" fill="hold"/>
                                        <p:tgtEl>
                                          <p:spTgt spid="12"/>
                                        </p:tgtEl>
                                        <p:attrNameLst>
                                          <p:attrName>ppt_x</p:attrName>
                                          <p:attrName>ppt_y</p:attrName>
                                        </p:attrNameLst>
                                      </p:cBhvr>
                                      <p:rCtr x="19922" y="-18843"/>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2.91667E-6 -2.22222E-6 L -0.25808 -0.20903 " pathEditMode="relative" rAng="0" ptsTypes="AA">
                                      <p:cBhvr>
                                        <p:cTn id="14" dur="2000" fill="hold"/>
                                        <p:tgtEl>
                                          <p:spTgt spid="36"/>
                                        </p:tgtEl>
                                        <p:attrNameLst>
                                          <p:attrName>ppt_x</p:attrName>
                                          <p:attrName>ppt_y</p:attrName>
                                        </p:attrNameLst>
                                      </p:cBhvr>
                                      <p:rCtr x="-12904" y="-10463"/>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nodeType="clickEffect">
                                  <p:stCondLst>
                                    <p:cond delay="0"/>
                                  </p:stCondLst>
                                  <p:childTnLst>
                                    <p:animMotion origin="layout" path="M 2.08333E-7 2.22222E-6 L -0.31289 -0.16621 " pathEditMode="relative" rAng="0" ptsTypes="AA">
                                      <p:cBhvr>
                                        <p:cTn id="18" dur="2000" fill="hold"/>
                                        <p:tgtEl>
                                          <p:spTgt spid="20"/>
                                        </p:tgtEl>
                                        <p:attrNameLst>
                                          <p:attrName>ppt_x</p:attrName>
                                          <p:attrName>ppt_y</p:attrName>
                                        </p:attrNameLst>
                                      </p:cBhvr>
                                      <p:rCtr x="-15651" y="-8310"/>
                                    </p:animMotion>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nodeType="clickEffect">
                                  <p:stCondLst>
                                    <p:cond delay="0"/>
                                  </p:stCondLst>
                                  <p:childTnLst>
                                    <p:animMotion origin="layout" path="M 3.95833E-6 7.40741E-7 L 0.00533 -0.14398 " pathEditMode="relative" rAng="0" ptsTypes="AA">
                                      <p:cBhvr>
                                        <p:cTn id="22" dur="2000" fill="hold"/>
                                        <p:tgtEl>
                                          <p:spTgt spid="21"/>
                                        </p:tgtEl>
                                        <p:attrNameLst>
                                          <p:attrName>ppt_x</p:attrName>
                                          <p:attrName>ppt_y</p:attrName>
                                        </p:attrNameLst>
                                      </p:cBhvr>
                                      <p:rCtr x="260" y="-7199"/>
                                    </p:animMotion>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0.01328 7.40741E-7 L -0.09453 -0.31597 " pathEditMode="relative" rAng="0" ptsTypes="AA">
                                      <p:cBhvr>
                                        <p:cTn id="26" dur="2000" fill="hold"/>
                                        <p:tgtEl>
                                          <p:spTgt spid="38"/>
                                        </p:tgtEl>
                                        <p:attrNameLst>
                                          <p:attrName>ppt_x</p:attrName>
                                          <p:attrName>ppt_y</p:attrName>
                                        </p:attrNameLst>
                                      </p:cBhvr>
                                      <p:rCtr x="-4062" y="-15810"/>
                                    </p:animMotion>
                                  </p:childTnLst>
                                </p:cTn>
                              </p:par>
                            </p:childTnLst>
                          </p:cTn>
                        </p:par>
                      </p:childTnLst>
                    </p:cTn>
                  </p:par>
                  <p:par>
                    <p:cTn id="27" fill="hold">
                      <p:stCondLst>
                        <p:cond delay="indefinite"/>
                      </p:stCondLst>
                      <p:childTnLst>
                        <p:par>
                          <p:cTn id="28" fill="hold">
                            <p:stCondLst>
                              <p:cond delay="0"/>
                            </p:stCondLst>
                            <p:childTnLst>
                              <p:par>
                                <p:cTn id="29" presetID="64" presetClass="path" presetSubtype="0" accel="50000" decel="50000" fill="hold" nodeType="clickEffect">
                                  <p:stCondLst>
                                    <p:cond delay="0"/>
                                  </p:stCondLst>
                                  <p:childTnLst>
                                    <p:animMotion origin="layout" path="M -0.0013 0.00162 L 0.31393 -0.56666 " pathEditMode="relative" rAng="0" ptsTypes="AA">
                                      <p:cBhvr>
                                        <p:cTn id="30" dur="2000" fill="hold"/>
                                        <p:tgtEl>
                                          <p:spTgt spid="46"/>
                                        </p:tgtEl>
                                        <p:attrNameLst>
                                          <p:attrName>ppt_x</p:attrName>
                                          <p:attrName>ppt_y</p:attrName>
                                        </p:attrNameLst>
                                      </p:cBhvr>
                                      <p:rCtr x="15755" y="-28426"/>
                                    </p:animMotion>
                                  </p:childTnLst>
                                </p:cTn>
                              </p:par>
                            </p:childTnLst>
                          </p:cTn>
                        </p:par>
                      </p:childTnLst>
                    </p:cTn>
                  </p:par>
                  <p:par>
                    <p:cTn id="31" fill="hold">
                      <p:stCondLst>
                        <p:cond delay="indefinite"/>
                      </p:stCondLst>
                      <p:childTnLst>
                        <p:par>
                          <p:cTn id="32" fill="hold">
                            <p:stCondLst>
                              <p:cond delay="0"/>
                            </p:stCondLst>
                            <p:childTnLst>
                              <p:par>
                                <p:cTn id="33" presetID="64" presetClass="path" presetSubtype="0" accel="50000" decel="50000" fill="hold" nodeType="clickEffect">
                                  <p:stCondLst>
                                    <p:cond delay="0"/>
                                  </p:stCondLst>
                                  <p:childTnLst>
                                    <p:animMotion origin="layout" path="M -2.08333E-6 -3.7037E-7 L 0.07357 -0.55486 " pathEditMode="relative" rAng="0" ptsTypes="AA">
                                      <p:cBhvr>
                                        <p:cTn id="34" dur="2000" fill="hold"/>
                                        <p:tgtEl>
                                          <p:spTgt spid="55"/>
                                        </p:tgtEl>
                                        <p:attrNameLst>
                                          <p:attrName>ppt_x</p:attrName>
                                          <p:attrName>ppt_y</p:attrName>
                                        </p:attrNameLst>
                                      </p:cBhvr>
                                      <p:rCtr x="3672" y="-277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8446"/>
            <a:ext cx="12469091" cy="6858000"/>
          </a:xfrm>
          <a:prstGeom prst="rect">
            <a:avLst/>
          </a:prstGeom>
        </p:spPr>
      </p:pic>
      <p:grpSp>
        <p:nvGrpSpPr>
          <p:cNvPr id="4" name="Group 3"/>
          <p:cNvGrpSpPr/>
          <p:nvPr/>
        </p:nvGrpSpPr>
        <p:grpSpPr>
          <a:xfrm>
            <a:off x="712749" y="545432"/>
            <a:ext cx="10933819" cy="5422232"/>
            <a:chOff x="3641819" y="56683"/>
            <a:chExt cx="10039458" cy="2950718"/>
          </a:xfrm>
        </p:grpSpPr>
        <p:grpSp>
          <p:nvGrpSpPr>
            <p:cNvPr id="5" name="组合 8">
              <a:extLst>
                <a:ext uri="{FF2B5EF4-FFF2-40B4-BE49-F238E27FC236}">
                  <a16:creationId xmlns:a16="http://schemas.microsoft.com/office/drawing/2014/main" xmlns="" id="{5F6D462F-AAF5-4684-8BBA-C99289825663}"/>
                </a:ext>
              </a:extLst>
            </p:cNvPr>
            <p:cNvGrpSpPr/>
            <p:nvPr/>
          </p:nvGrpSpPr>
          <p:grpSpPr>
            <a:xfrm>
              <a:off x="3641819" y="56683"/>
              <a:ext cx="10039458" cy="2950718"/>
              <a:chOff x="4591306" y="613472"/>
              <a:chExt cx="3655113" cy="13438766"/>
            </a:xfrm>
          </p:grpSpPr>
          <p:sp>
            <p:nvSpPr>
              <p:cNvPr id="7" name="矩形: 圆角 116">
                <a:extLst>
                  <a:ext uri="{FF2B5EF4-FFF2-40B4-BE49-F238E27FC236}">
                    <a16:creationId xmlns:a16="http://schemas.microsoft.com/office/drawing/2014/main" xmlns="" id="{4B1E2A56-47BE-4A41-B08B-92BAE09C3908}"/>
                  </a:ext>
                </a:extLst>
              </p:cNvPr>
              <p:cNvSpPr/>
              <p:nvPr/>
            </p:nvSpPr>
            <p:spPr>
              <a:xfrm>
                <a:off x="4670386" y="2613308"/>
                <a:ext cx="3488274" cy="9986383"/>
              </a:xfrm>
              <a:prstGeom prst="roundRect">
                <a:avLst>
                  <a:gd name="adj" fmla="val 7742"/>
                </a:avLst>
              </a:prstGeom>
              <a:solidFill>
                <a:schemeClr val="bg1"/>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itchFamily="18" charset="0"/>
                  <a:cs typeface="Times New Roman" pitchFamily="18" charset="0"/>
                </a:endParaRPr>
              </a:p>
            </p:txBody>
          </p:sp>
          <p:pic>
            <p:nvPicPr>
              <p:cNvPr id="8" name="图片 117">
                <a:extLst>
                  <a:ext uri="{FF2B5EF4-FFF2-40B4-BE49-F238E27FC236}">
                    <a16:creationId xmlns:a16="http://schemas.microsoft.com/office/drawing/2014/main" xmlns="" id="{17413A04-CE9A-4F24-B2BD-23548634F92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91306" y="613472"/>
                <a:ext cx="175517" cy="2703225"/>
              </a:xfrm>
              <a:prstGeom prst="rect">
                <a:avLst/>
              </a:prstGeom>
            </p:spPr>
          </p:pic>
          <p:pic>
            <p:nvPicPr>
              <p:cNvPr id="9" name="图片 117">
                <a:extLst>
                  <a:ext uri="{FF2B5EF4-FFF2-40B4-BE49-F238E27FC236}">
                    <a16:creationId xmlns:a16="http://schemas.microsoft.com/office/drawing/2014/main" xmlns="" id="{17413A04-CE9A-4F24-B2BD-23548634F92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070902" y="11349012"/>
                <a:ext cx="175517" cy="2703226"/>
              </a:xfrm>
              <a:prstGeom prst="rect">
                <a:avLst/>
              </a:prstGeom>
            </p:spPr>
          </p:pic>
        </p:grpSp>
        <p:sp>
          <p:nvSpPr>
            <p:cNvPr id="6" name="TextBox 5"/>
            <p:cNvSpPr txBox="1"/>
            <p:nvPr/>
          </p:nvSpPr>
          <p:spPr>
            <a:xfrm>
              <a:off x="4019077" y="650224"/>
              <a:ext cx="9180110" cy="351726"/>
            </a:xfrm>
            <a:prstGeom prst="rect">
              <a:avLst/>
            </a:prstGeom>
            <a:noFill/>
          </p:spPr>
          <p:txBody>
            <a:bodyPr wrap="square" rtlCol="0">
              <a:spAutoFit/>
            </a:bodyPr>
            <a:lstStyle/>
            <a:p>
              <a:pPr algn="just"/>
              <a:r>
                <a:rPr lang="en-US" sz="3600" b="1" dirty="0" err="1" smtClean="0">
                  <a:solidFill>
                    <a:srgbClr val="002060"/>
                  </a:solidFill>
                  <a:latin typeface="Times New Roman" pitchFamily="18" charset="0"/>
                  <a:ea typeface="Arial-Rounded" panose="020B0500000000000000" pitchFamily="34" charset="0"/>
                  <a:cs typeface="Times New Roman" pitchFamily="18" charset="0"/>
                </a:rPr>
                <a:t>Đặt</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một</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câu</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nói</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về</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việc</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chị</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Nết</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đã</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làm</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cho</a:t>
              </a:r>
              <a:r>
                <a:rPr lang="en-US" sz="3600" b="1" dirty="0" smtClean="0">
                  <a:solidFill>
                    <a:srgbClr val="002060"/>
                  </a:solidFill>
                  <a:latin typeface="Times New Roman" pitchFamily="18" charset="0"/>
                  <a:ea typeface="Arial-Rounded" panose="020B0500000000000000" pitchFamily="34" charset="0"/>
                  <a:cs typeface="Times New Roman" pitchFamily="18" charset="0"/>
                </a:rPr>
                <a:t> </a:t>
              </a:r>
              <a:r>
                <a:rPr lang="en-US" sz="3600" b="1" dirty="0" err="1" smtClean="0">
                  <a:solidFill>
                    <a:srgbClr val="002060"/>
                  </a:solidFill>
                  <a:latin typeface="Times New Roman" pitchFamily="18" charset="0"/>
                  <a:ea typeface="Arial-Rounded" panose="020B0500000000000000" pitchFamily="34" charset="0"/>
                  <a:cs typeface="Times New Roman" pitchFamily="18" charset="0"/>
                </a:rPr>
                <a:t>em</a:t>
              </a:r>
              <a:r>
                <a:rPr lang="en-US" sz="3600" b="1" dirty="0" smtClean="0">
                  <a:solidFill>
                    <a:srgbClr val="002060"/>
                  </a:solidFill>
                  <a:latin typeface="Times New Roman" pitchFamily="18" charset="0"/>
                  <a:ea typeface="Arial-Rounded" panose="020B0500000000000000" pitchFamily="34" charset="0"/>
                  <a:cs typeface="Times New Roman" pitchFamily="18" charset="0"/>
                </a:rPr>
                <a:t> Na.</a:t>
              </a:r>
              <a:endParaRPr lang="en-US" sz="3600" b="1" dirty="0">
                <a:solidFill>
                  <a:srgbClr val="002060"/>
                </a:solidFill>
                <a:latin typeface="Times New Roman" pitchFamily="18" charset="0"/>
                <a:ea typeface="Arial-Rounded" panose="020B0500000000000000" pitchFamily="34" charset="0"/>
                <a:cs typeface="Times New Roman" pitchFamily="18" charset="0"/>
              </a:endParaRPr>
            </a:p>
          </p:txBody>
        </p:sp>
      </p:grpSp>
      <p:pic>
        <p:nvPicPr>
          <p:cNvPr id="10" name="Picture 9"/>
          <p:cNvPicPr>
            <a:picLocks noChangeAspect="1"/>
          </p:cNvPicPr>
          <p:nvPr/>
        </p:nvPicPr>
        <p:blipFill rotWithShape="1">
          <a:blip r:embed="rId4" cstate="print"/>
          <a:srcRect l="51491" t="36472" r="24913" b="18304"/>
          <a:stretch/>
        </p:blipFill>
        <p:spPr>
          <a:xfrm>
            <a:off x="4891122" y="2282452"/>
            <a:ext cx="2686846" cy="2896601"/>
          </a:xfrm>
          <a:prstGeom prst="rect">
            <a:avLst/>
          </a:prstGeom>
        </p:spPr>
      </p:pic>
    </p:spTree>
    <p:extLst>
      <p:ext uri="{BB962C8B-B14F-4D97-AF65-F5344CB8AC3E}">
        <p14:creationId xmlns:p14="http://schemas.microsoft.com/office/powerpoint/2010/main" xmlns="" val="91845653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xmlns="" id="{32E29622-6938-4F27-BA2F-8E57C68A088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98238" y="-287766"/>
            <a:ext cx="10766099" cy="6704415"/>
          </a:xfrm>
          <a:prstGeom prst="rect">
            <a:avLst/>
          </a:prstGeom>
        </p:spPr>
      </p:pic>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pic>
        <p:nvPicPr>
          <p:cNvPr id="7" name="图片 39">
            <a:extLst>
              <a:ext uri="{FF2B5EF4-FFF2-40B4-BE49-F238E27FC236}">
                <a16:creationId xmlns:a16="http://schemas.microsoft.com/office/drawing/2014/main" xmlns="" id="{B6A43CE9-BBC5-4E98-BF98-A297DCD6796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20621860">
            <a:off x="1639556" y="870992"/>
            <a:ext cx="2864392" cy="2423717"/>
          </a:xfrm>
          <a:prstGeom prst="rect">
            <a:avLst/>
          </a:prstGeom>
        </p:spPr>
      </p:pic>
      <p:sp>
        <p:nvSpPr>
          <p:cNvPr id="11" name="TextBox 10">
            <a:extLst>
              <a:ext uri="{FF2B5EF4-FFF2-40B4-BE49-F238E27FC236}">
                <a16:creationId xmlns:a16="http://schemas.microsoft.com/office/drawing/2014/main" xmlns="" id="{3C722568-5BEC-4CC9-9200-292359A25631}"/>
              </a:ext>
            </a:extLst>
          </p:cNvPr>
          <p:cNvSpPr txBox="1"/>
          <p:nvPr/>
        </p:nvSpPr>
        <p:spPr>
          <a:xfrm>
            <a:off x="2376742" y="2727900"/>
            <a:ext cx="7633146" cy="1481175"/>
          </a:xfrm>
          <a:prstGeom prst="rect">
            <a:avLst/>
          </a:prstGeom>
          <a:noFill/>
        </p:spPr>
        <p:txBody>
          <a:bodyPr wrap="square" rtlCol="0">
            <a:spAutoFit/>
          </a:bodyPr>
          <a:lstStyle/>
          <a:p>
            <a:pPr algn="ctr">
              <a:lnSpc>
                <a:spcPct val="150000"/>
              </a:lnSpc>
            </a:pPr>
            <a:r>
              <a:rPr lang="en-US" sz="3200" dirty="0" err="1">
                <a:solidFill>
                  <a:srgbClr val="FF0000"/>
                </a:solidFill>
                <a:latin typeface="Times New Roman" pitchFamily="18" charset="0"/>
                <a:cs typeface="Times New Roman" pitchFamily="18" charset="0"/>
              </a:rPr>
              <a:t>Tạm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biệt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hẹn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gặp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lại</a:t>
            </a:r>
            <a:r>
              <a:rPr lang="en-US" sz="3200" dirty="0">
                <a:solidFill>
                  <a:srgbClr val="FF0000"/>
                </a:solidFill>
                <a:latin typeface="Times New Roman" pitchFamily="18" charset="0"/>
                <a:cs typeface="Times New Roman" pitchFamily="18" charset="0"/>
              </a:rPr>
              <a:t> </a:t>
            </a:r>
          </a:p>
          <a:p>
            <a:pPr algn="ctr">
              <a:lnSpc>
                <a:spcPct val="150000"/>
              </a:lnSpc>
            </a:pPr>
            <a:r>
              <a:rPr lang="en-US" sz="3200" dirty="0" err="1">
                <a:solidFill>
                  <a:srgbClr val="FF0000"/>
                </a:solidFill>
                <a:latin typeface="Times New Roman" pitchFamily="18" charset="0"/>
                <a:cs typeface="Times New Roman" pitchFamily="18" charset="0"/>
              </a:rPr>
              <a:t>các</a:t>
            </a:r>
            <a:r>
              <a:rPr lang="en-US" sz="3200" dirty="0">
                <a:solidFill>
                  <a:srgbClr val="FF0000"/>
                </a:solidFill>
                <a:latin typeface="Times New Roman" pitchFamily="18" charset="0"/>
                <a:cs typeface="Times New Roman" pitchFamily="18" charset="0"/>
              </a:rPr>
              <a:t> con </a:t>
            </a:r>
            <a:r>
              <a:rPr lang="en-US" sz="3200" dirty="0" err="1">
                <a:solidFill>
                  <a:srgbClr val="FF0000"/>
                </a:solidFill>
                <a:latin typeface="Times New Roman" pitchFamily="18" charset="0"/>
                <a:cs typeface="Times New Roman" pitchFamily="18" charset="0"/>
              </a:rPr>
              <a:t>vào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những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tiết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sau</a:t>
            </a:r>
            <a:r>
              <a:rPr lang="en-US" sz="3200" dirty="0">
                <a:solidFill>
                  <a:srgbClr val="FF0000"/>
                </a:solidFill>
                <a:latin typeface="Times New Roman" pitchFamily="18" charset="0"/>
                <a:cs typeface="Times New Roman" pitchFamily="18" charset="0"/>
              </a:rPr>
              <a:t>!</a:t>
            </a:r>
          </a:p>
        </p:txBody>
      </p:sp>
      <p:pic>
        <p:nvPicPr>
          <p:cNvPr id="12" name="图片 14340" descr="28"/>
          <p:cNvPicPr>
            <a:picLocks noChangeAspect="1"/>
          </p:cNvPicPr>
          <p:nvPr/>
        </p:nvPicPr>
        <p:blipFill>
          <a:blip r:embed="rId6" cstate="print"/>
          <a:stretch>
            <a:fillRect/>
          </a:stretch>
        </p:blipFill>
        <p:spPr>
          <a:xfrm>
            <a:off x="9335386" y="4722750"/>
            <a:ext cx="2716388" cy="2127592"/>
          </a:xfrm>
          <a:prstGeom prst="rect">
            <a:avLst/>
          </a:prstGeom>
          <a:noFill/>
          <a:ln w="9525">
            <a:noFill/>
          </a:ln>
        </p:spPr>
      </p:pic>
      <p:pic>
        <p:nvPicPr>
          <p:cNvPr id="13" name="图片 6"/>
          <p:cNvPicPr>
            <a:picLocks noChangeAspect="1"/>
          </p:cNvPicPr>
          <p:nvPr/>
        </p:nvPicPr>
        <p:blipFill rotWithShape="1">
          <a:blip r:embed="rId7" cstate="print">
            <a:extLst>
              <a:ext uri="{28A0092B-C50C-407E-A947-70E740481C1C}">
                <a14:useLocalDpi xmlns:a14="http://schemas.microsoft.com/office/drawing/2010/main" xmlns="" val="0"/>
              </a:ext>
            </a:extLst>
          </a:blip>
          <a:srcRect l="27294" t="7312" r="32213" b="28914"/>
          <a:stretch>
            <a:fillRect/>
          </a:stretch>
        </p:blipFill>
        <p:spPr>
          <a:xfrm rot="19502702">
            <a:off x="584367" y="188539"/>
            <a:ext cx="2088829" cy="3102220"/>
          </a:xfrm>
          <a:prstGeom prst="rect">
            <a:avLst/>
          </a:prstGeom>
        </p:spPr>
      </p:pic>
      <p:pic>
        <p:nvPicPr>
          <p:cNvPr id="14" name="Picture 8" descr="Dơi, chim và họ nhà thú | Mầm Non Đô Thị Sài Đồ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9281665" y="424494"/>
            <a:ext cx="2823830" cy="14119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8252465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750"/>
                            </p:stCondLst>
                            <p:childTnLst>
                              <p:par>
                                <p:cTn id="11" presetID="6"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par>
                          <p:cTn id="14" fill="hold">
                            <p:stCondLst>
                              <p:cond delay="2750"/>
                            </p:stCondLst>
                            <p:childTnLst>
                              <p:par>
                                <p:cTn id="15" presetID="2" presetClass="entr" presetSubtype="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1+#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8" presetClass="entr" presetSubtype="16"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2" y="0"/>
            <a:ext cx="9207335" cy="693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592" b="99704" l="2055" r="99658"/>
                    </a14:imgEffect>
                  </a14:imgLayer>
                </a14:imgProps>
              </a:ext>
              <a:ext uri="{28A0092B-C50C-407E-A947-70E740481C1C}">
                <a14:useLocalDpi xmlns:a14="http://schemas.microsoft.com/office/drawing/2010/main" xmlns=""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592" b="99704" l="2055" r="99658"/>
                    </a14:imgEffect>
                  </a14:imgLayer>
                </a14:imgProps>
              </a:ext>
              <a:ext uri="{28A0092B-C50C-407E-A947-70E740481C1C}">
                <a14:useLocalDpi xmlns:a14="http://schemas.microsoft.com/office/drawing/2010/main" xmlns="" val="0"/>
              </a:ext>
            </a:extLst>
          </a:blip>
          <a:srcRect/>
          <a:stretch>
            <a:fillRect/>
          </a:stretch>
        </p:blipFill>
        <p:spPr bwMode="auto">
          <a:xfrm>
            <a:off x="8607342" y="4099757"/>
            <a:ext cx="1862847" cy="21563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itchFamily="18" charset="0"/>
                <a:cs typeface="Times New Roman" pitchFamily="18" charset="0"/>
              </a:rPr>
              <a:t>1</a:t>
            </a:r>
          </a:p>
        </p:txBody>
      </p:sp>
      <p:sp>
        <p:nvSpPr>
          <p:cNvPr id="30" name="Flowchart: Connector 29">
            <a:hlinkClick r:id="rId7" action="ppaction://hlinksldjump"/>
          </p:cNvPr>
          <p:cNvSpPr/>
          <p:nvPr/>
        </p:nvSpPr>
        <p:spPr>
          <a:xfrm>
            <a:off x="4528645" y="620368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itchFamily="18" charset="0"/>
                <a:cs typeface="Times New Roman" pitchFamily="18" charset="0"/>
              </a:rPr>
              <a:t>2</a:t>
            </a:r>
          </a:p>
        </p:txBody>
      </p:sp>
      <p:sp>
        <p:nvSpPr>
          <p:cNvPr id="31" name="Flowchart: Connector 30">
            <a:hlinkClick r:id="rId8" action="ppaction://hlinksldjump"/>
          </p:cNvPr>
          <p:cNvSpPr/>
          <p:nvPr/>
        </p:nvSpPr>
        <p:spPr>
          <a:xfrm>
            <a:off x="7155841" y="6179556"/>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itchFamily="18" charset="0"/>
                <a:cs typeface="Times New Roman" pitchFamily="18" charset="0"/>
              </a:rPr>
              <a:t>3</a:t>
            </a:r>
          </a:p>
        </p:txBody>
      </p:sp>
      <p:sp>
        <p:nvSpPr>
          <p:cNvPr id="32" name="Flowchart: Connector 31">
            <a:hlinkClick r:id="rId9" action="ppaction://hlinksldjump"/>
          </p:cNvPr>
          <p:cNvSpPr/>
          <p:nvPr/>
        </p:nvSpPr>
        <p:spPr>
          <a:xfrm>
            <a:off x="8443259" y="6467936"/>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New Roman" pitchFamily="18" charset="0"/>
                <a:cs typeface="Times New Roman" pitchFamily="18" charset="0"/>
              </a:rPr>
              <a:t>4</a:t>
            </a:r>
          </a:p>
        </p:txBody>
      </p:sp>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xmlns="">
                  <a14:imgLayer r:embed="rId11">
                    <a14:imgEffect>
                      <a14:backgroundRemoval t="0" b="92103" l="500" r="100000"/>
                    </a14:imgEffect>
                  </a14:imgLayer>
                </a14:imgProps>
              </a:ext>
              <a:ext uri="{28A0092B-C50C-407E-A947-70E740481C1C}">
                <a14:useLocalDpi xmlns:a14="http://schemas.microsoft.com/office/drawing/2010/main" xmlns="" val="0"/>
              </a:ext>
            </a:extLst>
          </a:blip>
          <a:srcRect b="6928"/>
          <a:stretch/>
        </p:blipFill>
        <p:spPr bwMode="auto">
          <a:xfrm>
            <a:off x="3124202" y="6129089"/>
            <a:ext cx="551097" cy="5195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xmlns="">
                  <a14:imgLayer r:embed="rId11">
                    <a14:imgEffect>
                      <a14:backgroundRemoval t="0" b="92103" l="500" r="100000"/>
                    </a14:imgEffect>
                  </a14:imgLayer>
                </a14:imgProps>
              </a:ext>
              <a:ext uri="{28A0092B-C50C-407E-A947-70E740481C1C}">
                <a14:useLocalDpi xmlns:a14="http://schemas.microsoft.com/office/drawing/2010/main" xmlns="" val="0"/>
              </a:ext>
            </a:extLst>
          </a:blip>
          <a:srcRect b="6928"/>
          <a:stretch/>
        </p:blipFill>
        <p:spPr bwMode="auto">
          <a:xfrm>
            <a:off x="4938873" y="6085796"/>
            <a:ext cx="551097" cy="5195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xmlns="">
                  <a14:imgLayer r:embed="rId11">
                    <a14:imgEffect>
                      <a14:backgroundRemoval t="0" b="92103" l="500" r="100000"/>
                    </a14:imgEffect>
                  </a14:imgLayer>
                </a14:imgProps>
              </a:ext>
              <a:ext uri="{28A0092B-C50C-407E-A947-70E740481C1C}">
                <a14:useLocalDpi xmlns:a14="http://schemas.microsoft.com/office/drawing/2010/main" xmlns="" val="0"/>
              </a:ext>
            </a:extLst>
          </a:blip>
          <a:srcRect b="6928"/>
          <a:stretch/>
        </p:blipFill>
        <p:spPr bwMode="auto">
          <a:xfrm>
            <a:off x="7620002" y="5948351"/>
            <a:ext cx="551097" cy="5195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10" cstate="print">
            <a:extLst>
              <a:ext uri="{BEBA8EAE-BF5A-486C-A8C5-ECC9F3942E4B}">
                <a14:imgProps xmlns:a14="http://schemas.microsoft.com/office/drawing/2010/main" xmlns="">
                  <a14:imgLayer r:embed="rId11">
                    <a14:imgEffect>
                      <a14:backgroundRemoval t="0" b="92103" l="500" r="100000"/>
                    </a14:imgEffect>
                  </a14:imgLayer>
                </a14:imgProps>
              </a:ext>
              <a:ext uri="{28A0092B-C50C-407E-A947-70E740481C1C}">
                <a14:useLocalDpi xmlns:a14="http://schemas.microsoft.com/office/drawing/2010/main" xmlns="" val="0"/>
              </a:ext>
            </a:extLst>
          </a:blip>
          <a:srcRect b="6928"/>
          <a:stretch/>
        </p:blipFill>
        <p:spPr bwMode="auto">
          <a:xfrm>
            <a:off x="8818377" y="6256064"/>
            <a:ext cx="551097" cy="5195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6">
            <a:hlinkClick r:id="rId8" action="ppaction://hlinksldjump"/>
          </p:cNvPr>
          <p:cNvPicPr>
            <a:picLocks noChangeAspect="1" noChangeArrowheads="1"/>
          </p:cNvPicPr>
          <p:nvPr/>
        </p:nvPicPr>
        <p:blipFill rotWithShape="1">
          <a:blip r:embed="rId12" cstate="print">
            <a:extLst>
              <a:ext uri="{BEBA8EAE-BF5A-486C-A8C5-ECC9F3942E4B}">
                <a14:imgProps xmlns:a14="http://schemas.microsoft.com/office/drawing/2010/main" xmlns="">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xmlns="" val="0"/>
              </a:ext>
            </a:extLst>
          </a:blip>
          <a:srcRect l="12403" t="9450" r="14520" b="11154"/>
          <a:stretch/>
        </p:blipFill>
        <p:spPr bwMode="auto">
          <a:xfrm>
            <a:off x="5714509" y="4099758"/>
            <a:ext cx="1769503" cy="14908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4" cstate="print">
            <a:extLst>
              <a:ext uri="{BEBA8EAE-BF5A-486C-A8C5-ECC9F3942E4B}">
                <a14:imgProps xmlns:a14="http://schemas.microsoft.com/office/drawing/2010/main" xmlns="">
                  <a14:imgLayer r:embed="rId15">
                    <a14:imgEffect>
                      <a14:backgroundRemoval t="0" b="92103" l="500" r="100000"/>
                    </a14:imgEffect>
                  </a14:imgLayer>
                </a14:imgProps>
              </a:ext>
              <a:ext uri="{28A0092B-C50C-407E-A947-70E740481C1C}">
                <a14:useLocalDpi xmlns:a14="http://schemas.microsoft.com/office/drawing/2010/main" xmlns="" val="0"/>
              </a:ext>
            </a:extLst>
          </a:blip>
          <a:srcRect b="6928"/>
          <a:stretch/>
        </p:blipFill>
        <p:spPr bwMode="auto">
          <a:xfrm flipH="1">
            <a:off x="2057401" y="6388883"/>
            <a:ext cx="250873" cy="2365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6" cstate="print">
            <a:extLst>
              <a:ext uri="{BEBA8EAE-BF5A-486C-A8C5-ECC9F3942E4B}">
                <a14:imgProps xmlns:a14="http://schemas.microsoft.com/office/drawing/2010/main" xmlns="">
                  <a14:imgLayer r:embed="rId17">
                    <a14:imgEffect>
                      <a14:backgroundRemoval t="0" b="92103" l="500" r="100000"/>
                    </a14:imgEffect>
                  </a14:imgLayer>
                </a14:imgProps>
              </a:ext>
              <a:ext uri="{28A0092B-C50C-407E-A947-70E740481C1C}">
                <a14:useLocalDpi xmlns:a14="http://schemas.microsoft.com/office/drawing/2010/main" xmlns="" val="0"/>
              </a:ext>
            </a:extLst>
          </a:blip>
          <a:srcRect b="6928"/>
          <a:stretch/>
        </p:blipFill>
        <p:spPr bwMode="auto">
          <a:xfrm flipH="1">
            <a:off x="7698878" y="5149960"/>
            <a:ext cx="196671" cy="1854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8" cstate="print">
            <a:extLst>
              <a:ext uri="{BEBA8EAE-BF5A-486C-A8C5-ECC9F3942E4B}">
                <a14:imgProps xmlns:a14="http://schemas.microsoft.com/office/drawing/2010/main" xmlns="">
                  <a14:imgLayer r:embed="rId19">
                    <a14:imgEffect>
                      <a14:backgroundRemoval t="0" b="92103" l="500" r="100000"/>
                    </a14:imgEffect>
                  </a14:imgLayer>
                </a14:imgProps>
              </a:ext>
              <a:ext uri="{28A0092B-C50C-407E-A947-70E740481C1C}">
                <a14:useLocalDpi xmlns:a14="http://schemas.microsoft.com/office/drawing/2010/main" xmlns="" val="0"/>
              </a:ext>
            </a:extLst>
          </a:blip>
          <a:srcRect b="6928"/>
          <a:stretch/>
        </p:blipFill>
        <p:spPr bwMode="auto">
          <a:xfrm flipH="1">
            <a:off x="5960641" y="5788860"/>
            <a:ext cx="167027" cy="15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20" cstate="print">
            <a:extLst>
              <a:ext uri="{BEBA8EAE-BF5A-486C-A8C5-ECC9F3942E4B}">
                <a14:imgProps xmlns:a14="http://schemas.microsoft.com/office/drawing/2010/main" xmlns="">
                  <a14:imgLayer r:embed="rId21">
                    <a14:imgEffect>
                      <a14:backgroundRemoval t="0" b="92103" l="500" r="100000"/>
                    </a14:imgEffect>
                  </a14:imgLayer>
                </a14:imgProps>
              </a:ext>
              <a:ext uri="{28A0092B-C50C-407E-A947-70E740481C1C}">
                <a14:useLocalDpi xmlns:a14="http://schemas.microsoft.com/office/drawing/2010/main" xmlns="" val="0"/>
              </a:ext>
            </a:extLst>
          </a:blip>
          <a:srcRect b="6928"/>
          <a:stretch/>
        </p:blipFill>
        <p:spPr bwMode="auto">
          <a:xfrm flipH="1">
            <a:off x="8324068" y="5544591"/>
            <a:ext cx="283275" cy="2670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2" cstate="print">
            <a:extLst>
              <a:ext uri="{BEBA8EAE-BF5A-486C-A8C5-ECC9F3942E4B}">
                <a14:imgProps xmlns:a14="http://schemas.microsoft.com/office/drawing/2010/main" xmlns="">
                  <a14:imgLayer r:embed="rId23">
                    <a14:imgEffect>
                      <a14:backgroundRemoval t="0" b="92103" l="500" r="100000"/>
                    </a14:imgEffect>
                  </a14:imgLayer>
                </a14:imgProps>
              </a:ext>
              <a:ext uri="{28A0092B-C50C-407E-A947-70E740481C1C}">
                <a14:useLocalDpi xmlns:a14="http://schemas.microsoft.com/office/drawing/2010/main" xmlns="" val="0"/>
              </a:ext>
            </a:extLst>
          </a:blip>
          <a:srcRect b="6928"/>
          <a:stretch/>
        </p:blipFill>
        <p:spPr bwMode="auto">
          <a:xfrm flipH="1">
            <a:off x="10136138" y="6413005"/>
            <a:ext cx="308465" cy="2908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20" cstate="print">
            <a:extLst>
              <a:ext uri="{BEBA8EAE-BF5A-486C-A8C5-ECC9F3942E4B}">
                <a14:imgProps xmlns:a14="http://schemas.microsoft.com/office/drawing/2010/main" xmlns="">
                  <a14:imgLayer r:embed="rId21">
                    <a14:imgEffect>
                      <a14:backgroundRemoval t="0" b="92103" l="500" r="100000"/>
                    </a14:imgEffect>
                  </a14:imgLayer>
                </a14:imgProps>
              </a:ext>
              <a:ext uri="{28A0092B-C50C-407E-A947-70E740481C1C}">
                <a14:useLocalDpi xmlns:a14="http://schemas.microsoft.com/office/drawing/2010/main" xmlns="" val="0"/>
              </a:ext>
            </a:extLst>
          </a:blip>
          <a:srcRect b="6928"/>
          <a:stretch/>
        </p:blipFill>
        <p:spPr bwMode="auto">
          <a:xfrm flipH="1">
            <a:off x="6333254" y="6515857"/>
            <a:ext cx="283223" cy="2670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4" cstate="print">
            <a:extLst>
              <a:ext uri="{28A0092B-C50C-407E-A947-70E740481C1C}">
                <a14:useLocalDpi xmlns:a14="http://schemas.microsoft.com/office/drawing/2010/main" xmlns="" val="0"/>
              </a:ext>
            </a:extLst>
          </a:blip>
          <a:srcRect/>
          <a:stretch>
            <a:fillRect/>
          </a:stretch>
        </p:blipFill>
        <p:spPr bwMode="auto">
          <a:xfrm>
            <a:off x="5294620" y="238846"/>
            <a:ext cx="2939313" cy="2851135"/>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4" cstate="print">
            <a:extLst>
              <a:ext uri="{28A0092B-C50C-407E-A947-70E740481C1C}">
                <a14:useLocalDpi xmlns:a14="http://schemas.microsoft.com/office/drawing/2010/main" xmlns="" val="0"/>
              </a:ext>
            </a:extLst>
          </a:blip>
          <a:srcRect/>
          <a:stretch>
            <a:fillRect/>
          </a:stretch>
        </p:blipFill>
        <p:spPr bwMode="auto">
          <a:xfrm>
            <a:off x="4059625" y="533402"/>
            <a:ext cx="2939313" cy="2851135"/>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4" cstate="print">
            <a:extLst>
              <a:ext uri="{28A0092B-C50C-407E-A947-70E740481C1C}">
                <a14:useLocalDpi xmlns:a14="http://schemas.microsoft.com/office/drawing/2010/main" xmlns="" val="0"/>
              </a:ext>
            </a:extLst>
          </a:blip>
          <a:srcRect/>
          <a:stretch>
            <a:fillRect/>
          </a:stretch>
        </p:blipFill>
        <p:spPr bwMode="auto">
          <a:xfrm>
            <a:off x="6973604" y="238846"/>
            <a:ext cx="2939313" cy="2851135"/>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4" cstate="print">
            <a:extLst>
              <a:ext uri="{28A0092B-C50C-407E-A947-70E740481C1C}">
                <a14:useLocalDpi xmlns:a14="http://schemas.microsoft.com/office/drawing/2010/main" xmlns="" val="0"/>
              </a:ext>
            </a:extLst>
          </a:blip>
          <a:srcRect/>
          <a:stretch>
            <a:fillRect/>
          </a:stretch>
        </p:blipFill>
        <p:spPr bwMode="auto">
          <a:xfrm>
            <a:off x="835165" y="533402"/>
            <a:ext cx="2939313" cy="2851135"/>
          </a:xfrm>
          <a:prstGeom prst="rect">
            <a:avLst/>
          </a:prstGeom>
          <a:noFill/>
          <a:extLst>
            <a:ext uri="{909E8E84-426E-40DD-AFC4-6F175D3DCCD1}">
              <a14:hiddenFill xmlns:a14="http://schemas.microsoft.com/office/drawing/2010/main" xmlns="">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4" cstate="print">
            <a:extLst>
              <a:ext uri="{28A0092B-C50C-407E-A947-70E740481C1C}">
                <a14:useLocalDpi xmlns:a14="http://schemas.microsoft.com/office/drawing/2010/main" xmlns="" val="0"/>
              </a:ext>
            </a:extLst>
          </a:blip>
          <a:srcRect/>
          <a:stretch>
            <a:fillRect/>
          </a:stretch>
        </p:blipFill>
        <p:spPr bwMode="auto">
          <a:xfrm>
            <a:off x="8098114" y="990602"/>
            <a:ext cx="2939313" cy="285113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5-Point Star 1"/>
          <p:cNvSpPr/>
          <p:nvPr/>
        </p:nvSpPr>
        <p:spPr>
          <a:xfrm>
            <a:off x="9946167" y="5688471"/>
            <a:ext cx="688403"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12940003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2" y="0"/>
            <a:ext cx="9175377" cy="693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592" b="99704" l="2055" r="99658"/>
                    </a14:imgEffect>
                  </a14:imgLayer>
                </a14:imgProps>
              </a:ext>
              <a:ext uri="{28A0092B-C50C-407E-A947-70E740481C1C}">
                <a14:useLocalDpi xmlns:a14="http://schemas.microsoft.com/office/drawing/2010/main" xmlns=""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xmlns="">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xmlns="" val="0"/>
              </a:ext>
            </a:extLst>
          </a:blip>
          <a:srcRect l="12403" t="9450" r="14520" b="11154"/>
          <a:stretch/>
        </p:blipFill>
        <p:spPr bwMode="auto">
          <a:xfrm>
            <a:off x="9373425" y="5599641"/>
            <a:ext cx="1280927" cy="10792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592" b="99704" l="2055" r="99658"/>
                    </a14:imgEffect>
                  </a14:imgLayer>
                </a14:imgProps>
              </a:ext>
              <a:ext uri="{28A0092B-C50C-407E-A947-70E740481C1C}">
                <a14:useLocalDpi xmlns:a14="http://schemas.microsoft.com/office/drawing/2010/main" xmlns="" val="0"/>
              </a:ext>
            </a:extLst>
          </a:blip>
          <a:srcRect/>
          <a:stretch>
            <a:fillRect/>
          </a:stretch>
        </p:blipFill>
        <p:spPr bwMode="auto">
          <a:xfrm>
            <a:off x="8077201" y="3409103"/>
            <a:ext cx="2133600" cy="24697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9" cstate="print">
            <a:extLst>
              <a:ext uri="{BEBA8EAE-BF5A-486C-A8C5-ECC9F3942E4B}">
                <a14:imgProps xmlns:a14="http://schemas.microsoft.com/office/drawing/2010/main" xmlns="">
                  <a14:imgLayer r:embed="rId10">
                    <a14:imgEffect>
                      <a14:backgroundRemoval t="8281" b="49375" l="14063" r="89375"/>
                    </a14:imgEffect>
                  </a14:imgLayer>
                </a14:imgProps>
              </a:ext>
              <a:ext uri="{28A0092B-C50C-407E-A947-70E740481C1C}">
                <a14:useLocalDpi xmlns:a14="http://schemas.microsoft.com/office/drawing/2010/main" xmlns="" val="0"/>
              </a:ext>
            </a:extLst>
          </a:blip>
          <a:srcRect l="19150" t="8800" r="16076" b="50000"/>
          <a:stretch/>
        </p:blipFill>
        <p:spPr bwMode="auto">
          <a:xfrm>
            <a:off x="4246627" y="4470501"/>
            <a:ext cx="4279776" cy="22769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8" name="TextBox 27"/>
          <p:cNvSpPr txBox="1"/>
          <p:nvPr/>
        </p:nvSpPr>
        <p:spPr>
          <a:xfrm>
            <a:off x="5256793" y="5033261"/>
            <a:ext cx="2074717" cy="923330"/>
          </a:xfrm>
          <a:prstGeom prst="rect">
            <a:avLst/>
          </a:prstGeom>
          <a:noFill/>
        </p:spPr>
        <p:txBody>
          <a:bodyPr wrap="square" rtlCol="0">
            <a:spAutoFit/>
          </a:bodyPr>
          <a:lstStyle/>
          <a:p>
            <a:pPr algn="ctr"/>
            <a:r>
              <a:rPr lang="en-US" sz="5400" b="1" dirty="0" smtClean="0">
                <a:solidFill>
                  <a:schemeClr val="bg1"/>
                </a:solidFill>
                <a:latin typeface="Times New Roman" pitchFamily="18" charset="0"/>
                <a:cs typeface="Times New Roman" pitchFamily="18" charset="0"/>
              </a:rPr>
              <a:t>B</a:t>
            </a:r>
            <a:endParaRPr lang="en-US" sz="5400" b="1" dirty="0">
              <a:solidFill>
                <a:schemeClr val="bg1"/>
              </a:solidFill>
              <a:latin typeface="Times New Roman" pitchFamily="18" charset="0"/>
              <a:cs typeface="Times New Roman" pitchFamily="18" charset="0"/>
            </a:endParaRPr>
          </a:p>
        </p:txBody>
      </p:sp>
      <p:grpSp>
        <p:nvGrpSpPr>
          <p:cNvPr id="3" name="Group 2"/>
          <p:cNvGrpSpPr/>
          <p:nvPr/>
        </p:nvGrpSpPr>
        <p:grpSpPr>
          <a:xfrm>
            <a:off x="3141519" y="-103743"/>
            <a:ext cx="6800851" cy="2826661"/>
            <a:chOff x="3141519" y="-103743"/>
            <a:chExt cx="6800851" cy="2826661"/>
          </a:xfrm>
        </p:grpSpPr>
        <p:pic>
          <p:nvPicPr>
            <p:cNvPr id="3074" name="Picture 2"/>
            <p:cNvPicPr>
              <a:picLocks noChangeAspect="1" noChangeArrowheads="1"/>
            </p:cNvPicPr>
            <p:nvPr/>
          </p:nvPicPr>
          <p:blipFill rotWithShape="1">
            <a:blip r:embed="rId11" cstate="print">
              <a:extLst>
                <a:ext uri="{BEBA8EAE-BF5A-486C-A8C5-ECC9F3942E4B}">
                  <a14:imgProps xmlns:a14="http://schemas.microsoft.com/office/drawing/2010/main" xmlns="">
                    <a14:imgLayer r:embed="rId12">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xmlns="" val="0"/>
                </a:ext>
              </a:extLst>
            </a:blip>
            <a:srcRect l="14676" t="20227" r="8409" b="25000"/>
            <a:stretch/>
          </p:blipFill>
          <p:spPr bwMode="auto">
            <a:xfrm>
              <a:off x="3141519" y="-103743"/>
              <a:ext cx="6629400" cy="28266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3561196" y="673420"/>
              <a:ext cx="6381174" cy="461665"/>
            </a:xfrm>
            <a:prstGeom prst="rect">
              <a:avLst/>
            </a:prstGeom>
            <a:noFill/>
          </p:spPr>
          <p:txBody>
            <a:bodyPr wrap="square" rtlCol="0">
              <a:spAutoFit/>
            </a:bodyPr>
            <a:lstStyle/>
            <a:p>
              <a:r>
                <a:rPr lang="en-US" sz="2400" b="1" dirty="0" err="1" smtClean="0">
                  <a:solidFill>
                    <a:schemeClr val="bg1"/>
                  </a:solidFill>
                  <a:latin typeface="Times New Roman" pitchFamily="18" charset="0"/>
                  <a:cs typeface="Times New Roman" pitchFamily="18" charset="0"/>
                </a:rPr>
                <a:t>Trò</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chơi</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nào</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không</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phải</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trò</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chơi</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dân</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gian</a:t>
              </a:r>
              <a:r>
                <a:rPr lang="en-US" sz="2400" b="1" dirty="0" smtClean="0">
                  <a:solidFill>
                    <a:schemeClr val="bg1"/>
                  </a:solidFill>
                  <a:latin typeface="Times New Roman" pitchFamily="18" charset="0"/>
                  <a:cs typeface="Times New Roman" pitchFamily="18" charset="0"/>
                </a:rPr>
                <a:t>?</a:t>
              </a:r>
              <a:endParaRPr lang="en-US" sz="2400" b="1" dirty="0">
                <a:solidFill>
                  <a:schemeClr val="bg1"/>
                </a:solidFill>
                <a:latin typeface="Times New Roman" pitchFamily="18" charset="0"/>
                <a:cs typeface="Times New Roman" pitchFamily="18" charset="0"/>
              </a:endParaRPr>
            </a:p>
          </p:txBody>
        </p:sp>
        <p:sp>
          <p:nvSpPr>
            <p:cNvPr id="11" name="TextBox 10"/>
            <p:cNvSpPr txBox="1"/>
            <p:nvPr/>
          </p:nvSpPr>
          <p:spPr>
            <a:xfrm>
              <a:off x="3734009" y="1192709"/>
              <a:ext cx="1983300" cy="461665"/>
            </a:xfrm>
            <a:prstGeom prst="rect">
              <a:avLst/>
            </a:prstGeom>
            <a:noFill/>
          </p:spPr>
          <p:txBody>
            <a:bodyPr wrap="square" rtlCol="0">
              <a:spAutoFit/>
            </a:bodyPr>
            <a:lstStyle/>
            <a:p>
              <a:r>
                <a:rPr lang="en-US" sz="2400" b="1" dirty="0" smtClean="0">
                  <a:solidFill>
                    <a:srgbClr val="FFFF00"/>
                  </a:solidFill>
                  <a:latin typeface="Times New Roman" pitchFamily="18" charset="0"/>
                  <a:cs typeface="Times New Roman" pitchFamily="18" charset="0"/>
                </a:rPr>
                <a:t>A. Ô </a:t>
              </a:r>
              <a:r>
                <a:rPr lang="en-US" sz="2400" b="1" dirty="0" err="1" smtClean="0">
                  <a:solidFill>
                    <a:srgbClr val="FFFF00"/>
                  </a:solidFill>
                  <a:latin typeface="Times New Roman" pitchFamily="18" charset="0"/>
                  <a:cs typeface="Times New Roman" pitchFamily="18" charset="0"/>
                </a:rPr>
                <a:t>ăn</a:t>
              </a:r>
              <a:r>
                <a:rPr lang="en-US" sz="2400" b="1" dirty="0" smtClean="0">
                  <a:solidFill>
                    <a:srgbClr val="FFFF00"/>
                  </a:solidFill>
                  <a:latin typeface="Times New Roman" pitchFamily="18" charset="0"/>
                  <a:cs typeface="Times New Roman" pitchFamily="18" charset="0"/>
                </a:rPr>
                <a:t> </a:t>
              </a:r>
              <a:r>
                <a:rPr lang="en-US" sz="2400" b="1" dirty="0" err="1" smtClean="0">
                  <a:solidFill>
                    <a:srgbClr val="FFFF00"/>
                  </a:solidFill>
                  <a:latin typeface="Times New Roman" pitchFamily="18" charset="0"/>
                  <a:cs typeface="Times New Roman" pitchFamily="18" charset="0"/>
                </a:rPr>
                <a:t>quan</a:t>
              </a:r>
              <a:r>
                <a:rPr lang="en-US" sz="2400" b="1" dirty="0" smtClean="0">
                  <a:solidFill>
                    <a:srgbClr val="FFFF00"/>
                  </a:solidFill>
                  <a:latin typeface="Times New Roman" pitchFamily="18" charset="0"/>
                  <a:cs typeface="Times New Roman" pitchFamily="18" charset="0"/>
                </a:rPr>
                <a:t> </a:t>
              </a:r>
              <a:endParaRPr lang="en-US" sz="2400" b="1" dirty="0">
                <a:solidFill>
                  <a:srgbClr val="FFFF00"/>
                </a:solidFill>
                <a:latin typeface="Times New Roman" pitchFamily="18" charset="0"/>
                <a:cs typeface="Times New Roman" pitchFamily="18" charset="0"/>
              </a:endParaRPr>
            </a:p>
          </p:txBody>
        </p:sp>
        <p:sp>
          <p:nvSpPr>
            <p:cNvPr id="13" name="TextBox 12"/>
            <p:cNvSpPr txBox="1"/>
            <p:nvPr/>
          </p:nvSpPr>
          <p:spPr>
            <a:xfrm>
              <a:off x="3734009" y="1664828"/>
              <a:ext cx="1983300" cy="461665"/>
            </a:xfrm>
            <a:prstGeom prst="rect">
              <a:avLst/>
            </a:prstGeom>
            <a:noFill/>
          </p:spPr>
          <p:txBody>
            <a:bodyPr wrap="square" rtlCol="0">
              <a:spAutoFit/>
            </a:bodyPr>
            <a:lstStyle/>
            <a:p>
              <a:r>
                <a:rPr lang="en-US" sz="2400" b="1" dirty="0" smtClean="0">
                  <a:solidFill>
                    <a:srgbClr val="FFFF00"/>
                  </a:solidFill>
                  <a:latin typeface="Times New Roman" pitchFamily="18" charset="0"/>
                  <a:cs typeface="Times New Roman" pitchFamily="18" charset="0"/>
                </a:rPr>
                <a:t>B. </a:t>
              </a:r>
              <a:r>
                <a:rPr lang="en-US" sz="2400" b="1" dirty="0" err="1" smtClean="0">
                  <a:solidFill>
                    <a:srgbClr val="FFFF00"/>
                  </a:solidFill>
                  <a:latin typeface="Times New Roman" pitchFamily="18" charset="0"/>
                  <a:cs typeface="Times New Roman" pitchFamily="18" charset="0"/>
                </a:rPr>
                <a:t>Lắp</a:t>
              </a:r>
              <a:r>
                <a:rPr lang="en-US" sz="2400" b="1" dirty="0" smtClean="0">
                  <a:solidFill>
                    <a:srgbClr val="FFFF00"/>
                  </a:solidFill>
                  <a:latin typeface="Times New Roman" pitchFamily="18" charset="0"/>
                  <a:cs typeface="Times New Roman" pitchFamily="18" charset="0"/>
                </a:rPr>
                <a:t> </a:t>
              </a:r>
              <a:r>
                <a:rPr lang="en-US" sz="2400" b="1" dirty="0" err="1" smtClean="0">
                  <a:solidFill>
                    <a:srgbClr val="FFFF00"/>
                  </a:solidFill>
                  <a:latin typeface="Times New Roman" pitchFamily="18" charset="0"/>
                  <a:cs typeface="Times New Roman" pitchFamily="18" charset="0"/>
                </a:rPr>
                <a:t>ráp</a:t>
              </a:r>
              <a:endParaRPr lang="en-US" sz="2400" b="1" dirty="0">
                <a:solidFill>
                  <a:srgbClr val="FFFF00"/>
                </a:solidFill>
                <a:latin typeface="Times New Roman" pitchFamily="18" charset="0"/>
                <a:cs typeface="Times New Roman" pitchFamily="18" charset="0"/>
              </a:endParaRPr>
            </a:p>
          </p:txBody>
        </p:sp>
        <p:sp>
          <p:nvSpPr>
            <p:cNvPr id="14" name="TextBox 13"/>
            <p:cNvSpPr txBox="1"/>
            <p:nvPr/>
          </p:nvSpPr>
          <p:spPr>
            <a:xfrm>
              <a:off x="6472197" y="1239893"/>
              <a:ext cx="2653329" cy="461665"/>
            </a:xfrm>
            <a:prstGeom prst="rect">
              <a:avLst/>
            </a:prstGeom>
            <a:noFill/>
          </p:spPr>
          <p:txBody>
            <a:bodyPr wrap="square" rtlCol="0">
              <a:spAutoFit/>
            </a:bodyPr>
            <a:lstStyle/>
            <a:p>
              <a:r>
                <a:rPr lang="en-US" sz="2400" b="1" dirty="0" smtClean="0">
                  <a:solidFill>
                    <a:srgbClr val="FFFF00"/>
                  </a:solidFill>
                  <a:latin typeface="Times New Roman" pitchFamily="18" charset="0"/>
                  <a:cs typeface="Times New Roman" pitchFamily="18" charset="0"/>
                </a:rPr>
                <a:t>C. </a:t>
              </a:r>
              <a:r>
                <a:rPr lang="en-US" sz="2400" b="1" dirty="0" err="1" smtClean="0">
                  <a:solidFill>
                    <a:srgbClr val="FFFF00"/>
                  </a:solidFill>
                  <a:latin typeface="Times New Roman" pitchFamily="18" charset="0"/>
                  <a:cs typeface="Times New Roman" pitchFamily="18" charset="0"/>
                </a:rPr>
                <a:t>Bịt</a:t>
              </a:r>
              <a:r>
                <a:rPr lang="en-US" sz="2400" b="1" dirty="0" smtClean="0">
                  <a:solidFill>
                    <a:srgbClr val="FFFF00"/>
                  </a:solidFill>
                  <a:latin typeface="Times New Roman" pitchFamily="18" charset="0"/>
                  <a:cs typeface="Times New Roman" pitchFamily="18" charset="0"/>
                </a:rPr>
                <a:t> </a:t>
              </a:r>
              <a:r>
                <a:rPr lang="en-US" sz="2400" b="1" dirty="0" err="1" smtClean="0">
                  <a:solidFill>
                    <a:srgbClr val="FFFF00"/>
                  </a:solidFill>
                  <a:latin typeface="Times New Roman" pitchFamily="18" charset="0"/>
                  <a:cs typeface="Times New Roman" pitchFamily="18" charset="0"/>
                </a:rPr>
                <a:t>mắt</a:t>
              </a:r>
              <a:r>
                <a:rPr lang="en-US" sz="2400" b="1" dirty="0" smtClean="0">
                  <a:solidFill>
                    <a:srgbClr val="FFFF00"/>
                  </a:solidFill>
                  <a:latin typeface="Times New Roman" pitchFamily="18" charset="0"/>
                  <a:cs typeface="Times New Roman" pitchFamily="18" charset="0"/>
                </a:rPr>
                <a:t> </a:t>
              </a:r>
              <a:r>
                <a:rPr lang="en-US" sz="2400" b="1" dirty="0" err="1" smtClean="0">
                  <a:solidFill>
                    <a:srgbClr val="FFFF00"/>
                  </a:solidFill>
                  <a:latin typeface="Times New Roman" pitchFamily="18" charset="0"/>
                  <a:cs typeface="Times New Roman" pitchFamily="18" charset="0"/>
                </a:rPr>
                <a:t>bắt</a:t>
              </a:r>
              <a:r>
                <a:rPr lang="en-US" sz="2400" b="1" dirty="0" smtClean="0">
                  <a:solidFill>
                    <a:srgbClr val="FFFF00"/>
                  </a:solidFill>
                  <a:latin typeface="Times New Roman" pitchFamily="18" charset="0"/>
                  <a:cs typeface="Times New Roman" pitchFamily="18" charset="0"/>
                </a:rPr>
                <a:t> </a:t>
              </a:r>
              <a:r>
                <a:rPr lang="en-US" sz="2400" b="1" dirty="0" err="1" smtClean="0">
                  <a:solidFill>
                    <a:srgbClr val="FFFF00"/>
                  </a:solidFill>
                  <a:latin typeface="Times New Roman" pitchFamily="18" charset="0"/>
                  <a:cs typeface="Times New Roman" pitchFamily="18" charset="0"/>
                </a:rPr>
                <a:t>dê</a:t>
              </a:r>
              <a:endParaRPr lang="en-US" sz="2400" b="1" dirty="0">
                <a:solidFill>
                  <a:srgbClr val="FFFF00"/>
                </a:solidFill>
                <a:latin typeface="Times New Roman" pitchFamily="18" charset="0"/>
                <a:cs typeface="Times New Roman" pitchFamily="18" charset="0"/>
              </a:endParaRPr>
            </a:p>
          </p:txBody>
        </p:sp>
        <p:sp>
          <p:nvSpPr>
            <p:cNvPr id="15" name="TextBox 14"/>
            <p:cNvSpPr txBox="1"/>
            <p:nvPr/>
          </p:nvSpPr>
          <p:spPr>
            <a:xfrm>
              <a:off x="6456219" y="1698169"/>
              <a:ext cx="2653329" cy="461665"/>
            </a:xfrm>
            <a:prstGeom prst="rect">
              <a:avLst/>
            </a:prstGeom>
            <a:noFill/>
          </p:spPr>
          <p:txBody>
            <a:bodyPr wrap="square" rtlCol="0">
              <a:spAutoFit/>
            </a:bodyPr>
            <a:lstStyle/>
            <a:p>
              <a:r>
                <a:rPr lang="en-US" sz="2400" b="1" dirty="0" smtClean="0">
                  <a:solidFill>
                    <a:srgbClr val="FFFF00"/>
                  </a:solidFill>
                  <a:latin typeface="Times New Roman" pitchFamily="18" charset="0"/>
                  <a:cs typeface="Times New Roman" pitchFamily="18" charset="0"/>
                </a:rPr>
                <a:t>D. </a:t>
              </a:r>
              <a:r>
                <a:rPr lang="en-US" sz="2400" b="1" dirty="0" err="1" smtClean="0">
                  <a:solidFill>
                    <a:srgbClr val="FFFF00"/>
                  </a:solidFill>
                  <a:latin typeface="Times New Roman" pitchFamily="18" charset="0"/>
                  <a:cs typeface="Times New Roman" pitchFamily="18" charset="0"/>
                </a:rPr>
                <a:t>Mèo</a:t>
              </a:r>
              <a:r>
                <a:rPr lang="en-US" sz="2400" b="1" dirty="0" smtClean="0">
                  <a:solidFill>
                    <a:srgbClr val="FFFF00"/>
                  </a:solidFill>
                  <a:latin typeface="Times New Roman" pitchFamily="18" charset="0"/>
                  <a:cs typeface="Times New Roman" pitchFamily="18" charset="0"/>
                </a:rPr>
                <a:t> </a:t>
              </a:r>
              <a:r>
                <a:rPr lang="en-US" sz="2400" b="1" dirty="0" err="1" smtClean="0">
                  <a:solidFill>
                    <a:srgbClr val="FFFF00"/>
                  </a:solidFill>
                  <a:latin typeface="Times New Roman" pitchFamily="18" charset="0"/>
                  <a:cs typeface="Times New Roman" pitchFamily="18" charset="0"/>
                </a:rPr>
                <a:t>đuổi</a:t>
              </a:r>
              <a:r>
                <a:rPr lang="en-US" sz="2400" b="1" dirty="0" smtClean="0">
                  <a:solidFill>
                    <a:srgbClr val="FFFF00"/>
                  </a:solidFill>
                  <a:latin typeface="Times New Roman" pitchFamily="18" charset="0"/>
                  <a:cs typeface="Times New Roman" pitchFamily="18" charset="0"/>
                </a:rPr>
                <a:t> </a:t>
              </a:r>
              <a:r>
                <a:rPr lang="en-US" sz="2400" b="1" dirty="0" err="1" smtClean="0">
                  <a:solidFill>
                    <a:srgbClr val="FFFF00"/>
                  </a:solidFill>
                  <a:latin typeface="Times New Roman" pitchFamily="18" charset="0"/>
                  <a:cs typeface="Times New Roman" pitchFamily="18" charset="0"/>
                </a:rPr>
                <a:t>chuột</a:t>
              </a:r>
              <a:endParaRPr lang="en-US" sz="2400" b="1" dirty="0">
                <a:solidFill>
                  <a:srgbClr val="FFFF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xmlns="" val="175390925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075"/>
                                        </p:tgtEl>
                                        <p:attrNameLst>
                                          <p:attrName>style.visibility</p:attrName>
                                        </p:attrNameLst>
                                      </p:cBhvr>
                                      <p:to>
                                        <p:strVal val="visible"/>
                                      </p:to>
                                    </p:set>
                                    <p:animEffect transition="in" filter="fade">
                                      <p:cBhvr>
                                        <p:cTn id="27" dur="1000"/>
                                        <p:tgtEl>
                                          <p:spTgt spid="3075"/>
                                        </p:tgtEl>
                                      </p:cBhvr>
                                    </p:animEffect>
                                    <p:anim calcmode="lin" valueType="num">
                                      <p:cBhvr>
                                        <p:cTn id="28" dur="1000" fill="hold"/>
                                        <p:tgtEl>
                                          <p:spTgt spid="3075"/>
                                        </p:tgtEl>
                                        <p:attrNameLst>
                                          <p:attrName>ppt_x</p:attrName>
                                        </p:attrNameLst>
                                      </p:cBhvr>
                                      <p:tavLst>
                                        <p:tav tm="0">
                                          <p:val>
                                            <p:strVal val="#ppt_x"/>
                                          </p:val>
                                        </p:tav>
                                        <p:tav tm="100000">
                                          <p:val>
                                            <p:strVal val="#ppt_x"/>
                                          </p:val>
                                        </p:tav>
                                      </p:tavLst>
                                    </p:anim>
                                    <p:anim calcmode="lin" valueType="num">
                                      <p:cBhvr>
                                        <p:cTn id="29"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2" y="0"/>
            <a:ext cx="9175377" cy="693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592" b="99704" l="2055" r="99658"/>
                    </a14:imgEffect>
                  </a14:imgLayer>
                </a14:imgProps>
              </a:ext>
              <a:ext uri="{28A0092B-C50C-407E-A947-70E740481C1C}">
                <a14:useLocalDpi xmlns:a14="http://schemas.microsoft.com/office/drawing/2010/main" xmlns=""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6">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xmlns="">
                  <a14:imgLayer r:embed="rId7">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xmlns="" val="0"/>
              </a:ext>
            </a:extLst>
          </a:blip>
          <a:srcRect l="12403" t="9450" r="14520" b="11154"/>
          <a:stretch/>
        </p:blipFill>
        <p:spPr bwMode="auto">
          <a:xfrm>
            <a:off x="9373425" y="5599641"/>
            <a:ext cx="1280927" cy="10792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592" b="99704" l="2055" r="99658"/>
                    </a14:imgEffect>
                  </a14:imgLayer>
                </a14:imgProps>
              </a:ext>
              <a:ext uri="{28A0092B-C50C-407E-A947-70E740481C1C}">
                <a14:useLocalDpi xmlns:a14="http://schemas.microsoft.com/office/drawing/2010/main" xmlns="" val="0"/>
              </a:ext>
            </a:extLst>
          </a:blip>
          <a:srcRect/>
          <a:stretch>
            <a:fillRect/>
          </a:stretch>
        </p:blipFill>
        <p:spPr bwMode="auto">
          <a:xfrm>
            <a:off x="8077201" y="3409103"/>
            <a:ext cx="2133600" cy="24697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8" cstate="print">
            <a:extLst>
              <a:ext uri="{BEBA8EAE-BF5A-486C-A8C5-ECC9F3942E4B}">
                <a14:imgProps xmlns:a14="http://schemas.microsoft.com/office/drawing/2010/main" xmlns="">
                  <a14:imgLayer r:embed="rId9">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xmlns="" val="0"/>
              </a:ext>
            </a:extLst>
          </a:blip>
          <a:srcRect l="14676" t="20227" r="8409" b="25000"/>
          <a:stretch/>
        </p:blipFill>
        <p:spPr bwMode="auto">
          <a:xfrm>
            <a:off x="3157497" y="-18677"/>
            <a:ext cx="6629400" cy="28266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0" cstate="print">
            <a:extLst>
              <a:ext uri="{BEBA8EAE-BF5A-486C-A8C5-ECC9F3942E4B}">
                <a14:imgProps xmlns:a14="http://schemas.microsoft.com/office/drawing/2010/main" xmlns="">
                  <a14:imgLayer r:embed="rId11">
                    <a14:imgEffect>
                      <a14:backgroundRemoval t="8281" b="49375" l="14063" r="89375"/>
                    </a14:imgEffect>
                  </a14:imgLayer>
                </a14:imgProps>
              </a:ext>
              <a:ext uri="{28A0092B-C50C-407E-A947-70E740481C1C}">
                <a14:useLocalDpi xmlns:a14="http://schemas.microsoft.com/office/drawing/2010/main" xmlns="" val="0"/>
              </a:ext>
            </a:extLst>
          </a:blip>
          <a:srcRect l="19150" t="8800" r="16076" b="50000"/>
          <a:stretch/>
        </p:blipFill>
        <p:spPr bwMode="auto">
          <a:xfrm>
            <a:off x="4246627" y="4470501"/>
            <a:ext cx="4279776" cy="22769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3488706" y="754691"/>
            <a:ext cx="5884719" cy="1938992"/>
          </a:xfrm>
          <a:prstGeom prst="rect">
            <a:avLst/>
          </a:prstGeom>
          <a:noFill/>
        </p:spPr>
        <p:txBody>
          <a:bodyPr wrap="square" rtlCol="0">
            <a:spAutoFit/>
          </a:bodyPr>
          <a:lstStyle/>
          <a:p>
            <a:r>
              <a:rPr lang="en-US" sz="3200" b="1" dirty="0" err="1" smtClean="0">
                <a:solidFill>
                  <a:schemeClr val="bg1"/>
                </a:solidFill>
                <a:latin typeface="Times New Roman" pitchFamily="18" charset="0"/>
                <a:cs typeface="Times New Roman" pitchFamily="18" charset="0"/>
              </a:rPr>
              <a:t>Cánh</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diều</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được</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được</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ví</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giống</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gì</a:t>
            </a:r>
            <a:r>
              <a:rPr lang="en-US" sz="3200" b="1" dirty="0" smtClean="0">
                <a:solidFill>
                  <a:schemeClr val="bg1"/>
                </a:solidFill>
                <a:latin typeface="Times New Roman" pitchFamily="18" charset="0"/>
                <a:cs typeface="Times New Roman" pitchFamily="18" charset="0"/>
              </a:rPr>
              <a:t>?</a:t>
            </a:r>
          </a:p>
          <a:p>
            <a:pPr marL="514350" indent="-514350">
              <a:buAutoNum type="alphaUcPeriod"/>
            </a:pPr>
            <a:r>
              <a:rPr lang="en-US" sz="2800" b="1" dirty="0" err="1" smtClean="0">
                <a:solidFill>
                  <a:srgbClr val="FFFF00"/>
                </a:solidFill>
                <a:latin typeface="Times New Roman" pitchFamily="18" charset="0"/>
                <a:cs typeface="Times New Roman" pitchFamily="18" charset="0"/>
              </a:rPr>
              <a:t>Quả</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bóng</a:t>
            </a:r>
            <a:r>
              <a:rPr lang="en-US" sz="2800" b="1" dirty="0">
                <a:solidFill>
                  <a:srgbClr val="FFFF00"/>
                </a:solidFill>
                <a:latin typeface="Times New Roman" pitchFamily="18" charset="0"/>
                <a:cs typeface="Times New Roman" pitchFamily="18" charset="0"/>
              </a:rPr>
              <a:t>	</a:t>
            </a:r>
            <a:r>
              <a:rPr lang="en-US" sz="2800" b="1" dirty="0" smtClean="0">
                <a:solidFill>
                  <a:srgbClr val="FFFF00"/>
                </a:solidFill>
                <a:latin typeface="Times New Roman" pitchFamily="18" charset="0"/>
                <a:cs typeface="Times New Roman" pitchFamily="18" charset="0"/>
              </a:rPr>
              <a:t>	C. </a:t>
            </a:r>
            <a:r>
              <a:rPr lang="en-US" sz="2800" b="1" dirty="0" err="1" smtClean="0">
                <a:solidFill>
                  <a:srgbClr val="FFFF00"/>
                </a:solidFill>
                <a:latin typeface="Times New Roman" pitchFamily="18" charset="0"/>
                <a:cs typeface="Times New Roman" pitchFamily="18" charset="0"/>
              </a:rPr>
              <a:t>Chú</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cuội</a:t>
            </a:r>
            <a:endParaRPr lang="en-US" sz="2800" b="1" dirty="0" smtClean="0">
              <a:solidFill>
                <a:srgbClr val="FFFF00"/>
              </a:solidFill>
              <a:latin typeface="Times New Roman" pitchFamily="18" charset="0"/>
              <a:cs typeface="Times New Roman" pitchFamily="18" charset="0"/>
            </a:endParaRPr>
          </a:p>
          <a:p>
            <a:pPr marL="514350" indent="-514350">
              <a:buAutoNum type="alphaUcPeriod"/>
            </a:pPr>
            <a:r>
              <a:rPr lang="en-US" sz="2800" b="1" dirty="0" err="1" smtClean="0">
                <a:solidFill>
                  <a:srgbClr val="FFFF00"/>
                </a:solidFill>
                <a:latin typeface="Times New Roman" pitchFamily="18" charset="0"/>
                <a:cs typeface="Times New Roman" pitchFamily="18" charset="0"/>
              </a:rPr>
              <a:t>Lưỡi</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liềm</a:t>
            </a:r>
            <a:r>
              <a:rPr lang="en-US" sz="2800" b="1" dirty="0" smtClean="0">
                <a:solidFill>
                  <a:srgbClr val="FFFF00"/>
                </a:solidFill>
                <a:latin typeface="Times New Roman" pitchFamily="18" charset="0"/>
                <a:cs typeface="Times New Roman" pitchFamily="18" charset="0"/>
              </a:rPr>
              <a:t>		D. </a:t>
            </a:r>
            <a:r>
              <a:rPr lang="en-US" sz="2800" b="1" dirty="0" err="1" smtClean="0">
                <a:solidFill>
                  <a:srgbClr val="FFFF00"/>
                </a:solidFill>
                <a:latin typeface="Times New Roman" pitchFamily="18" charset="0"/>
                <a:cs typeface="Times New Roman" pitchFamily="18" charset="0"/>
              </a:rPr>
              <a:t>Chiếc</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lá</a:t>
            </a:r>
            <a:endParaRPr lang="en-US" sz="2800" b="1" dirty="0" smtClean="0">
              <a:solidFill>
                <a:srgbClr val="FFFF00"/>
              </a:solidFill>
              <a:latin typeface="Times New Roman" pitchFamily="18" charset="0"/>
              <a:cs typeface="Times New Roman" pitchFamily="18" charset="0"/>
            </a:endParaRPr>
          </a:p>
        </p:txBody>
      </p:sp>
      <p:sp>
        <p:nvSpPr>
          <p:cNvPr id="28" name="TextBox 27"/>
          <p:cNvSpPr txBox="1"/>
          <p:nvPr/>
        </p:nvSpPr>
        <p:spPr>
          <a:xfrm>
            <a:off x="5434840" y="5316583"/>
            <a:ext cx="2074717" cy="584775"/>
          </a:xfrm>
          <a:prstGeom prst="rect">
            <a:avLst/>
          </a:prstGeom>
          <a:noFill/>
        </p:spPr>
        <p:txBody>
          <a:bodyPr wrap="square" rtlCol="0">
            <a:spAutoFit/>
          </a:bodyPr>
          <a:lstStyle/>
          <a:p>
            <a:r>
              <a:rPr lang="en-US" sz="3200" b="1" dirty="0" err="1">
                <a:solidFill>
                  <a:prstClr val="black"/>
                </a:solidFill>
                <a:latin typeface="Times New Roman" pitchFamily="18" charset="0"/>
                <a:cs typeface="Times New Roman" pitchFamily="18" charset="0"/>
              </a:rPr>
              <a:t>Đáp</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án</a:t>
            </a:r>
            <a:endParaRPr lang="en-US" sz="32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36483965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2" y="0"/>
            <a:ext cx="9175377" cy="693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592" b="99704" l="2055" r="99658"/>
                    </a14:imgEffect>
                  </a14:imgLayer>
                </a14:imgProps>
              </a:ext>
              <a:ext uri="{28A0092B-C50C-407E-A947-70E740481C1C}">
                <a14:useLocalDpi xmlns:a14="http://schemas.microsoft.com/office/drawing/2010/main" xmlns=""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6">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xmlns="">
                  <a14:imgLayer r:embed="rId7">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xmlns="" val="0"/>
              </a:ext>
            </a:extLst>
          </a:blip>
          <a:srcRect l="12403" t="9450" r="14520" b="11154"/>
          <a:stretch/>
        </p:blipFill>
        <p:spPr bwMode="auto">
          <a:xfrm>
            <a:off x="9373425" y="5599641"/>
            <a:ext cx="1280927" cy="10792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592" b="99704" l="2055" r="99658"/>
                    </a14:imgEffect>
                  </a14:imgLayer>
                </a14:imgProps>
              </a:ext>
              <a:ext uri="{28A0092B-C50C-407E-A947-70E740481C1C}">
                <a14:useLocalDpi xmlns:a14="http://schemas.microsoft.com/office/drawing/2010/main" xmlns="" val="0"/>
              </a:ext>
            </a:extLst>
          </a:blip>
          <a:srcRect/>
          <a:stretch>
            <a:fillRect/>
          </a:stretch>
        </p:blipFill>
        <p:spPr bwMode="auto">
          <a:xfrm>
            <a:off x="8077201" y="3409103"/>
            <a:ext cx="2133600" cy="24697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8" cstate="print">
            <a:extLst>
              <a:ext uri="{BEBA8EAE-BF5A-486C-A8C5-ECC9F3942E4B}">
                <a14:imgProps xmlns:a14="http://schemas.microsoft.com/office/drawing/2010/main" xmlns="">
                  <a14:imgLayer r:embed="rId9">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xmlns="" val="0"/>
              </a:ext>
            </a:extLst>
          </a:blip>
          <a:srcRect l="14676" t="20227" r="8409" b="25000"/>
          <a:stretch/>
        </p:blipFill>
        <p:spPr bwMode="auto">
          <a:xfrm>
            <a:off x="3141519" y="-103743"/>
            <a:ext cx="6629400" cy="28266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0" cstate="print">
            <a:extLst>
              <a:ext uri="{BEBA8EAE-BF5A-486C-A8C5-ECC9F3942E4B}">
                <a14:imgProps xmlns:a14="http://schemas.microsoft.com/office/drawing/2010/main" xmlns="">
                  <a14:imgLayer r:embed="rId11">
                    <a14:imgEffect>
                      <a14:backgroundRemoval t="8281" b="49375" l="14063" r="89375"/>
                    </a14:imgEffect>
                  </a14:imgLayer>
                </a14:imgProps>
              </a:ext>
              <a:ext uri="{28A0092B-C50C-407E-A947-70E740481C1C}">
                <a14:useLocalDpi xmlns:a14="http://schemas.microsoft.com/office/drawing/2010/main" xmlns="" val="0"/>
              </a:ext>
            </a:extLst>
          </a:blip>
          <a:srcRect l="19150" t="8800" r="16076" b="50000"/>
          <a:stretch/>
        </p:blipFill>
        <p:spPr bwMode="auto">
          <a:xfrm>
            <a:off x="4274338" y="4461171"/>
            <a:ext cx="4279776" cy="22769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3644180" y="750444"/>
            <a:ext cx="5884719" cy="954107"/>
          </a:xfrm>
          <a:prstGeom prst="rect">
            <a:avLst/>
          </a:prstGeom>
          <a:noFill/>
        </p:spPr>
        <p:txBody>
          <a:bodyPr wrap="square" rtlCol="0">
            <a:spAutoFit/>
          </a:bodyPr>
          <a:lstStyle/>
          <a:p>
            <a:r>
              <a:rPr lang="en-US" sz="2800" b="1" dirty="0" err="1" smtClean="0">
                <a:solidFill>
                  <a:schemeClr val="bg1"/>
                </a:solidFill>
                <a:latin typeface="Times New Roman" pitchFamily="18" charset="0"/>
                <a:cs typeface="Times New Roman" pitchFamily="18" charset="0"/>
              </a:rPr>
              <a:t>Trong</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trò</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chơi</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Rồng</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rắn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lên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mây</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nếu</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khúc</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đuôi</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bị</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bắt</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sẽ</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phải</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làm</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gì</a:t>
            </a:r>
            <a:r>
              <a:rPr lang="en-US" sz="2800" b="1" dirty="0" smtClean="0">
                <a:solidFill>
                  <a:schemeClr val="bg1"/>
                </a:solidFill>
                <a:latin typeface="Times New Roman" pitchFamily="18" charset="0"/>
                <a:cs typeface="Times New Roman" pitchFamily="18" charset="0"/>
              </a:rPr>
              <a:t>?</a:t>
            </a:r>
            <a:endParaRPr lang="en-US" sz="2800" b="1" dirty="0">
              <a:solidFill>
                <a:schemeClr val="bg1"/>
              </a:solidFill>
              <a:latin typeface="Times New Roman" pitchFamily="18" charset="0"/>
              <a:cs typeface="Times New Roman" pitchFamily="18" charset="0"/>
            </a:endParaRPr>
          </a:p>
        </p:txBody>
      </p:sp>
      <p:sp>
        <p:nvSpPr>
          <p:cNvPr id="28" name="TextBox 27"/>
          <p:cNvSpPr txBox="1"/>
          <p:nvPr/>
        </p:nvSpPr>
        <p:spPr>
          <a:xfrm>
            <a:off x="4934661" y="5294043"/>
            <a:ext cx="3128057" cy="584775"/>
          </a:xfrm>
          <a:prstGeom prst="rect">
            <a:avLst/>
          </a:prstGeom>
          <a:noFill/>
        </p:spPr>
        <p:txBody>
          <a:bodyPr wrap="square" rtlCol="0">
            <a:spAutoFit/>
          </a:bodyPr>
          <a:lstStyle/>
          <a:p>
            <a:r>
              <a:rPr lang="en-US" sz="3200" b="1" dirty="0" err="1" smtClean="0">
                <a:solidFill>
                  <a:schemeClr val="bg1"/>
                </a:solidFill>
                <a:latin typeface="Times New Roman" pitchFamily="18" charset="0"/>
                <a:cs typeface="Times New Roman" pitchFamily="18" charset="0"/>
              </a:rPr>
              <a:t>Làm</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thầy</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thuốc</a:t>
            </a:r>
            <a:endParaRPr lang="en-US" sz="32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66083455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2" y="0"/>
            <a:ext cx="9175377" cy="693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592" b="99704" l="2055" r="99658"/>
                    </a14:imgEffect>
                  </a14:imgLayer>
                </a14:imgProps>
              </a:ext>
              <a:ext uri="{28A0092B-C50C-407E-A947-70E740481C1C}">
                <a14:useLocalDpi xmlns:a14="http://schemas.microsoft.com/office/drawing/2010/main" xmlns=""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6">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xmlns="">
                  <a14:imgLayer r:embed="rId7">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xmlns="" val="0"/>
              </a:ext>
            </a:extLst>
          </a:blip>
          <a:srcRect l="12403" t="9450" r="14520" b="11154"/>
          <a:stretch/>
        </p:blipFill>
        <p:spPr bwMode="auto">
          <a:xfrm>
            <a:off x="9373425" y="5599641"/>
            <a:ext cx="1280927" cy="10792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592" b="99704" l="2055" r="99658"/>
                    </a14:imgEffect>
                  </a14:imgLayer>
                </a14:imgProps>
              </a:ext>
              <a:ext uri="{28A0092B-C50C-407E-A947-70E740481C1C}">
                <a14:useLocalDpi xmlns:a14="http://schemas.microsoft.com/office/drawing/2010/main" xmlns="" val="0"/>
              </a:ext>
            </a:extLst>
          </a:blip>
          <a:srcRect/>
          <a:stretch>
            <a:fillRect/>
          </a:stretch>
        </p:blipFill>
        <p:spPr bwMode="auto">
          <a:xfrm>
            <a:off x="8077201" y="3409103"/>
            <a:ext cx="2133600" cy="24697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8" cstate="print">
            <a:extLst>
              <a:ext uri="{BEBA8EAE-BF5A-486C-A8C5-ECC9F3942E4B}">
                <a14:imgProps xmlns:a14="http://schemas.microsoft.com/office/drawing/2010/main" xmlns="">
                  <a14:imgLayer r:embed="rId9">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xmlns="" val="0"/>
              </a:ext>
            </a:extLst>
          </a:blip>
          <a:srcRect l="14676" t="20227" r="8409" b="25000"/>
          <a:stretch/>
        </p:blipFill>
        <p:spPr bwMode="auto">
          <a:xfrm>
            <a:off x="3071815" y="-26841"/>
            <a:ext cx="6629400" cy="28266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0" cstate="print">
            <a:extLst>
              <a:ext uri="{BEBA8EAE-BF5A-486C-A8C5-ECC9F3942E4B}">
                <a14:imgProps xmlns:a14="http://schemas.microsoft.com/office/drawing/2010/main" xmlns="">
                  <a14:imgLayer r:embed="rId11">
                    <a14:imgEffect>
                      <a14:backgroundRemoval t="8281" b="49375" l="14063" r="89375"/>
                    </a14:imgEffect>
                  </a14:imgLayer>
                </a14:imgProps>
              </a:ext>
              <a:ext uri="{28A0092B-C50C-407E-A947-70E740481C1C}">
                <a14:useLocalDpi xmlns:a14="http://schemas.microsoft.com/office/drawing/2010/main" xmlns="" val="0"/>
              </a:ext>
            </a:extLst>
          </a:blip>
          <a:srcRect l="19150" t="8800" r="16076" b="50000"/>
          <a:stretch/>
        </p:blipFill>
        <p:spPr bwMode="auto">
          <a:xfrm>
            <a:off x="4246627" y="4470501"/>
            <a:ext cx="4279776" cy="22769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3529838" y="1017200"/>
            <a:ext cx="5884719" cy="1077218"/>
          </a:xfrm>
          <a:prstGeom prst="rect">
            <a:avLst/>
          </a:prstGeom>
          <a:noFill/>
        </p:spPr>
        <p:txBody>
          <a:bodyPr wrap="square" rtlCol="0">
            <a:spAutoFit/>
          </a:bodyPr>
          <a:lstStyle/>
          <a:p>
            <a:r>
              <a:rPr lang="en-US" sz="3200" b="1" dirty="0" err="1" smtClean="0">
                <a:solidFill>
                  <a:schemeClr val="bg1"/>
                </a:solidFill>
                <a:latin typeface="Times New Roman" pitchFamily="18" charset="0"/>
                <a:cs typeface="Times New Roman" pitchFamily="18" charset="0"/>
              </a:rPr>
              <a:t>Đọc</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thuộc</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lòng</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khổ</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thơ</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trong</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bài</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Gọi</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bạn</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và</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em</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thích</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nhất</a:t>
            </a:r>
            <a:r>
              <a:rPr lang="en-US" sz="3200" b="1" dirty="0" smtClean="0">
                <a:solidFill>
                  <a:schemeClr val="bg1"/>
                </a:solidFill>
                <a:latin typeface="Times New Roman" pitchFamily="18" charset="0"/>
                <a:cs typeface="Times New Roman" pitchFamily="18" charset="0"/>
              </a:rPr>
              <a:t>.</a:t>
            </a:r>
            <a:endParaRPr lang="en-US" sz="3200" b="1" dirty="0">
              <a:solidFill>
                <a:schemeClr val="bg1"/>
              </a:solidFill>
              <a:latin typeface="Times New Roman" pitchFamily="18" charset="0"/>
              <a:cs typeface="Times New Roman" pitchFamily="18" charset="0"/>
            </a:endParaRPr>
          </a:p>
        </p:txBody>
      </p:sp>
      <p:sp>
        <p:nvSpPr>
          <p:cNvPr id="28" name="TextBox 27"/>
          <p:cNvSpPr txBox="1"/>
          <p:nvPr/>
        </p:nvSpPr>
        <p:spPr>
          <a:xfrm>
            <a:off x="5434840" y="5316583"/>
            <a:ext cx="2074717" cy="584775"/>
          </a:xfrm>
          <a:prstGeom prst="rect">
            <a:avLst/>
          </a:prstGeom>
          <a:noFill/>
        </p:spPr>
        <p:txBody>
          <a:bodyPr wrap="square" rtlCol="0">
            <a:spAutoFit/>
          </a:bodyPr>
          <a:lstStyle/>
          <a:p>
            <a:r>
              <a:rPr lang="en-US" sz="3200" b="1" dirty="0" err="1">
                <a:solidFill>
                  <a:prstClr val="black"/>
                </a:solidFill>
                <a:latin typeface="Times New Roman" pitchFamily="18" charset="0"/>
                <a:cs typeface="Times New Roman" pitchFamily="18" charset="0"/>
              </a:rPr>
              <a:t>Đáp</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án</a:t>
            </a:r>
            <a:endParaRPr lang="en-US" sz="32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21396029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5"/>
                                        </p:tgtEl>
                                        <p:attrNameLst>
                                          <p:attrName>style.visibility</p:attrName>
                                        </p:attrNameLst>
                                      </p:cBhvr>
                                      <p:to>
                                        <p:strVal val="visible"/>
                                      </p:to>
                                    </p:set>
                                    <p:animEffect transition="in" filter="fade">
                                      <p:cBhvr>
                                        <p:cTn id="35" dur="1000"/>
                                        <p:tgtEl>
                                          <p:spTgt spid="3075"/>
                                        </p:tgtEl>
                                      </p:cBhvr>
                                    </p:animEffect>
                                    <p:anim calcmode="lin" valueType="num">
                                      <p:cBhvr>
                                        <p:cTn id="36" dur="1000" fill="hold"/>
                                        <p:tgtEl>
                                          <p:spTgt spid="3075"/>
                                        </p:tgtEl>
                                        <p:attrNameLst>
                                          <p:attrName>ppt_x</p:attrName>
                                        </p:attrNameLst>
                                      </p:cBhvr>
                                      <p:tavLst>
                                        <p:tav tm="0">
                                          <p:val>
                                            <p:strVal val="#ppt_x"/>
                                          </p:val>
                                        </p:tav>
                                        <p:tav tm="100000">
                                          <p:val>
                                            <p:strVal val="#ppt_x"/>
                                          </p:val>
                                        </p:tav>
                                      </p:tavLst>
                                    </p:anim>
                                    <p:anim calcmode="lin" valueType="num">
                                      <p:cBhvr>
                                        <p:cTn id="37"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Flowchart: Document 17"/>
          <p:cNvSpPr/>
          <p:nvPr/>
        </p:nvSpPr>
        <p:spPr>
          <a:xfrm>
            <a:off x="-23732" y="-19522"/>
            <a:ext cx="12336855"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60000"/>
              <a:lumOff val="40000"/>
            </a:schemeClr>
          </a:solidFill>
          <a:ln>
            <a:noFill/>
          </a:ln>
          <a:effectLst>
            <a:outerShdw dist="50800" dir="5400000" algn="ctr" rotWithShape="0">
              <a:srgbClr val="000000">
                <a:alpha val="26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a:endParaRPr lang="en-US" sz="2400" dirty="0">
              <a:latin typeface="Times New Roman" pitchFamily="18" charset="0"/>
              <a:cs typeface="Times New Roman" pitchFamily="18" charset="0"/>
            </a:endParaRPr>
          </a:p>
        </p:txBody>
      </p:sp>
      <p:sp>
        <p:nvSpPr>
          <p:cNvPr id="18" name="Flowchart: Document 17"/>
          <p:cNvSpPr/>
          <p:nvPr/>
        </p:nvSpPr>
        <p:spPr>
          <a:xfrm>
            <a:off x="-57598" y="14346"/>
            <a:ext cx="12336855"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0">
            <a:scrgbClr r="0" g="0" b="0"/>
          </a:lnRef>
          <a:fillRef idx="0">
            <a:scrgbClr r="0" g="0" b="0"/>
          </a:fillRef>
          <a:effectRef idx="0">
            <a:scrgbClr r="0" g="0" b="0"/>
          </a:effectRef>
          <a:fontRef idx="minor">
            <a:schemeClr val="lt1"/>
          </a:fontRef>
        </p:style>
        <p:txBody>
          <a:bodyPr lIns="121871" tIns="60936" rIns="121871" bIns="60936" rtlCol="0" anchor="ctr"/>
          <a:lstStyle/>
          <a:p>
            <a:pPr algn="ctr"/>
            <a:endParaRPr lang="en-US" sz="3200" dirty="0">
              <a:latin typeface="Times New Roman" pitchFamily="18" charset="0"/>
              <a:cs typeface="Times New Roman" pitchFamily="18" charset="0"/>
            </a:endParaRPr>
          </a:p>
        </p:txBody>
      </p:sp>
      <p:grpSp>
        <p:nvGrpSpPr>
          <p:cNvPr id="2" name="Group 1"/>
          <p:cNvGrpSpPr/>
          <p:nvPr/>
        </p:nvGrpSpPr>
        <p:grpSpPr>
          <a:xfrm>
            <a:off x="3718128" y="2927060"/>
            <a:ext cx="7937956" cy="1300191"/>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latin typeface="Times New Roman" pitchFamily="18" charset="0"/>
                <a:cs typeface="Times New Roman" pitchFamily="18" charset="0"/>
              </a:endParaRPr>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latin typeface="Times New Roman" pitchFamily="18" charset="0"/>
                <a:cs typeface="Times New Roman" pitchFamily="18" charset="0"/>
              </a:endParaRPr>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latin typeface="Times New Roman" pitchFamily="18" charset="0"/>
                <a:cs typeface="Times New Roman" pitchFamily="18" charset="0"/>
              </a:endParaRPr>
            </a:p>
          </p:txBody>
        </p:sp>
      </p:grpSp>
      <p:grpSp>
        <p:nvGrpSpPr>
          <p:cNvPr id="10" name="Group 9"/>
          <p:cNvGrpSpPr/>
          <p:nvPr/>
        </p:nvGrpSpPr>
        <p:grpSpPr>
          <a:xfrm>
            <a:off x="2421486" y="2867441"/>
            <a:ext cx="1323109" cy="1323109"/>
            <a:chOff x="1212273" y="1084984"/>
            <a:chExt cx="992332" cy="992332"/>
          </a:xfrm>
          <a:solidFill>
            <a:srgbClr val="00B0F0"/>
          </a:solidFill>
          <a:scene3d>
            <a:camera prst="orthographicFront">
              <a:rot lat="0" lon="0" rev="0"/>
            </a:camera>
            <a:lightRig rig="balanced" dir="t">
              <a:rot lat="0" lon="0" rev="8700000"/>
            </a:lightRig>
          </a:scene3d>
        </p:grpSpPr>
        <p:sp>
          <p:nvSpPr>
            <p:cNvPr id="9" name="Oval 8"/>
            <p:cNvSpPr/>
            <p:nvPr/>
          </p:nvSpPr>
          <p:spPr>
            <a:xfrm>
              <a:off x="1212273" y="1084984"/>
              <a:ext cx="992332" cy="992332"/>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Times New Roman" pitchFamily="18" charset="0"/>
                <a:cs typeface="Times New Roman" pitchFamily="18" charset="0"/>
              </a:endParaRPr>
            </a:p>
          </p:txBody>
        </p:sp>
        <p:sp>
          <p:nvSpPr>
            <p:cNvPr id="8" name="Oval 7"/>
            <p:cNvSpPr/>
            <p:nvPr/>
          </p:nvSpPr>
          <p:spPr>
            <a:xfrm>
              <a:off x="1252971" y="1095375"/>
              <a:ext cx="914400" cy="914400"/>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Times New Roman" pitchFamily="18" charset="0"/>
                <a:cs typeface="Times New Roman" pitchFamily="18" charset="0"/>
              </a:endParaRPr>
            </a:p>
          </p:txBody>
        </p:sp>
      </p:grpSp>
      <p:grpSp>
        <p:nvGrpSpPr>
          <p:cNvPr id="21" name="Group 20"/>
          <p:cNvGrpSpPr/>
          <p:nvPr/>
        </p:nvGrpSpPr>
        <p:grpSpPr>
          <a:xfrm>
            <a:off x="-817096" y="-711057"/>
            <a:ext cx="3292844" cy="3062308"/>
            <a:chOff x="-2957976" y="-1125796"/>
            <a:chExt cx="2469633" cy="2296731"/>
          </a:xfrm>
        </p:grpSpPr>
        <p:sp>
          <p:nvSpPr>
            <p:cNvPr id="26" name="Oval 25"/>
            <p:cNvSpPr/>
            <p:nvPr/>
          </p:nvSpPr>
          <p:spPr>
            <a:xfrm rot="9814622">
              <a:off x="-2957976" y="-1125796"/>
              <a:ext cx="2469633" cy="2296731"/>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latin typeface="Times New Roman" pitchFamily="18" charset="0"/>
                <a:cs typeface="Times New Roman" pitchFamily="18" charset="0"/>
              </a:endParaRPr>
            </a:p>
          </p:txBody>
        </p:sp>
        <p:sp>
          <p:nvSpPr>
            <p:cNvPr id="25" name="Oval 24"/>
            <p:cNvSpPr/>
            <p:nvPr/>
          </p:nvSpPr>
          <p:spPr>
            <a:xfrm rot="968493">
              <a:off x="-2721155" y="-827037"/>
              <a:ext cx="2069022" cy="1931010"/>
            </a:xfrm>
            <a:prstGeom prst="ellipse">
              <a:avLst/>
            </a:prstGeom>
            <a:solidFill>
              <a:schemeClr val="accent1">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latin typeface="Times New Roman" pitchFamily="18" charset="0"/>
                <a:cs typeface="Times New Roman" pitchFamily="18" charset="0"/>
              </a:endParaRPr>
            </a:p>
          </p:txBody>
        </p:sp>
        <p:sp>
          <p:nvSpPr>
            <p:cNvPr id="19" name="Oval 18"/>
            <p:cNvSpPr/>
            <p:nvPr/>
          </p:nvSpPr>
          <p:spPr>
            <a:xfrm rot="2150288">
              <a:off x="-2540893" y="-528917"/>
              <a:ext cx="1825297" cy="1583730"/>
            </a:xfrm>
            <a:prstGeom prst="ellipse">
              <a:avLst/>
            </a:prstGeom>
            <a:solidFill>
              <a:srgbClr val="FFFF99"/>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dirty="0">
                <a:latin typeface="Times New Roman" pitchFamily="18" charset="0"/>
                <a:cs typeface="Times New Roman" pitchFamily="18" charset="0"/>
              </a:endParaRPr>
            </a:p>
          </p:txBody>
        </p:sp>
      </p:grpSp>
      <p:sp>
        <p:nvSpPr>
          <p:cNvPr id="28" name="TextBox 27"/>
          <p:cNvSpPr txBox="1"/>
          <p:nvPr/>
        </p:nvSpPr>
        <p:spPr>
          <a:xfrm>
            <a:off x="-189549" y="727077"/>
            <a:ext cx="2382188" cy="738599"/>
          </a:xfrm>
          <a:prstGeom prst="rect">
            <a:avLst/>
          </a:prstGeom>
          <a:noFill/>
        </p:spPr>
        <p:txBody>
          <a:bodyPr wrap="square" lIns="121855" tIns="60928" rIns="121855" bIns="60928" rtlCol="0">
            <a:spAutoFit/>
          </a:bodyPr>
          <a:lstStyle/>
          <a:p>
            <a:pPr algn="ctr"/>
            <a:r>
              <a:rPr lang="en-US" sz="4000" b="1" dirty="0" err="1">
                <a:solidFill>
                  <a:srgbClr val="00B0F0"/>
                </a:solidFill>
                <a:latin typeface="Times New Roman" pitchFamily="18" charset="0"/>
                <a:ea typeface="Arial-Rounded" panose="020B0500000000000000" pitchFamily="34" charset="0"/>
                <a:cs typeface="Times New Roman" pitchFamily="18" charset="0"/>
              </a:rPr>
              <a:t>Tuần</a:t>
            </a:r>
            <a:r>
              <a:rPr lang="en-US" sz="4000" b="1" dirty="0">
                <a:solidFill>
                  <a:srgbClr val="00B0F0"/>
                </a:solidFill>
                <a:latin typeface="Times New Roman" pitchFamily="18" charset="0"/>
                <a:ea typeface="Arial-Rounded" panose="020B0500000000000000" pitchFamily="34" charset="0"/>
                <a:cs typeface="Times New Roman" pitchFamily="18" charset="0"/>
              </a:rPr>
              <a:t> </a:t>
            </a:r>
            <a:r>
              <a:rPr lang="en-US" sz="4000" b="1" dirty="0" smtClean="0">
                <a:solidFill>
                  <a:srgbClr val="00B0F0"/>
                </a:solidFill>
                <a:latin typeface="Times New Roman" pitchFamily="18" charset="0"/>
                <a:ea typeface="Arial-Rounded" panose="020B0500000000000000" pitchFamily="34" charset="0"/>
                <a:cs typeface="Times New Roman" pitchFamily="18" charset="0"/>
              </a:rPr>
              <a:t>14</a:t>
            </a:r>
            <a:endParaRPr lang="en-US" sz="4000" b="1" dirty="0">
              <a:solidFill>
                <a:srgbClr val="00B0F0"/>
              </a:solidFill>
              <a:latin typeface="Times New Roman" pitchFamily="18" charset="0"/>
              <a:ea typeface="Arial-Rounded" panose="020B0500000000000000" pitchFamily="34" charset="0"/>
              <a:cs typeface="Times New Roman" pitchFamily="18" charset="0"/>
            </a:endParaRPr>
          </a:p>
        </p:txBody>
      </p:sp>
      <p:sp>
        <p:nvSpPr>
          <p:cNvPr id="29" name="TextBox 28"/>
          <p:cNvSpPr txBox="1"/>
          <p:nvPr/>
        </p:nvSpPr>
        <p:spPr>
          <a:xfrm>
            <a:off x="1865203" y="296191"/>
            <a:ext cx="9550400" cy="1354152"/>
          </a:xfrm>
          <a:prstGeom prst="rect">
            <a:avLst/>
          </a:prstGeom>
          <a:noFill/>
        </p:spPr>
        <p:txBody>
          <a:bodyPr wrap="square" lIns="121855" tIns="60928" rIns="121855" bIns="60928" rtlCol="0">
            <a:spAutoFit/>
          </a:bodyPr>
          <a:lstStyle/>
          <a:p>
            <a:pPr algn="ctr"/>
            <a:r>
              <a:rPr lang="en-US" sz="8000" b="1" dirty="0" smtClean="0">
                <a:ln w="3175">
                  <a:solidFill>
                    <a:schemeClr val="bg1"/>
                  </a:solidFill>
                </a:ln>
                <a:solidFill>
                  <a:schemeClr val="bg1"/>
                </a:solidFill>
                <a:latin typeface="Times New Roman" pitchFamily="18" charset="0"/>
                <a:ea typeface="Arial-Rounded" pitchFamily="34" charset="0"/>
                <a:cs typeface="Times New Roman" pitchFamily="18" charset="0"/>
              </a:rPr>
              <a:t>MÁI ẤM GIA ĐÌNH</a:t>
            </a:r>
            <a:endParaRPr lang="en-US" sz="8000" b="1" dirty="0">
              <a:ln w="3175">
                <a:solidFill>
                  <a:schemeClr val="bg1"/>
                </a:solidFill>
              </a:ln>
              <a:solidFill>
                <a:schemeClr val="bg1"/>
              </a:solidFill>
              <a:latin typeface="Times New Roman" pitchFamily="18" charset="0"/>
              <a:ea typeface="Arial-Rounded" pitchFamily="34" charset="0"/>
              <a:cs typeface="Times New Roman" pitchFamily="18" charset="0"/>
            </a:endParaRPr>
          </a:p>
        </p:txBody>
      </p:sp>
      <p:sp>
        <p:nvSpPr>
          <p:cNvPr id="33" name="TextBox 32"/>
          <p:cNvSpPr txBox="1"/>
          <p:nvPr/>
        </p:nvSpPr>
        <p:spPr>
          <a:xfrm>
            <a:off x="2463579" y="2890245"/>
            <a:ext cx="1320800" cy="1272143"/>
          </a:xfrm>
          <a:prstGeom prst="rect">
            <a:avLst/>
          </a:prstGeom>
          <a:noFill/>
        </p:spPr>
        <p:txBody>
          <a:bodyPr wrap="square" lIns="121855" tIns="60928" rIns="121855" bIns="60928" rtlCol="0">
            <a:spAutoFit/>
          </a:bodyPr>
          <a:lstStyle/>
          <a:p>
            <a:pPr algn="ctr"/>
            <a:r>
              <a:rPr lang="en-US" sz="3200" b="1" dirty="0" err="1">
                <a:solidFill>
                  <a:schemeClr val="bg1"/>
                </a:solidFill>
                <a:latin typeface="Times New Roman" pitchFamily="18" charset="0"/>
                <a:ea typeface="Arial-Rounded" pitchFamily="34" charset="0"/>
                <a:cs typeface="Times New Roman" pitchFamily="18" charset="0"/>
              </a:rPr>
              <a:t>Bài</a:t>
            </a:r>
            <a:endParaRPr lang="en-US" sz="3200" b="1" dirty="0">
              <a:solidFill>
                <a:schemeClr val="bg1"/>
              </a:solidFill>
              <a:latin typeface="Times New Roman" pitchFamily="18" charset="0"/>
              <a:ea typeface="Arial-Rounded" pitchFamily="34" charset="0"/>
              <a:cs typeface="Times New Roman" pitchFamily="18" charset="0"/>
            </a:endParaRPr>
          </a:p>
          <a:p>
            <a:pPr algn="ctr"/>
            <a:r>
              <a:rPr lang="en-US" sz="4267" b="1" dirty="0" smtClean="0">
                <a:solidFill>
                  <a:schemeClr val="bg1"/>
                </a:solidFill>
                <a:latin typeface="Times New Roman" pitchFamily="18" charset="0"/>
                <a:ea typeface="Arial-Rounded" pitchFamily="34" charset="0"/>
                <a:cs typeface="Times New Roman" pitchFamily="18" charset="0"/>
              </a:rPr>
              <a:t>24</a:t>
            </a:r>
            <a:endParaRPr lang="en-US" sz="4267" b="1" dirty="0">
              <a:solidFill>
                <a:schemeClr val="bg1"/>
              </a:solidFill>
              <a:latin typeface="Times New Roman" pitchFamily="18" charset="0"/>
              <a:ea typeface="Arial-Rounded" pitchFamily="34" charset="0"/>
              <a:cs typeface="Times New Roman" pitchFamily="18" charset="0"/>
            </a:endParaRPr>
          </a:p>
        </p:txBody>
      </p:sp>
      <p:sp>
        <p:nvSpPr>
          <p:cNvPr id="24" name="TextBox 23"/>
          <p:cNvSpPr txBox="1"/>
          <p:nvPr/>
        </p:nvSpPr>
        <p:spPr>
          <a:xfrm>
            <a:off x="3694950" y="3151429"/>
            <a:ext cx="6741935" cy="800154"/>
          </a:xfrm>
          <a:prstGeom prst="rect">
            <a:avLst/>
          </a:prstGeom>
          <a:noFill/>
        </p:spPr>
        <p:txBody>
          <a:bodyPr wrap="square" lIns="121855" tIns="60928" rIns="121855" bIns="60928" rtlCol="0">
            <a:spAutoFit/>
          </a:bodyPr>
          <a:lstStyle/>
          <a:p>
            <a:pPr algn="ctr"/>
            <a:r>
              <a:rPr lang="en-US" sz="4400" b="1" dirty="0" smtClean="0">
                <a:solidFill>
                  <a:srgbClr val="0070C0"/>
                </a:solidFill>
                <a:latin typeface="Times New Roman" pitchFamily="18" charset="0"/>
                <a:ea typeface="Arial-Rounded" pitchFamily="34" charset="0"/>
                <a:cs typeface="Times New Roman" pitchFamily="18" charset="0"/>
              </a:rPr>
              <a:t>SỰ TÍCH HOA TỈ MUỘI</a:t>
            </a:r>
            <a:endParaRPr lang="en-US" sz="4400" b="1" dirty="0">
              <a:solidFill>
                <a:srgbClr val="0070C0"/>
              </a:solidFill>
              <a:latin typeface="Times New Roman" pitchFamily="18" charset="0"/>
              <a:ea typeface="Arial-Rounded" pitchFamily="34" charset="0"/>
              <a:cs typeface="Times New Roman" pitchFamily="18" charset="0"/>
            </a:endParaRPr>
          </a:p>
        </p:txBody>
      </p:sp>
      <p:pic>
        <p:nvPicPr>
          <p:cNvPr id="23"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sp>
        <p:nvSpPr>
          <p:cNvPr id="27" name="Text Box 1"/>
          <p:cNvSpPr txBox="1"/>
          <p:nvPr/>
        </p:nvSpPr>
        <p:spPr>
          <a:xfrm>
            <a:off x="2045368" y="6467577"/>
            <a:ext cx="10586696" cy="464614"/>
          </a:xfrm>
          <a:prstGeom prst="rect">
            <a:avLst/>
          </a:prstGeom>
          <a:noFill/>
        </p:spPr>
        <p:txBody>
          <a:bodyPr wrap="square" rtlCol="0">
            <a:spAutoFit/>
          </a:bodyPr>
          <a:lstStyle/>
          <a:p>
            <a:r>
              <a:rPr lang="en-US" sz="2419"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Bản</a:t>
            </a:r>
            <a:r>
              <a:rPr lang="en-US" sz="2419"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sz="2419"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quyền</a:t>
            </a:r>
            <a:r>
              <a:rPr lang="en-US" sz="2419"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 FB </a:t>
            </a:r>
            <a:r>
              <a:rPr lang="en-US" sz="2419"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Đặng</a:t>
            </a:r>
            <a:r>
              <a:rPr lang="en-US" sz="2419"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sz="2419"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Nhật</a:t>
            </a:r>
            <a:r>
              <a:rPr lang="en-US" sz="2419"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a:t>
            </a:r>
            <a:r>
              <a:rPr lang="en-US" sz="2419" dirty="0" err="1">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Linh</a:t>
            </a:r>
            <a:r>
              <a:rPr lang="en-US" sz="2419" dirty="0">
                <a:ln w="9525" cmpd="sng">
                  <a:noFill/>
                  <a:prstDash val="solid"/>
                </a:ln>
                <a:solidFill>
                  <a:schemeClr val="bg1"/>
                </a:solidFill>
                <a:effectLst>
                  <a:glow rad="38100">
                    <a:schemeClr val="accent1">
                      <a:alpha val="40000"/>
                    </a:schemeClr>
                  </a:glow>
                </a:effectLst>
                <a:latin typeface="Times New Roman" pitchFamily="18" charset="0"/>
                <a:cs typeface="Times New Roman" pitchFamily="18" charset="0"/>
              </a:rPr>
              <a:t>- https://www.facebook.com/nhat.linh.3557440</a:t>
            </a:r>
          </a:p>
        </p:txBody>
      </p:sp>
    </p:spTree>
    <p:extLst>
      <p:ext uri="{BB962C8B-B14F-4D97-AF65-F5344CB8AC3E}">
        <p14:creationId xmlns:p14="http://schemas.microsoft.com/office/powerpoint/2010/main" xmlns="" val="43600795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23900"/>
            <a:ext cx="10515600" cy="5453063"/>
          </a:xfrm>
        </p:spPr>
        <p:txBody>
          <a:bodyPr>
            <a:normAutofit/>
          </a:bodyPr>
          <a:lstStyle/>
          <a:p>
            <a:pPr algn="ctr">
              <a:buNone/>
            </a:pPr>
            <a:r>
              <a:rPr lang="pl-PL" b="1" dirty="0" smtClean="0">
                <a:latin typeface="Times New Roman" pitchFamily="18" charset="0"/>
                <a:cs typeface="Times New Roman" pitchFamily="18" charset="0"/>
              </a:rPr>
              <a:t>YÊU CẦU CẦN ĐẠT:</a:t>
            </a:r>
            <a:endParaRPr lang="vi-VN" dirty="0" smtClean="0">
              <a:latin typeface="Times New Roman" pitchFamily="18" charset="0"/>
              <a:cs typeface="Times New Roman" pitchFamily="18" charset="0"/>
            </a:endParaRPr>
          </a:p>
          <a:p>
            <a:pPr>
              <a:buNone/>
            </a:pPr>
            <a:r>
              <a:rPr lang="vi-VN" dirty="0" smtClean="0">
                <a:latin typeface="Times New Roman" pitchFamily="18" charset="0"/>
                <a:cs typeface="Times New Roman" pitchFamily="18" charset="0"/>
              </a:rPr>
              <a:t>- Đọc đúng các từ trong bài đặc biệt các từ khó (</a:t>
            </a:r>
            <a:r>
              <a:rPr lang="vi-VN" i="1" dirty="0" smtClean="0">
                <a:latin typeface="Times New Roman" pitchFamily="18" charset="0"/>
                <a:cs typeface="Times New Roman" pitchFamily="18" charset="0"/>
              </a:rPr>
              <a:t>sườn núi, ôm choàng, dân làng, rúc rích…</a:t>
            </a:r>
            <a:r>
              <a:rPr lang="vi-VN" dirty="0" smtClean="0">
                <a:latin typeface="Times New Roman" pitchFamily="18" charset="0"/>
                <a:cs typeface="Times New Roman" pitchFamily="18" charset="0"/>
              </a:rPr>
              <a:t>); biết đọc đúng lời kể chuyện và lời đối thoại của các nhân vật có trong bài </a:t>
            </a:r>
            <a:r>
              <a:rPr lang="vi-VN" i="1" dirty="0" smtClean="0">
                <a:latin typeface="Times New Roman" pitchFamily="18" charset="0"/>
                <a:cs typeface="Times New Roman" pitchFamily="18" charset="0"/>
              </a:rPr>
              <a:t>Sự tích hoa tỉ muội</a:t>
            </a:r>
            <a:endParaRPr lang="vi-VN" dirty="0" smtClean="0">
              <a:latin typeface="Times New Roman" pitchFamily="18" charset="0"/>
              <a:cs typeface="Times New Roman" pitchFamily="18" charset="0"/>
            </a:endParaRPr>
          </a:p>
          <a:p>
            <a:pPr>
              <a:buNone/>
            </a:pPr>
            <a:r>
              <a:rPr lang="vi-VN" dirty="0" smtClean="0">
                <a:latin typeface="Times New Roman" pitchFamily="18" charset="0"/>
                <a:cs typeface="Times New Roman" pitchFamily="18" charset="0"/>
              </a:rPr>
              <a:t>- Hiểu nội dung bài: Ca ngợi tình cảm chị em thắm thiết của Nết và Na.Từ đó hiểu được hoa tỉ muội là loài hoa mọc thành chùm, bông hoa lớn che chở cho nụ hoa bé nhỏ, như chị luôn che chở cho em. </a:t>
            </a:r>
          </a:p>
          <a:p>
            <a:pPr>
              <a:buNone/>
            </a:pPr>
            <a:r>
              <a:rPr lang="vi-VN" dirty="0" smtClean="0">
                <a:latin typeface="Times New Roman" pitchFamily="18" charset="0"/>
                <a:cs typeface="Times New Roman" pitchFamily="18" charset="0"/>
              </a:rPr>
              <a:t>- Có tinh thần hợp tác trong làm việc nhóm, biết lắng nghe, nhận xét của bạn. </a:t>
            </a:r>
          </a:p>
          <a:p>
            <a:pPr>
              <a:buNone/>
            </a:pPr>
            <a:r>
              <a:rPr lang="vi-VN" dirty="0" smtClean="0">
                <a:latin typeface="Times New Roman" pitchFamily="18" charset="0"/>
                <a:cs typeface="Times New Roman" pitchFamily="18" charset="0"/>
              </a:rPr>
              <a:t>- Biết bày tỏ tình cảm và cảm xúc bản thân</a:t>
            </a:r>
          </a:p>
          <a:p>
            <a:pPr>
              <a:buNone/>
            </a:pPr>
            <a:r>
              <a:rPr lang="vi-VN" dirty="0" smtClean="0">
                <a:latin typeface="Times New Roman" pitchFamily="18" charset="0"/>
                <a:cs typeface="Times New Roman" pitchFamily="18" charset="0"/>
              </a:rPr>
              <a:t>- Bồi dưỡng tình yêu thương anh, chị, em và người thân trong gia đình</a:t>
            </a:r>
            <a:r>
              <a:rPr lang="vi-VN" b="1" dirty="0" smtClean="0">
                <a:latin typeface="Times New Roman" pitchFamily="18" charset="0"/>
                <a:cs typeface="Times New Roman" pitchFamily="18" charset="0"/>
              </a:rPr>
              <a:t> </a:t>
            </a:r>
            <a:endParaRPr lang="vi-VN" dirty="0" smtClean="0">
              <a:latin typeface="Times New Roman" pitchFamily="18" charset="0"/>
              <a:cs typeface="Times New Roman" pitchFamily="18" charset="0"/>
            </a:endParaRPr>
          </a:p>
          <a:p>
            <a:endParaRPr lang="vi-VN" dirty="0">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2889</TotalTime>
  <Words>1836</Words>
  <Application>Microsoft Office PowerPoint</Application>
  <PresentationFormat>Custom</PresentationFormat>
  <Paragraphs>143</Paragraphs>
  <Slides>28</Slides>
  <Notes>6</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Windows 7</cp:lastModifiedBy>
  <cp:revision>68</cp:revision>
  <dcterms:created xsi:type="dcterms:W3CDTF">2021-06-17T09:40:01Z</dcterms:created>
  <dcterms:modified xsi:type="dcterms:W3CDTF">2022-12-04T13:39:55Z</dcterms:modified>
</cp:coreProperties>
</file>