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61" r:id="rId4"/>
    <p:sldId id="269" r:id="rId5"/>
    <p:sldId id="270" r:id="rId6"/>
    <p:sldId id="257" r:id="rId7"/>
    <p:sldId id="268" r:id="rId8"/>
    <p:sldId id="278" r:id="rId9"/>
    <p:sldId id="280" r:id="rId10"/>
    <p:sldId id="28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E2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-83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0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22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9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 MÌNH LÀ BẠN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3895" y="2665277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xmlns="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2878664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…)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2CAE2C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xmlns="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3C086A4-A30D-4661-A368-FD913D013250}"/>
                </a:ext>
              </a:extLst>
            </p:cNvPr>
            <p:cNvSpPr txBox="1"/>
            <p:nvPr/>
          </p:nvSpPr>
          <p:spPr>
            <a:xfrm>
              <a:off x="6723842" y="1128772"/>
              <a:ext cx="3614750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xmlns="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b="1" dirty="0">
              <a:solidFill>
                <a:srgbClr val="2CAE2C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39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005" y="1655543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620004" y="1892826"/>
            <a:ext cx="12194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21495" y="395356"/>
            <a:ext cx="480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222F6F-0429-422E-8148-62A88A3465C8}"/>
              </a:ext>
            </a:extLst>
          </p:cNvPr>
          <p:cNvSpPr txBox="1"/>
          <p:nvPr/>
        </p:nvSpPr>
        <p:spPr>
          <a:xfrm>
            <a:off x="343253" y="3068485"/>
            <a:ext cx="116202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8554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103.</a:t>
            </a:r>
          </a:p>
        </p:txBody>
      </p:sp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1249"/>
            <a:ext cx="10515600" cy="557571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VB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341673" y="1108731"/>
            <a:ext cx="3593059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292895" y="1108731"/>
            <a:ext cx="3523614" cy="2327271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341674" y="3967960"/>
            <a:ext cx="3593059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292895" y="4001687"/>
            <a:ext cx="3593060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A8F6E24-3EEC-460E-AA91-11824FA84E36}"/>
              </a:ext>
            </a:extLst>
          </p:cNvPr>
          <p:cNvSpPr txBox="1"/>
          <p:nvPr/>
        </p:nvSpPr>
        <p:spPr>
          <a:xfrm>
            <a:off x="51093" y="310740"/>
            <a:ext cx="3838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D07DFE-D396-43DF-ABFD-73EB7969EC95}"/>
              </a:ext>
            </a:extLst>
          </p:cNvPr>
          <p:cNvSpPr txBox="1"/>
          <p:nvPr/>
        </p:nvSpPr>
        <p:spPr>
          <a:xfrm>
            <a:off x="62063" y="1282785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A8409B-100C-46D6-B836-3E2F5D5F7A5C}"/>
              </a:ext>
            </a:extLst>
          </p:cNvPr>
          <p:cNvSpPr txBox="1"/>
          <p:nvPr/>
        </p:nvSpPr>
        <p:spPr>
          <a:xfrm>
            <a:off x="70760" y="4001687"/>
            <a:ext cx="2279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CFC0A4-683B-4DA2-9953-0DC885D6D245}"/>
              </a:ext>
            </a:extLst>
          </p:cNvPr>
          <p:cNvSpPr txBox="1"/>
          <p:nvPr/>
        </p:nvSpPr>
        <p:spPr>
          <a:xfrm>
            <a:off x="9903149" y="1498228"/>
            <a:ext cx="2331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BA4690-8E1F-4310-85FB-86D15042C1C0}"/>
              </a:ext>
            </a:extLst>
          </p:cNvPr>
          <p:cNvSpPr txBox="1"/>
          <p:nvPr/>
        </p:nvSpPr>
        <p:spPr>
          <a:xfrm>
            <a:off x="9957205" y="4041938"/>
            <a:ext cx="21046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E6BA0FB2-01FD-46FE-8E2B-2E375966B9CB}"/>
              </a:ext>
            </a:extLst>
          </p:cNvPr>
          <p:cNvSpPr txBox="1"/>
          <p:nvPr/>
        </p:nvSpPr>
        <p:spPr>
          <a:xfrm>
            <a:off x="3889167" y="355792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28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9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9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24F856-3C53-48BB-8167-68DFD6B1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0" y="210144"/>
            <a:ext cx="3124236" cy="2023608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E1572B-9190-4FCD-AA1F-9B3C26DE7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3318126" y="1252990"/>
            <a:ext cx="3124236" cy="2063490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7DB6B2-396A-4AC4-B6F6-7415C5AED7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5534439" y="3468882"/>
            <a:ext cx="3124236" cy="2023608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B211A8-051A-40C6-A7A0-8133365608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8816175" y="4616038"/>
            <a:ext cx="3124237" cy="2023609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7F8BDE-FA07-4C8A-AA3B-03025696E6E2}"/>
              </a:ext>
            </a:extLst>
          </p:cNvPr>
          <p:cNvSpPr txBox="1"/>
          <p:nvPr/>
        </p:nvSpPr>
        <p:spPr>
          <a:xfrm>
            <a:off x="6248400" y="675486"/>
            <a:ext cx="646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880A17-D3D9-4E1F-8DD8-93BFA0BCBC2C}"/>
              </a:ext>
            </a:extLst>
          </p:cNvPr>
          <p:cNvSpPr txBox="1"/>
          <p:nvPr/>
        </p:nvSpPr>
        <p:spPr>
          <a:xfrm>
            <a:off x="6845301" y="1255334"/>
            <a:ext cx="529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59C8A2-7ECD-4266-80A3-6E14CA50B660}"/>
              </a:ext>
            </a:extLst>
          </p:cNvPr>
          <p:cNvSpPr txBox="1"/>
          <p:nvPr/>
        </p:nvSpPr>
        <p:spPr>
          <a:xfrm>
            <a:off x="7563483" y="1906228"/>
            <a:ext cx="437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8985768" y="2738361"/>
            <a:ext cx="2563333" cy="15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3BB87D-FA77-43A3-A0A4-83B7107C08E8}"/>
              </a:ext>
            </a:extLst>
          </p:cNvPr>
          <p:cNvSpPr txBox="1"/>
          <p:nvPr/>
        </p:nvSpPr>
        <p:spPr>
          <a:xfrm>
            <a:off x="112027" y="3365548"/>
            <a:ext cx="4603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CC2F8B-9075-41BB-83ED-0B86DD30A714}"/>
              </a:ext>
            </a:extLst>
          </p:cNvPr>
          <p:cNvSpPr txBox="1"/>
          <p:nvPr/>
        </p:nvSpPr>
        <p:spPr>
          <a:xfrm>
            <a:off x="112027" y="4592690"/>
            <a:ext cx="553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FB1657-FCE0-4DB4-98C7-9CD461D0FD23}"/>
              </a:ext>
            </a:extLst>
          </p:cNvPr>
          <p:cNvSpPr txBox="1"/>
          <p:nvPr/>
        </p:nvSpPr>
        <p:spPr>
          <a:xfrm>
            <a:off x="112027" y="5735948"/>
            <a:ext cx="768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lầy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0128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269557" y="267888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137087" y="267887"/>
            <a:ext cx="4464907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2253908" y="336543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226300" y="3429000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xmlns="" id="{E3773C62-E208-488B-AD7C-828CC7EE689A}"/>
              </a:ext>
            </a:extLst>
          </p:cNvPr>
          <p:cNvSpPr txBox="1"/>
          <p:nvPr/>
        </p:nvSpPr>
        <p:spPr>
          <a:xfrm>
            <a:off x="269557" y="3749326"/>
            <a:ext cx="1597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mình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lang="en-US" altLang="zh-CN" sz="3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8AD0A9-371E-4D41-8C99-C4C1F65851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592"/>
          <a:stretch/>
        </p:blipFill>
        <p:spPr>
          <a:xfrm>
            <a:off x="9601994" y="267887"/>
            <a:ext cx="2505822" cy="2230182"/>
          </a:xfrm>
          <a:prstGeom prst="rect">
            <a:avLst/>
          </a:prstGeom>
        </p:spPr>
      </p:pic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xmlns="" id="{504BC00E-205A-451E-86FF-60A5BBCAC2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372266" y="5920970"/>
            <a:ext cx="914012" cy="9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0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2F70BC-D807-440B-8F31-A2254F40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364714" y="368302"/>
            <a:ext cx="4731286" cy="2799845"/>
          </a:xfrm>
          <a:prstGeom prst="roundRect">
            <a:avLst>
              <a:gd name="adj" fmla="val 5463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096000" y="3637866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07AB40-7ED7-4BDA-B078-533281F1D644}"/>
              </a:ext>
            </a:extLst>
          </p:cNvPr>
          <p:cNvSpPr txBox="1"/>
          <p:nvPr/>
        </p:nvSpPr>
        <p:spPr>
          <a:xfrm>
            <a:off x="6488979" y="896574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0D2127-5473-4D68-8268-30E0061167F3}"/>
              </a:ext>
            </a:extLst>
          </p:cNvPr>
          <p:cNvSpPr txBox="1"/>
          <p:nvPr/>
        </p:nvSpPr>
        <p:spPr>
          <a:xfrm>
            <a:off x="571500" y="3430235"/>
            <a:ext cx="5351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3C08E3F-B13C-4FB9-BEA2-FEC80408FE8B}"/>
              </a:ext>
            </a:extLst>
          </p:cNvPr>
          <p:cNvSpPr txBox="1"/>
          <p:nvPr/>
        </p:nvSpPr>
        <p:spPr>
          <a:xfrm>
            <a:off x="6488980" y="1917020"/>
            <a:ext cx="4871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4B58AC-8C66-4367-A0BA-FE527D995842}"/>
              </a:ext>
            </a:extLst>
          </p:cNvPr>
          <p:cNvSpPr txBox="1"/>
          <p:nvPr/>
        </p:nvSpPr>
        <p:spPr>
          <a:xfrm>
            <a:off x="93471" y="4507132"/>
            <a:ext cx="582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qua.</a:t>
            </a:r>
          </a:p>
        </p:txBody>
      </p:sp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096000" y="3653501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A7CE28-43F2-4F29-8EC8-84B8C595B55C}"/>
              </a:ext>
            </a:extLst>
          </p:cNvPr>
          <p:cNvSpPr txBox="1"/>
          <p:nvPr/>
        </p:nvSpPr>
        <p:spPr>
          <a:xfrm>
            <a:off x="6286140" y="35323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6A5F53-3C5D-45B1-8AFD-4F8B2217F0D2}"/>
              </a:ext>
            </a:extLst>
          </p:cNvPr>
          <p:cNvSpPr txBox="1"/>
          <p:nvPr/>
        </p:nvSpPr>
        <p:spPr>
          <a:xfrm>
            <a:off x="266700" y="3936142"/>
            <a:ext cx="50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A07AEA-9687-4F05-BD5C-9008DF2E64E5}"/>
              </a:ext>
            </a:extLst>
          </p:cNvPr>
          <p:cNvSpPr txBox="1"/>
          <p:nvPr/>
        </p:nvSpPr>
        <p:spPr>
          <a:xfrm>
            <a:off x="6286140" y="1307345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93F5FC-5360-4D18-95B6-58C0AF8C5FF9}"/>
              </a:ext>
            </a:extLst>
          </p:cNvPr>
          <p:cNvSpPr txBox="1"/>
          <p:nvPr/>
        </p:nvSpPr>
        <p:spPr>
          <a:xfrm>
            <a:off x="266700" y="500250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CC5645-9369-40D5-91F0-4D146203EB46}"/>
              </a:ext>
            </a:extLst>
          </p:cNvPr>
          <p:cNvSpPr txBox="1"/>
          <p:nvPr/>
        </p:nvSpPr>
        <p:spPr>
          <a:xfrm>
            <a:off x="6286140" y="2114415"/>
            <a:ext cx="549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EA2A6B-61E6-4241-BCF5-2B41C37676BD}"/>
              </a:ext>
            </a:extLst>
          </p:cNvPr>
          <p:cNvSpPr txBox="1"/>
          <p:nvPr/>
        </p:nvSpPr>
        <p:spPr>
          <a:xfrm>
            <a:off x="6286140" y="2587143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đói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2CAE2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607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B34FE-83E3-4107-A7DF-07AB9F301D39}"/>
              </a:ext>
            </a:extLst>
          </p:cNvPr>
          <p:cNvSpPr txBox="1"/>
          <p:nvPr/>
        </p:nvSpPr>
        <p:spPr>
          <a:xfrm>
            <a:off x="-28595" y="40358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261010" y="4247384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5" t="13441" r="22325" b="10505"/>
          <a:stretch/>
        </p:blipFill>
        <p:spPr>
          <a:xfrm>
            <a:off x="1186037" y="122396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198641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850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646</Words>
  <Application>Microsoft Office PowerPoint</Application>
  <PresentationFormat>Custom</PresentationFormat>
  <Paragraphs>62</Paragraphs>
  <Slides>13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139</cp:revision>
  <dcterms:created xsi:type="dcterms:W3CDTF">2021-06-15T15:52:51Z</dcterms:created>
  <dcterms:modified xsi:type="dcterms:W3CDTF">2022-11-20T14:40:27Z</dcterms:modified>
</cp:coreProperties>
</file>