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7" r:id="rId3"/>
    <p:sldId id="375" r:id="rId4"/>
    <p:sldId id="376" r:id="rId5"/>
    <p:sldId id="377" r:id="rId6"/>
    <p:sldId id="378" r:id="rId7"/>
    <p:sldId id="379" r:id="rId8"/>
    <p:sldId id="297" r:id="rId9"/>
    <p:sldId id="380" r:id="rId10"/>
    <p:sldId id="373" r:id="rId11"/>
    <p:sldId id="374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0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515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U, Ư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Ă, Â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94186-92BC-4456-AE19-D1F5BE7A9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236DC-59BB-4843-BFBA-7761326AD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F5F97-E797-4E37-BA92-473AFFA30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E26A0A-6648-4854-8F87-4F902B315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DB866DB-A877-4BDA-930F-7157324B17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85E5E548">
            <a:hlinkClick r:id="" action="ppaction://media"/>
            <a:extLst>
              <a:ext uri="{FF2B5EF4-FFF2-40B4-BE49-F238E27FC236}">
                <a16:creationId xmlns:a16="http://schemas.microsoft.com/office/drawing/2014/main" id="{AB985814-20D6-4C68-AF18-9A5419593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283018"/>
            <a:ext cx="5710356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2622003-75D0-48FD-88C4-48E88BD89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CBF36F1">
            <a:hlinkClick r:id="" action="ppaction://media"/>
            <a:extLst>
              <a:ext uri="{FF2B5EF4-FFF2-40B4-BE49-F238E27FC236}">
                <a16:creationId xmlns:a16="http://schemas.microsoft.com/office/drawing/2014/main" id="{EA6C6DC2-AEDA-42A0-B23D-4668C3DFB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11" r="9205" b="14683"/>
          <a:stretch/>
        </p:blipFill>
        <p:spPr>
          <a:xfrm>
            <a:off x="3465575" y="1082471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9584" y="55014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984248" y="1997822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u  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62FC3F4-5072-43BC-BF78-959050C22CB8}"/>
              </a:ext>
            </a:extLst>
          </p:cNvPr>
          <p:cNvSpPr txBox="1"/>
          <p:nvPr/>
        </p:nvSpPr>
        <p:spPr>
          <a:xfrm>
            <a:off x="2818631" y="3547872"/>
            <a:ext cx="7825754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hoa</a:t>
            </a:r>
            <a:r>
              <a:rPr lang="en-US" sz="28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527C0-BBED-4A5C-B970-A532352E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374511"/>
            <a:ext cx="8792718" cy="56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153</Words>
  <Application>Microsoft Office PowerPoint</Application>
  <PresentationFormat>Widescreen</PresentationFormat>
  <Paragraphs>30</Paragraphs>
  <Slides>11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等线 Light</vt:lpstr>
      <vt:lpstr>华康少女文字W5(P)</vt:lpstr>
      <vt:lpstr>Arial</vt:lpstr>
      <vt:lpstr>Arial-Rounded</vt:lpstr>
      <vt:lpstr>Calibri</vt:lpstr>
      <vt:lpstr>HP001 4 hàng</vt:lpstr>
      <vt:lpstr>Times New Roman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2021-07-31T07:49:05Z</dcterms:created>
  <dcterms:modified xsi:type="dcterms:W3CDTF">2021-07-31T08:00:45Z</dcterms:modified>
</cp:coreProperties>
</file>