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0" r:id="rId4"/>
  </p:sldMasterIdLst>
  <p:notesMasterIdLst>
    <p:notesMasterId r:id="rId11"/>
  </p:notesMasterIdLst>
  <p:sldIdLst>
    <p:sldId id="362" r:id="rId5"/>
    <p:sldId id="363" r:id="rId6"/>
    <p:sldId id="268" r:id="rId7"/>
    <p:sldId id="336" r:id="rId8"/>
    <p:sldId id="298" r:id="rId9"/>
    <p:sldId id="3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2124-6ACC-4250-AE75-7946A2625632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02B9-5DB1-44E7-8171-8C6FB32D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85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8304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51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1012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1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683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954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59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3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16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57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72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69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96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15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0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2021/7/31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5153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5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84810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8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00754" y="2823462"/>
            <a:ext cx="90618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Chân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thẳng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khắp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lớn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kiếm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ăn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săn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mồi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tốt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mắt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tinh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tường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cái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mũi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tai </a:t>
            </a:r>
            <a:r>
              <a:rPr lang="en-US" sz="3600" b="1" dirty="0" err="1">
                <a:latin typeface="HP001 4 hàng" panose="020B0603050302020204" pitchFamily="34" charset="0"/>
              </a:rPr>
              <a:t>thính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01F13-637B-4247-A1AE-A0F3A88B36AF}"/>
              </a:ext>
            </a:extLst>
          </p:cNvPr>
          <p:cNvSpPr/>
          <p:nvPr/>
        </p:nvSpPr>
        <p:spPr>
          <a:xfrm>
            <a:off x="3169328" y="5948039"/>
            <a:ext cx="4651899" cy="7501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DF006-6A36-42EE-9124-FFC66E9EC906}"/>
              </a:ext>
            </a:extLst>
          </p:cNvPr>
          <p:cNvCxnSpPr/>
          <p:nvPr/>
        </p:nvCxnSpPr>
        <p:spPr>
          <a:xfrm>
            <a:off x="1597981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97454-8012-40F0-9403-DE99E1A5FDC4}"/>
              </a:ext>
            </a:extLst>
          </p:cNvPr>
          <p:cNvCxnSpPr/>
          <p:nvPr/>
        </p:nvCxnSpPr>
        <p:spPr>
          <a:xfrm>
            <a:off x="9783194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BE2B5-2A6D-46EF-9014-DDCA1452A61E}"/>
              </a:ext>
            </a:extLst>
          </p:cNvPr>
          <p:cNvCxnSpPr>
            <a:cxnSpLocks/>
          </p:cNvCxnSpPr>
          <p:nvPr/>
        </p:nvCxnSpPr>
        <p:spPr>
          <a:xfrm>
            <a:off x="3986076" y="4385570"/>
            <a:ext cx="3195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rộng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tường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0E9A1FF5-741F-4E66-A6DB-491036270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2113570" y="2232636"/>
            <a:ext cx="4680155" cy="1166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F71B7B-7FB8-4DF9-9684-BBF88FD713F9}"/>
              </a:ext>
            </a:extLst>
          </p:cNvPr>
          <p:cNvSpPr txBox="1"/>
          <p:nvPr/>
        </p:nvSpPr>
        <p:spPr>
          <a:xfrm>
            <a:off x="1288693" y="-182880"/>
            <a:ext cx="10376565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58635-EE1F-4784-8B2C-E7066076CE2D}"/>
              </a:ext>
            </a:extLst>
          </p:cNvPr>
          <p:cNvSpPr txBox="1"/>
          <p:nvPr/>
        </p:nvSpPr>
        <p:spPr>
          <a:xfrm>
            <a:off x="6456013" y="588828"/>
            <a:ext cx="12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uỷu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000D-2159-43B5-BD08-E324EE0392DB}"/>
              </a:ext>
            </a:extLst>
          </p:cNvPr>
          <p:cNvSpPr txBox="1"/>
          <p:nvPr/>
        </p:nvSpPr>
        <p:spPr>
          <a:xfrm>
            <a:off x="3701191" y="1212594"/>
            <a:ext cx="10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F4BE6-925D-4D87-BD35-479FE46A34EC}"/>
              </a:ext>
            </a:extLst>
          </p:cNvPr>
          <p:cNvGrpSpPr/>
          <p:nvPr/>
        </p:nvGrpSpPr>
        <p:grpSpPr>
          <a:xfrm>
            <a:off x="1491020" y="4345604"/>
            <a:ext cx="1768157" cy="1734569"/>
            <a:chOff x="1523998" y="3450133"/>
            <a:chExt cx="1371602" cy="1121867"/>
          </a:xfrm>
        </p:grpSpPr>
        <p:pic>
          <p:nvPicPr>
            <p:cNvPr id="18" name="Picture 17" descr="Screen Clipping">
              <a:extLst>
                <a:ext uri="{FF2B5EF4-FFF2-40B4-BE49-F238E27FC236}">
                  <a16:creationId xmlns:a16="http://schemas.microsoft.com/office/drawing/2014/main" id="{A27781F9-44FF-4247-BBEB-16A2DE3CB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757597-E1AA-4174-B645-89FE9AC29AB0}"/>
                </a:ext>
              </a:extLst>
            </p:cNvPr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6467E6-509C-4515-8E5C-A79DEA94D518}"/>
              </a:ext>
            </a:extLst>
          </p:cNvPr>
          <p:cNvGrpSpPr/>
          <p:nvPr/>
        </p:nvGrpSpPr>
        <p:grpSpPr>
          <a:xfrm>
            <a:off x="3796617" y="4232122"/>
            <a:ext cx="1636254" cy="1770293"/>
            <a:chOff x="3073398" y="3477364"/>
            <a:chExt cx="1352553" cy="1094636"/>
          </a:xfrm>
        </p:grpSpPr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id="{7A7C0904-C284-43CE-B20C-4A63CDFBE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14AA7D-8B94-48C1-8E7B-50450F3E228A}"/>
                </a:ext>
              </a:extLst>
            </p:cNvPr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0CAC82-99B0-46C0-9CCA-0A4E4471CF59}"/>
              </a:ext>
            </a:extLst>
          </p:cNvPr>
          <p:cNvGrpSpPr/>
          <p:nvPr/>
        </p:nvGrpSpPr>
        <p:grpSpPr>
          <a:xfrm>
            <a:off x="5679904" y="4395258"/>
            <a:ext cx="1850908" cy="1520809"/>
            <a:chOff x="4601313" y="3477364"/>
            <a:chExt cx="1354989" cy="1094636"/>
          </a:xfrm>
        </p:grpSpPr>
        <p:pic>
          <p:nvPicPr>
            <p:cNvPr id="24" name="Picture 23" descr="Screen Clipping">
              <a:extLst>
                <a:ext uri="{FF2B5EF4-FFF2-40B4-BE49-F238E27FC236}">
                  <a16:creationId xmlns:a16="http://schemas.microsoft.com/office/drawing/2014/main" id="{C7492A1E-57AD-4616-9E3A-9730B7ED9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13B5D8-AFF4-4FE6-BD5F-9E7D05AFC11E}"/>
                </a:ext>
              </a:extLst>
            </p:cNvPr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2C1F3F-8CC0-4FD9-A0F8-E77D668A3BA4}"/>
              </a:ext>
            </a:extLst>
          </p:cNvPr>
          <p:cNvSpPr txBox="1"/>
          <p:nvPr/>
        </p:nvSpPr>
        <p:spPr>
          <a:xfrm>
            <a:off x="2201093" y="3361589"/>
            <a:ext cx="2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36709-EA07-4F30-82B1-92D5E441ABEF}"/>
              </a:ext>
            </a:extLst>
          </p:cNvPr>
          <p:cNvSpPr txBox="1"/>
          <p:nvPr/>
        </p:nvSpPr>
        <p:spPr>
          <a:xfrm>
            <a:off x="4049156" y="3349238"/>
            <a:ext cx="15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D9392-9D85-441E-9B63-C086DA8C363A}"/>
              </a:ext>
            </a:extLst>
          </p:cNvPr>
          <p:cNvSpPr txBox="1"/>
          <p:nvPr/>
        </p:nvSpPr>
        <p:spPr>
          <a:xfrm>
            <a:off x="5540793" y="3365876"/>
            <a:ext cx="187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A5515C-B879-402B-B832-0E2EBDB477A5}"/>
              </a:ext>
            </a:extLst>
          </p:cNvPr>
          <p:cNvSpPr txBox="1"/>
          <p:nvPr/>
        </p:nvSpPr>
        <p:spPr>
          <a:xfrm>
            <a:off x="1671306" y="6064514"/>
            <a:ext cx="21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E83E8-7AA2-46BD-BBC7-0E383F82A065}"/>
              </a:ext>
            </a:extLst>
          </p:cNvPr>
          <p:cNvSpPr txBox="1"/>
          <p:nvPr/>
        </p:nvSpPr>
        <p:spPr>
          <a:xfrm>
            <a:off x="3828996" y="6063560"/>
            <a:ext cx="18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D4729B-0ADF-4FDA-A0FD-16A1D1984844}"/>
              </a:ext>
            </a:extLst>
          </p:cNvPr>
          <p:cNvSpPr txBox="1"/>
          <p:nvPr/>
        </p:nvSpPr>
        <p:spPr>
          <a:xfrm>
            <a:off x="6006456" y="6063560"/>
            <a:ext cx="195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B9A737C-37CA-4D03-8CCA-95747136B29A}"/>
              </a:ext>
            </a:extLst>
          </p:cNvPr>
          <p:cNvSpPr/>
          <p:nvPr/>
        </p:nvSpPr>
        <p:spPr>
          <a:xfrm>
            <a:off x="6476975" y="766816"/>
            <a:ext cx="693365" cy="2793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C85028D-663C-4A17-A6A1-20814222CBF8}"/>
              </a:ext>
            </a:extLst>
          </p:cNvPr>
          <p:cNvSpPr/>
          <p:nvPr/>
        </p:nvSpPr>
        <p:spPr>
          <a:xfrm>
            <a:off x="3796617" y="1369478"/>
            <a:ext cx="625973" cy="33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16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189</Words>
  <Application>Microsoft Office PowerPoint</Application>
  <PresentationFormat>Widescreen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HP001 4 hàng</vt:lpstr>
      <vt:lpstr>Kalam</vt:lpstr>
      <vt:lpstr>Montserrat</vt:lpstr>
      <vt:lpstr>Times New Roman</vt:lpstr>
      <vt:lpstr>第一PPT，www.1ppt.com</vt:lpstr>
      <vt:lpstr>1_Office 主题</vt:lpstr>
      <vt:lpstr>Doodle Sketchbook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2021-07-31T08:43:33Z</dcterms:created>
  <dcterms:modified xsi:type="dcterms:W3CDTF">2021-07-31T08:48:48Z</dcterms:modified>
</cp:coreProperties>
</file>