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67" r:id="rId3"/>
    <p:sldMasterId id="2147483679" r:id="rId4"/>
  </p:sldMasterIdLst>
  <p:notesMasterIdLst>
    <p:notesMasterId r:id="rId13"/>
  </p:notesMasterIdLst>
  <p:sldIdLst>
    <p:sldId id="2007577142" r:id="rId5"/>
    <p:sldId id="333" r:id="rId6"/>
    <p:sldId id="334" r:id="rId7"/>
    <p:sldId id="2007577143" r:id="rId8"/>
    <p:sldId id="336" r:id="rId9"/>
    <p:sldId id="360" r:id="rId10"/>
    <p:sldId id="353" r:id="rId11"/>
    <p:sldId id="257"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506CCE-C663-43C6-90A2-D1FFF03CED5B}" type="datetimeFigureOut">
              <a:rPr lang="en-US" smtClean="0"/>
              <a:t>7/31/2021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4EECC6-C955-40A9-B156-336D667E5B6F}" type="slidenum">
              <a:rPr lang="en-US" smtClean="0"/>
              <a:t>‹#›</a:t>
            </a:fld>
            <a:endParaRPr lang="en-US"/>
          </a:p>
        </p:txBody>
      </p:sp>
    </p:spTree>
    <p:extLst>
      <p:ext uri="{BB962C8B-B14F-4D97-AF65-F5344CB8AC3E}">
        <p14:creationId xmlns:p14="http://schemas.microsoft.com/office/powerpoint/2010/main" val="180114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30252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sym typeface="Arial"/>
            </a:endParaRPr>
          </a:p>
        </p:txBody>
      </p:sp>
    </p:spTree>
    <p:extLst>
      <p:ext uri="{BB962C8B-B14F-4D97-AF65-F5344CB8AC3E}">
        <p14:creationId xmlns:p14="http://schemas.microsoft.com/office/powerpoint/2010/main" val="23283293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4623371"/>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1899322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14235673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2315212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12111587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6535660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
        <p:nvSpPr>
          <p:cNvPr id="2" name="Freeform 9">
            <a:extLst>
              <a:ext uri="{FF2B5EF4-FFF2-40B4-BE49-F238E27FC236}">
                <a16:creationId xmlns:a16="http://schemas.microsoft.com/office/drawing/2014/main" id="{81E8044B-5A9F-3B47-AF82-354549520988}"/>
              </a:ext>
            </a:extLst>
          </p:cNvPr>
          <p:cNvSpPr>
            <a:spLocks/>
          </p:cNvSpPr>
          <p:nvPr userDrawn="1"/>
        </p:nvSpPr>
        <p:spPr bwMode="auto">
          <a:xfrm rot="10800000">
            <a:off x="109412" y="-82062"/>
            <a:ext cx="11973172" cy="6940059"/>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solidFill>
            <a:schemeClr val="accent2"/>
          </a:solid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1059350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96018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solidFill>
          <a:srgbClr val="E7F4F5"/>
        </a:solidFill>
        <a:effectLst/>
      </p:bgPr>
    </p:bg>
    <p:spTree>
      <p:nvGrpSpPr>
        <p:cNvPr id="1" name="Shape 151"/>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443B11E-E954-4E97-BB4A-21CF3B067AAF}"/>
              </a:ext>
            </a:extLst>
          </p:cNvPr>
          <p:cNvSpPr/>
          <p:nvPr userDrawn="1"/>
        </p:nvSpPr>
        <p:spPr>
          <a:xfrm>
            <a:off x="156928" y="170507"/>
            <a:ext cx="11769505" cy="6516987"/>
          </a:xfrm>
          <a:custGeom>
            <a:avLst/>
            <a:gdLst>
              <a:gd name="connsiteX0" fmla="*/ 0 w 8827129"/>
              <a:gd name="connsiteY0" fmla="*/ 552070 h 4887740"/>
              <a:gd name="connsiteX1" fmla="*/ 552070 w 8827129"/>
              <a:gd name="connsiteY1" fmla="*/ 0 h 4887740"/>
              <a:gd name="connsiteX2" fmla="*/ 991686 w 8827129"/>
              <a:gd name="connsiteY2" fmla="*/ 0 h 4887740"/>
              <a:gd name="connsiteX3" fmla="*/ 1662992 w 8827129"/>
              <a:gd name="connsiteY3" fmla="*/ 0 h 4887740"/>
              <a:gd name="connsiteX4" fmla="*/ 2257068 w 8827129"/>
              <a:gd name="connsiteY4" fmla="*/ 0 h 4887740"/>
              <a:gd name="connsiteX5" fmla="*/ 3005604 w 8827129"/>
              <a:gd name="connsiteY5" fmla="*/ 0 h 4887740"/>
              <a:gd name="connsiteX6" fmla="*/ 3367991 w 8827129"/>
              <a:gd name="connsiteY6" fmla="*/ 0 h 4887740"/>
              <a:gd name="connsiteX7" fmla="*/ 3730377 w 8827129"/>
              <a:gd name="connsiteY7" fmla="*/ 0 h 4887740"/>
              <a:gd name="connsiteX8" fmla="*/ 4478913 w 8827129"/>
              <a:gd name="connsiteY8" fmla="*/ 0 h 4887740"/>
              <a:gd name="connsiteX9" fmla="*/ 4918529 w 8827129"/>
              <a:gd name="connsiteY9" fmla="*/ 0 h 4887740"/>
              <a:gd name="connsiteX10" fmla="*/ 5667065 w 8827129"/>
              <a:gd name="connsiteY10" fmla="*/ 0 h 4887740"/>
              <a:gd name="connsiteX11" fmla="*/ 6261141 w 8827129"/>
              <a:gd name="connsiteY11" fmla="*/ 0 h 4887740"/>
              <a:gd name="connsiteX12" fmla="*/ 6932447 w 8827129"/>
              <a:gd name="connsiteY12" fmla="*/ 0 h 4887740"/>
              <a:gd name="connsiteX13" fmla="*/ 7526523 w 8827129"/>
              <a:gd name="connsiteY13" fmla="*/ 0 h 4887740"/>
              <a:gd name="connsiteX14" fmla="*/ 8275059 w 8827129"/>
              <a:gd name="connsiteY14" fmla="*/ 0 h 4887740"/>
              <a:gd name="connsiteX15" fmla="*/ 8827129 w 8827129"/>
              <a:gd name="connsiteY15" fmla="*/ 552070 h 4887740"/>
              <a:gd name="connsiteX16" fmla="*/ 8827129 w 8827129"/>
              <a:gd name="connsiteY16" fmla="*/ 1130420 h 4887740"/>
              <a:gd name="connsiteX17" fmla="*/ 8827129 w 8827129"/>
              <a:gd name="connsiteY17" fmla="*/ 1633099 h 4887740"/>
              <a:gd name="connsiteX18" fmla="*/ 8827129 w 8827129"/>
              <a:gd name="connsiteY18" fmla="*/ 2249285 h 4887740"/>
              <a:gd name="connsiteX19" fmla="*/ 8827129 w 8827129"/>
              <a:gd name="connsiteY19" fmla="*/ 2827635 h 4887740"/>
              <a:gd name="connsiteX20" fmla="*/ 8827129 w 8827129"/>
              <a:gd name="connsiteY20" fmla="*/ 3443821 h 4887740"/>
              <a:gd name="connsiteX21" fmla="*/ 8827129 w 8827129"/>
              <a:gd name="connsiteY21" fmla="*/ 3870828 h 4887740"/>
              <a:gd name="connsiteX22" fmla="*/ 8827129 w 8827129"/>
              <a:gd name="connsiteY22" fmla="*/ 4335670 h 4887740"/>
              <a:gd name="connsiteX23" fmla="*/ 8275059 w 8827129"/>
              <a:gd name="connsiteY23" fmla="*/ 4887740 h 4887740"/>
              <a:gd name="connsiteX24" fmla="*/ 7835443 w 8827129"/>
              <a:gd name="connsiteY24" fmla="*/ 4887740 h 4887740"/>
              <a:gd name="connsiteX25" fmla="*/ 7473056 w 8827129"/>
              <a:gd name="connsiteY25" fmla="*/ 4887740 h 4887740"/>
              <a:gd name="connsiteX26" fmla="*/ 6956210 w 8827129"/>
              <a:gd name="connsiteY26" fmla="*/ 4887740 h 4887740"/>
              <a:gd name="connsiteX27" fmla="*/ 6439364 w 8827129"/>
              <a:gd name="connsiteY27" fmla="*/ 4887740 h 4887740"/>
              <a:gd name="connsiteX28" fmla="*/ 5999748 w 8827129"/>
              <a:gd name="connsiteY28" fmla="*/ 4887740 h 4887740"/>
              <a:gd name="connsiteX29" fmla="*/ 5482901 w 8827129"/>
              <a:gd name="connsiteY29" fmla="*/ 4887740 h 4887740"/>
              <a:gd name="connsiteX30" fmla="*/ 4966055 w 8827129"/>
              <a:gd name="connsiteY30" fmla="*/ 4887740 h 4887740"/>
              <a:gd name="connsiteX31" fmla="*/ 4294749 w 8827129"/>
              <a:gd name="connsiteY31" fmla="*/ 4887740 h 4887740"/>
              <a:gd name="connsiteX32" fmla="*/ 3777903 w 8827129"/>
              <a:gd name="connsiteY32" fmla="*/ 4887740 h 4887740"/>
              <a:gd name="connsiteX33" fmla="*/ 3183827 w 8827129"/>
              <a:gd name="connsiteY33" fmla="*/ 4887740 h 4887740"/>
              <a:gd name="connsiteX34" fmla="*/ 2589751 w 8827129"/>
              <a:gd name="connsiteY34" fmla="*/ 4887740 h 4887740"/>
              <a:gd name="connsiteX35" fmla="*/ 1918445 w 8827129"/>
              <a:gd name="connsiteY35" fmla="*/ 4887740 h 4887740"/>
              <a:gd name="connsiteX36" fmla="*/ 1556059 w 8827129"/>
              <a:gd name="connsiteY36" fmla="*/ 4887740 h 4887740"/>
              <a:gd name="connsiteX37" fmla="*/ 1193672 w 8827129"/>
              <a:gd name="connsiteY37" fmla="*/ 4887740 h 4887740"/>
              <a:gd name="connsiteX38" fmla="*/ 552070 w 8827129"/>
              <a:gd name="connsiteY38" fmla="*/ 4887740 h 4887740"/>
              <a:gd name="connsiteX39" fmla="*/ 0 w 8827129"/>
              <a:gd name="connsiteY39" fmla="*/ 4335670 h 4887740"/>
              <a:gd name="connsiteX40" fmla="*/ 0 w 8827129"/>
              <a:gd name="connsiteY40" fmla="*/ 3832992 h 4887740"/>
              <a:gd name="connsiteX41" fmla="*/ 0 w 8827129"/>
              <a:gd name="connsiteY41" fmla="*/ 3292477 h 4887740"/>
              <a:gd name="connsiteX42" fmla="*/ 0 w 8827129"/>
              <a:gd name="connsiteY42" fmla="*/ 2714127 h 4887740"/>
              <a:gd name="connsiteX43" fmla="*/ 0 w 8827129"/>
              <a:gd name="connsiteY43" fmla="*/ 2173613 h 4887740"/>
              <a:gd name="connsiteX44" fmla="*/ 0 w 8827129"/>
              <a:gd name="connsiteY44" fmla="*/ 1557427 h 4887740"/>
              <a:gd name="connsiteX45" fmla="*/ 0 w 8827129"/>
              <a:gd name="connsiteY45" fmla="*/ 1016912 h 4887740"/>
              <a:gd name="connsiteX46" fmla="*/ 0 w 8827129"/>
              <a:gd name="connsiteY46" fmla="*/ 552070 h 488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827129" h="4887740" fill="none" extrusionOk="0">
                <a:moveTo>
                  <a:pt x="0" y="552070"/>
                </a:moveTo>
                <a:cubicBezTo>
                  <a:pt x="6359" y="260568"/>
                  <a:pt x="235900" y="54904"/>
                  <a:pt x="552070" y="0"/>
                </a:cubicBezTo>
                <a:cubicBezTo>
                  <a:pt x="694983" y="-1667"/>
                  <a:pt x="868561" y="32784"/>
                  <a:pt x="991686" y="0"/>
                </a:cubicBezTo>
                <a:cubicBezTo>
                  <a:pt x="1114811" y="-32784"/>
                  <a:pt x="1450855" y="61691"/>
                  <a:pt x="1662992" y="0"/>
                </a:cubicBezTo>
                <a:cubicBezTo>
                  <a:pt x="1875129" y="-61691"/>
                  <a:pt x="1973653" y="34849"/>
                  <a:pt x="2257068" y="0"/>
                </a:cubicBezTo>
                <a:cubicBezTo>
                  <a:pt x="2540483" y="-34849"/>
                  <a:pt x="2657264" y="76008"/>
                  <a:pt x="3005604" y="0"/>
                </a:cubicBezTo>
                <a:cubicBezTo>
                  <a:pt x="3353944" y="-76008"/>
                  <a:pt x="3231630" y="32121"/>
                  <a:pt x="3367991" y="0"/>
                </a:cubicBezTo>
                <a:cubicBezTo>
                  <a:pt x="3504352" y="-32121"/>
                  <a:pt x="3653919" y="2234"/>
                  <a:pt x="3730377" y="0"/>
                </a:cubicBezTo>
                <a:cubicBezTo>
                  <a:pt x="3806835" y="-2234"/>
                  <a:pt x="4249548" y="30638"/>
                  <a:pt x="4478913" y="0"/>
                </a:cubicBezTo>
                <a:cubicBezTo>
                  <a:pt x="4708278" y="-30638"/>
                  <a:pt x="4806032" y="31364"/>
                  <a:pt x="4918529" y="0"/>
                </a:cubicBezTo>
                <a:cubicBezTo>
                  <a:pt x="5031026" y="-31364"/>
                  <a:pt x="5443191" y="9879"/>
                  <a:pt x="5667065" y="0"/>
                </a:cubicBezTo>
                <a:cubicBezTo>
                  <a:pt x="5890939" y="-9879"/>
                  <a:pt x="6112048" y="51261"/>
                  <a:pt x="6261141" y="0"/>
                </a:cubicBezTo>
                <a:cubicBezTo>
                  <a:pt x="6410234" y="-51261"/>
                  <a:pt x="6721566" y="61119"/>
                  <a:pt x="6932447" y="0"/>
                </a:cubicBezTo>
                <a:cubicBezTo>
                  <a:pt x="7143328" y="-61119"/>
                  <a:pt x="7367345" y="49886"/>
                  <a:pt x="7526523" y="0"/>
                </a:cubicBezTo>
                <a:cubicBezTo>
                  <a:pt x="7685701" y="-49886"/>
                  <a:pt x="8083061" y="44039"/>
                  <a:pt x="8275059" y="0"/>
                </a:cubicBezTo>
                <a:cubicBezTo>
                  <a:pt x="8569062" y="-6621"/>
                  <a:pt x="8882972" y="203451"/>
                  <a:pt x="8827129" y="552070"/>
                </a:cubicBezTo>
                <a:cubicBezTo>
                  <a:pt x="8874381" y="836598"/>
                  <a:pt x="8811037" y="845464"/>
                  <a:pt x="8827129" y="1130420"/>
                </a:cubicBezTo>
                <a:cubicBezTo>
                  <a:pt x="8843221" y="1415376"/>
                  <a:pt x="8777092" y="1528957"/>
                  <a:pt x="8827129" y="1633099"/>
                </a:cubicBezTo>
                <a:cubicBezTo>
                  <a:pt x="8877166" y="1737241"/>
                  <a:pt x="8758744" y="2053989"/>
                  <a:pt x="8827129" y="2249285"/>
                </a:cubicBezTo>
                <a:cubicBezTo>
                  <a:pt x="8895514" y="2444581"/>
                  <a:pt x="8802015" y="2706709"/>
                  <a:pt x="8827129" y="2827635"/>
                </a:cubicBezTo>
                <a:cubicBezTo>
                  <a:pt x="8852243" y="2948561"/>
                  <a:pt x="8823139" y="3250718"/>
                  <a:pt x="8827129" y="3443821"/>
                </a:cubicBezTo>
                <a:cubicBezTo>
                  <a:pt x="8831119" y="3636924"/>
                  <a:pt x="8817115" y="3691986"/>
                  <a:pt x="8827129" y="3870828"/>
                </a:cubicBezTo>
                <a:cubicBezTo>
                  <a:pt x="8837143" y="4049670"/>
                  <a:pt x="8789870" y="4120455"/>
                  <a:pt x="8827129" y="4335670"/>
                </a:cubicBezTo>
                <a:cubicBezTo>
                  <a:pt x="8805954" y="4675459"/>
                  <a:pt x="8528616" y="4895990"/>
                  <a:pt x="8275059" y="4887740"/>
                </a:cubicBezTo>
                <a:cubicBezTo>
                  <a:pt x="8108574" y="4938232"/>
                  <a:pt x="7966662" y="4886585"/>
                  <a:pt x="7835443" y="4887740"/>
                </a:cubicBezTo>
                <a:cubicBezTo>
                  <a:pt x="7704224" y="4888895"/>
                  <a:pt x="7652747" y="4859750"/>
                  <a:pt x="7473056" y="4887740"/>
                </a:cubicBezTo>
                <a:cubicBezTo>
                  <a:pt x="7293365" y="4915730"/>
                  <a:pt x="7110170" y="4870425"/>
                  <a:pt x="6956210" y="4887740"/>
                </a:cubicBezTo>
                <a:cubicBezTo>
                  <a:pt x="6802250" y="4905055"/>
                  <a:pt x="6637444" y="4866461"/>
                  <a:pt x="6439364" y="4887740"/>
                </a:cubicBezTo>
                <a:cubicBezTo>
                  <a:pt x="6241284" y="4909019"/>
                  <a:pt x="6215863" y="4848619"/>
                  <a:pt x="5999748" y="4887740"/>
                </a:cubicBezTo>
                <a:cubicBezTo>
                  <a:pt x="5783633" y="4926861"/>
                  <a:pt x="5596704" y="4880662"/>
                  <a:pt x="5482901" y="4887740"/>
                </a:cubicBezTo>
                <a:cubicBezTo>
                  <a:pt x="5369098" y="4894818"/>
                  <a:pt x="5125190" y="4850999"/>
                  <a:pt x="4966055" y="4887740"/>
                </a:cubicBezTo>
                <a:cubicBezTo>
                  <a:pt x="4806920" y="4924481"/>
                  <a:pt x="4545547" y="4851083"/>
                  <a:pt x="4294749" y="4887740"/>
                </a:cubicBezTo>
                <a:cubicBezTo>
                  <a:pt x="4043951" y="4924397"/>
                  <a:pt x="3972984" y="4876276"/>
                  <a:pt x="3777903" y="4887740"/>
                </a:cubicBezTo>
                <a:cubicBezTo>
                  <a:pt x="3582822" y="4899204"/>
                  <a:pt x="3410596" y="4849037"/>
                  <a:pt x="3183827" y="4887740"/>
                </a:cubicBezTo>
                <a:cubicBezTo>
                  <a:pt x="2957058" y="4926443"/>
                  <a:pt x="2750233" y="4840658"/>
                  <a:pt x="2589751" y="4887740"/>
                </a:cubicBezTo>
                <a:cubicBezTo>
                  <a:pt x="2429269" y="4934822"/>
                  <a:pt x="2196317" y="4869634"/>
                  <a:pt x="1918445" y="4887740"/>
                </a:cubicBezTo>
                <a:cubicBezTo>
                  <a:pt x="1640573" y="4905846"/>
                  <a:pt x="1704034" y="4874302"/>
                  <a:pt x="1556059" y="4887740"/>
                </a:cubicBezTo>
                <a:cubicBezTo>
                  <a:pt x="1408084" y="4901178"/>
                  <a:pt x="1359577" y="4854062"/>
                  <a:pt x="1193672" y="4887740"/>
                </a:cubicBezTo>
                <a:cubicBezTo>
                  <a:pt x="1027767" y="4921418"/>
                  <a:pt x="764929" y="4877675"/>
                  <a:pt x="552070" y="4887740"/>
                </a:cubicBezTo>
                <a:cubicBezTo>
                  <a:pt x="286861" y="4957658"/>
                  <a:pt x="-27959" y="4655253"/>
                  <a:pt x="0" y="4335670"/>
                </a:cubicBezTo>
                <a:cubicBezTo>
                  <a:pt x="-4734" y="4162121"/>
                  <a:pt x="1071" y="4079784"/>
                  <a:pt x="0" y="3832992"/>
                </a:cubicBezTo>
                <a:cubicBezTo>
                  <a:pt x="-1071" y="3586200"/>
                  <a:pt x="1584" y="3474301"/>
                  <a:pt x="0" y="3292477"/>
                </a:cubicBezTo>
                <a:cubicBezTo>
                  <a:pt x="-1584" y="3110654"/>
                  <a:pt x="56777" y="2908270"/>
                  <a:pt x="0" y="2714127"/>
                </a:cubicBezTo>
                <a:cubicBezTo>
                  <a:pt x="-56777" y="2519984"/>
                  <a:pt x="4958" y="2301141"/>
                  <a:pt x="0" y="2173613"/>
                </a:cubicBezTo>
                <a:cubicBezTo>
                  <a:pt x="-4958" y="2046085"/>
                  <a:pt x="9546" y="1802504"/>
                  <a:pt x="0" y="1557427"/>
                </a:cubicBezTo>
                <a:cubicBezTo>
                  <a:pt x="-9546" y="1312350"/>
                  <a:pt x="28717" y="1230031"/>
                  <a:pt x="0" y="1016912"/>
                </a:cubicBezTo>
                <a:cubicBezTo>
                  <a:pt x="-28717" y="803794"/>
                  <a:pt x="1215" y="649692"/>
                  <a:pt x="0" y="552070"/>
                </a:cubicBezTo>
                <a:close/>
              </a:path>
              <a:path w="8827129" h="4887740" stroke="0" extrusionOk="0">
                <a:moveTo>
                  <a:pt x="0" y="552070"/>
                </a:moveTo>
                <a:cubicBezTo>
                  <a:pt x="-53331" y="273101"/>
                  <a:pt x="204132" y="-25232"/>
                  <a:pt x="552070" y="0"/>
                </a:cubicBezTo>
                <a:cubicBezTo>
                  <a:pt x="807670" y="-33458"/>
                  <a:pt x="987486" y="38974"/>
                  <a:pt x="1146146" y="0"/>
                </a:cubicBezTo>
                <a:cubicBezTo>
                  <a:pt x="1304806" y="-38974"/>
                  <a:pt x="1563198" y="52428"/>
                  <a:pt x="1817452" y="0"/>
                </a:cubicBezTo>
                <a:cubicBezTo>
                  <a:pt x="2071706" y="-52428"/>
                  <a:pt x="2274586" y="60549"/>
                  <a:pt x="2411528" y="0"/>
                </a:cubicBezTo>
                <a:cubicBezTo>
                  <a:pt x="2548470" y="-60549"/>
                  <a:pt x="2812064" y="62856"/>
                  <a:pt x="3082834" y="0"/>
                </a:cubicBezTo>
                <a:cubicBezTo>
                  <a:pt x="3353604" y="-62856"/>
                  <a:pt x="3585026" y="24008"/>
                  <a:pt x="3831370" y="0"/>
                </a:cubicBezTo>
                <a:cubicBezTo>
                  <a:pt x="4077714" y="-24008"/>
                  <a:pt x="4224141" y="11172"/>
                  <a:pt x="4348216" y="0"/>
                </a:cubicBezTo>
                <a:cubicBezTo>
                  <a:pt x="4472291" y="-11172"/>
                  <a:pt x="4700026" y="605"/>
                  <a:pt x="4865062" y="0"/>
                </a:cubicBezTo>
                <a:cubicBezTo>
                  <a:pt x="5030098" y="-605"/>
                  <a:pt x="5313121" y="61"/>
                  <a:pt x="5459138" y="0"/>
                </a:cubicBezTo>
                <a:cubicBezTo>
                  <a:pt x="5605155" y="-61"/>
                  <a:pt x="5995970" y="87721"/>
                  <a:pt x="6207674" y="0"/>
                </a:cubicBezTo>
                <a:cubicBezTo>
                  <a:pt x="6419378" y="-87721"/>
                  <a:pt x="6687606" y="27256"/>
                  <a:pt x="6878980" y="0"/>
                </a:cubicBezTo>
                <a:cubicBezTo>
                  <a:pt x="7070354" y="-27256"/>
                  <a:pt x="7399950" y="24524"/>
                  <a:pt x="7627516" y="0"/>
                </a:cubicBezTo>
                <a:cubicBezTo>
                  <a:pt x="7855082" y="-24524"/>
                  <a:pt x="8053956" y="44072"/>
                  <a:pt x="8275059" y="0"/>
                </a:cubicBezTo>
                <a:cubicBezTo>
                  <a:pt x="8591360" y="5957"/>
                  <a:pt x="8793165" y="249776"/>
                  <a:pt x="8827129" y="552070"/>
                </a:cubicBezTo>
                <a:cubicBezTo>
                  <a:pt x="8859550" y="657053"/>
                  <a:pt x="8798249" y="818293"/>
                  <a:pt x="8827129" y="1054748"/>
                </a:cubicBezTo>
                <a:cubicBezTo>
                  <a:pt x="8856009" y="1291203"/>
                  <a:pt x="8793904" y="1366070"/>
                  <a:pt x="8827129" y="1633099"/>
                </a:cubicBezTo>
                <a:cubicBezTo>
                  <a:pt x="8860354" y="1900128"/>
                  <a:pt x="8793603" y="1970789"/>
                  <a:pt x="8827129" y="2097941"/>
                </a:cubicBezTo>
                <a:cubicBezTo>
                  <a:pt x="8860655" y="2225093"/>
                  <a:pt x="8764397" y="2528785"/>
                  <a:pt x="8827129" y="2638455"/>
                </a:cubicBezTo>
                <a:cubicBezTo>
                  <a:pt x="8889861" y="2748125"/>
                  <a:pt x="8794221" y="2891309"/>
                  <a:pt x="8827129" y="3065461"/>
                </a:cubicBezTo>
                <a:cubicBezTo>
                  <a:pt x="8860037" y="3239613"/>
                  <a:pt x="8815309" y="3420490"/>
                  <a:pt x="8827129" y="3530304"/>
                </a:cubicBezTo>
                <a:cubicBezTo>
                  <a:pt x="8838949" y="3640118"/>
                  <a:pt x="8768403" y="4053323"/>
                  <a:pt x="8827129" y="4335670"/>
                </a:cubicBezTo>
                <a:cubicBezTo>
                  <a:pt x="8765313" y="4664686"/>
                  <a:pt x="8611400" y="4850161"/>
                  <a:pt x="8275059" y="4887740"/>
                </a:cubicBezTo>
                <a:cubicBezTo>
                  <a:pt x="8123627" y="4914474"/>
                  <a:pt x="8034862" y="4845702"/>
                  <a:pt x="7912673" y="4887740"/>
                </a:cubicBezTo>
                <a:cubicBezTo>
                  <a:pt x="7790484" y="4929778"/>
                  <a:pt x="7575624" y="4868262"/>
                  <a:pt x="7395826" y="4887740"/>
                </a:cubicBezTo>
                <a:cubicBezTo>
                  <a:pt x="7216028" y="4907218"/>
                  <a:pt x="7117540" y="4868990"/>
                  <a:pt x="7033440" y="4887740"/>
                </a:cubicBezTo>
                <a:cubicBezTo>
                  <a:pt x="6949340" y="4906490"/>
                  <a:pt x="6657198" y="4822016"/>
                  <a:pt x="6362134" y="4887740"/>
                </a:cubicBezTo>
                <a:cubicBezTo>
                  <a:pt x="6067070" y="4953464"/>
                  <a:pt x="6039833" y="4872820"/>
                  <a:pt x="5768058" y="4887740"/>
                </a:cubicBezTo>
                <a:cubicBezTo>
                  <a:pt x="5496283" y="4902660"/>
                  <a:pt x="5501772" y="4867516"/>
                  <a:pt x="5405672" y="4887740"/>
                </a:cubicBezTo>
                <a:cubicBezTo>
                  <a:pt x="5309572" y="4907964"/>
                  <a:pt x="4956145" y="4868725"/>
                  <a:pt x="4811595" y="4887740"/>
                </a:cubicBezTo>
                <a:cubicBezTo>
                  <a:pt x="4667045" y="4906755"/>
                  <a:pt x="4416686" y="4876550"/>
                  <a:pt x="4294749" y="4887740"/>
                </a:cubicBezTo>
                <a:cubicBezTo>
                  <a:pt x="4172812" y="4898930"/>
                  <a:pt x="3767059" y="4828741"/>
                  <a:pt x="3623443" y="4887740"/>
                </a:cubicBezTo>
                <a:cubicBezTo>
                  <a:pt x="3479827" y="4946739"/>
                  <a:pt x="3299277" y="4843908"/>
                  <a:pt x="3183827" y="4887740"/>
                </a:cubicBezTo>
                <a:cubicBezTo>
                  <a:pt x="3068377" y="4931572"/>
                  <a:pt x="2753802" y="4869719"/>
                  <a:pt x="2435291" y="4887740"/>
                </a:cubicBezTo>
                <a:cubicBezTo>
                  <a:pt x="2116780" y="4905761"/>
                  <a:pt x="2105693" y="4823457"/>
                  <a:pt x="1841215" y="4887740"/>
                </a:cubicBezTo>
                <a:cubicBezTo>
                  <a:pt x="1576737" y="4952023"/>
                  <a:pt x="1400099" y="4851765"/>
                  <a:pt x="1247139" y="4887740"/>
                </a:cubicBezTo>
                <a:cubicBezTo>
                  <a:pt x="1094179" y="4923715"/>
                  <a:pt x="840166" y="4823632"/>
                  <a:pt x="552070" y="4887740"/>
                </a:cubicBezTo>
                <a:cubicBezTo>
                  <a:pt x="252374" y="4833513"/>
                  <a:pt x="1217" y="4631624"/>
                  <a:pt x="0" y="4335670"/>
                </a:cubicBezTo>
                <a:cubicBezTo>
                  <a:pt x="-56297" y="4189963"/>
                  <a:pt x="38712" y="3918335"/>
                  <a:pt x="0" y="3719484"/>
                </a:cubicBezTo>
                <a:cubicBezTo>
                  <a:pt x="-38712" y="3520633"/>
                  <a:pt x="34494" y="3431248"/>
                  <a:pt x="0" y="3254641"/>
                </a:cubicBezTo>
                <a:cubicBezTo>
                  <a:pt x="-34494" y="3078034"/>
                  <a:pt x="339" y="2995088"/>
                  <a:pt x="0" y="2789799"/>
                </a:cubicBezTo>
                <a:cubicBezTo>
                  <a:pt x="-339" y="2584510"/>
                  <a:pt x="46242" y="2485736"/>
                  <a:pt x="0" y="2287121"/>
                </a:cubicBezTo>
                <a:cubicBezTo>
                  <a:pt x="-46242" y="2088506"/>
                  <a:pt x="59619" y="1901675"/>
                  <a:pt x="0" y="1784443"/>
                </a:cubicBezTo>
                <a:cubicBezTo>
                  <a:pt x="-59619" y="1667211"/>
                  <a:pt x="56146" y="1427983"/>
                  <a:pt x="0" y="1281764"/>
                </a:cubicBezTo>
                <a:cubicBezTo>
                  <a:pt x="-56146" y="1135545"/>
                  <a:pt x="26974" y="867667"/>
                  <a:pt x="0" y="552070"/>
                </a:cubicBezTo>
                <a:close/>
              </a:path>
            </a:pathLst>
          </a:custGeom>
          <a:solidFill>
            <a:schemeClr val="accent2"/>
          </a:solidFill>
          <a:ln>
            <a:solidFill>
              <a:schemeClr val="accent4">
                <a:lumMod val="90000"/>
              </a:schemeClr>
            </a:solidFill>
            <a:extLst>
              <a:ext uri="{C807C97D-BFC1-408E-A445-0C87EB9F89A2}">
                <ask:lineSketchStyleProps xmlns:ask="http://schemas.microsoft.com/office/drawing/2018/sketchyshapes" sd="3833128947">
                  <a:custGeom>
                    <a:avLst/>
                    <a:gdLst>
                      <a:gd name="connsiteX0" fmla="*/ 0 w 11769505"/>
                      <a:gd name="connsiteY0" fmla="*/ 736094 h 6516987"/>
                      <a:gd name="connsiteX1" fmla="*/ 736094 w 11769505"/>
                      <a:gd name="connsiteY1" fmla="*/ 0 h 6516987"/>
                      <a:gd name="connsiteX2" fmla="*/ 1411140 w 11769505"/>
                      <a:gd name="connsiteY2" fmla="*/ 0 h 6516987"/>
                      <a:gd name="connsiteX3" fmla="*/ 2086187 w 11769505"/>
                      <a:gd name="connsiteY3" fmla="*/ 0 h 6516987"/>
                      <a:gd name="connsiteX4" fmla="*/ 2555287 w 11769505"/>
                      <a:gd name="connsiteY4" fmla="*/ 0 h 6516987"/>
                      <a:gd name="connsiteX5" fmla="*/ 3333306 w 11769505"/>
                      <a:gd name="connsiteY5" fmla="*/ 0 h 6516987"/>
                      <a:gd name="connsiteX6" fmla="*/ 4008353 w 11769505"/>
                      <a:gd name="connsiteY6" fmla="*/ 0 h 6516987"/>
                      <a:gd name="connsiteX7" fmla="*/ 4786372 w 11769505"/>
                      <a:gd name="connsiteY7" fmla="*/ 0 h 6516987"/>
                      <a:gd name="connsiteX8" fmla="*/ 5049526 w 11769505"/>
                      <a:gd name="connsiteY8" fmla="*/ 0 h 6516987"/>
                      <a:gd name="connsiteX9" fmla="*/ 5415653 w 11769505"/>
                      <a:gd name="connsiteY9" fmla="*/ 0 h 6516987"/>
                      <a:gd name="connsiteX10" fmla="*/ 5884752 w 11769505"/>
                      <a:gd name="connsiteY10" fmla="*/ 0 h 6516987"/>
                      <a:gd name="connsiteX11" fmla="*/ 6456826 w 11769505"/>
                      <a:gd name="connsiteY11" fmla="*/ 0 h 6516987"/>
                      <a:gd name="connsiteX12" fmla="*/ 7131872 w 11769505"/>
                      <a:gd name="connsiteY12" fmla="*/ 0 h 6516987"/>
                      <a:gd name="connsiteX13" fmla="*/ 7395026 w 11769505"/>
                      <a:gd name="connsiteY13" fmla="*/ 0 h 6516987"/>
                      <a:gd name="connsiteX14" fmla="*/ 7864126 w 11769505"/>
                      <a:gd name="connsiteY14" fmla="*/ 0 h 6516987"/>
                      <a:gd name="connsiteX15" fmla="*/ 8333226 w 11769505"/>
                      <a:gd name="connsiteY15" fmla="*/ 0 h 6516987"/>
                      <a:gd name="connsiteX16" fmla="*/ 8699352 w 11769505"/>
                      <a:gd name="connsiteY16" fmla="*/ 0 h 6516987"/>
                      <a:gd name="connsiteX17" fmla="*/ 9168452 w 11769505"/>
                      <a:gd name="connsiteY17" fmla="*/ 0 h 6516987"/>
                      <a:gd name="connsiteX18" fmla="*/ 9637552 w 11769505"/>
                      <a:gd name="connsiteY18" fmla="*/ 0 h 6516987"/>
                      <a:gd name="connsiteX19" fmla="*/ 10312599 w 11769505"/>
                      <a:gd name="connsiteY19" fmla="*/ 0 h 6516987"/>
                      <a:gd name="connsiteX20" fmla="*/ 11033411 w 11769505"/>
                      <a:gd name="connsiteY20" fmla="*/ 0 h 6516987"/>
                      <a:gd name="connsiteX21" fmla="*/ 11769505 w 11769505"/>
                      <a:gd name="connsiteY21" fmla="*/ 736094 h 6516987"/>
                      <a:gd name="connsiteX22" fmla="*/ 11769505 w 11769505"/>
                      <a:gd name="connsiteY22" fmla="*/ 1195731 h 6516987"/>
                      <a:gd name="connsiteX23" fmla="*/ 11769505 w 11769505"/>
                      <a:gd name="connsiteY23" fmla="*/ 1604920 h 6516987"/>
                      <a:gd name="connsiteX24" fmla="*/ 11769505 w 11769505"/>
                      <a:gd name="connsiteY24" fmla="*/ 2014110 h 6516987"/>
                      <a:gd name="connsiteX25" fmla="*/ 11769505 w 11769505"/>
                      <a:gd name="connsiteY25" fmla="*/ 2574643 h 6516987"/>
                      <a:gd name="connsiteX26" fmla="*/ 11769505 w 11769505"/>
                      <a:gd name="connsiteY26" fmla="*/ 3084728 h 6516987"/>
                      <a:gd name="connsiteX27" fmla="*/ 11769505 w 11769505"/>
                      <a:gd name="connsiteY27" fmla="*/ 3594813 h 6516987"/>
                      <a:gd name="connsiteX28" fmla="*/ 11769505 w 11769505"/>
                      <a:gd name="connsiteY28" fmla="*/ 4155347 h 6516987"/>
                      <a:gd name="connsiteX29" fmla="*/ 11769505 w 11769505"/>
                      <a:gd name="connsiteY29" fmla="*/ 4715880 h 6516987"/>
                      <a:gd name="connsiteX30" fmla="*/ 11769505 w 11769505"/>
                      <a:gd name="connsiteY30" fmla="*/ 5780893 h 6516987"/>
                      <a:gd name="connsiteX31" fmla="*/ 11033411 w 11769505"/>
                      <a:gd name="connsiteY31" fmla="*/ 6516987 h 6516987"/>
                      <a:gd name="connsiteX32" fmla="*/ 10770257 w 11769505"/>
                      <a:gd name="connsiteY32" fmla="*/ 6516987 h 6516987"/>
                      <a:gd name="connsiteX33" fmla="*/ 10507104 w 11769505"/>
                      <a:gd name="connsiteY33" fmla="*/ 6516987 h 6516987"/>
                      <a:gd name="connsiteX34" fmla="*/ 10243950 w 11769505"/>
                      <a:gd name="connsiteY34" fmla="*/ 6516987 h 6516987"/>
                      <a:gd name="connsiteX35" fmla="*/ 9671877 w 11769505"/>
                      <a:gd name="connsiteY35" fmla="*/ 6516987 h 6516987"/>
                      <a:gd name="connsiteX36" fmla="*/ 9099804 w 11769505"/>
                      <a:gd name="connsiteY36" fmla="*/ 6516987 h 6516987"/>
                      <a:gd name="connsiteX37" fmla="*/ 8321784 w 11769505"/>
                      <a:gd name="connsiteY37" fmla="*/ 6516987 h 6516987"/>
                      <a:gd name="connsiteX38" fmla="*/ 8058631 w 11769505"/>
                      <a:gd name="connsiteY38" fmla="*/ 6516987 h 6516987"/>
                      <a:gd name="connsiteX39" fmla="*/ 7383584 w 11769505"/>
                      <a:gd name="connsiteY39" fmla="*/ 6516987 h 6516987"/>
                      <a:gd name="connsiteX40" fmla="*/ 6605565 w 11769505"/>
                      <a:gd name="connsiteY40" fmla="*/ 6516987 h 6516987"/>
                      <a:gd name="connsiteX41" fmla="*/ 6033492 w 11769505"/>
                      <a:gd name="connsiteY41" fmla="*/ 6516987 h 6516987"/>
                      <a:gd name="connsiteX42" fmla="*/ 5564392 w 11769505"/>
                      <a:gd name="connsiteY42" fmla="*/ 6516987 h 6516987"/>
                      <a:gd name="connsiteX43" fmla="*/ 4786372 w 11769505"/>
                      <a:gd name="connsiteY43" fmla="*/ 6516987 h 6516987"/>
                      <a:gd name="connsiteX44" fmla="*/ 4420245 w 11769505"/>
                      <a:gd name="connsiteY44" fmla="*/ 6516987 h 6516987"/>
                      <a:gd name="connsiteX45" fmla="*/ 4157092 w 11769505"/>
                      <a:gd name="connsiteY45" fmla="*/ 6516987 h 6516987"/>
                      <a:gd name="connsiteX46" fmla="*/ 3687992 w 11769505"/>
                      <a:gd name="connsiteY46" fmla="*/ 6516987 h 6516987"/>
                      <a:gd name="connsiteX47" fmla="*/ 3321865 w 11769505"/>
                      <a:gd name="connsiteY47" fmla="*/ 6516987 h 6516987"/>
                      <a:gd name="connsiteX48" fmla="*/ 2955738 w 11769505"/>
                      <a:gd name="connsiteY48" fmla="*/ 6516987 h 6516987"/>
                      <a:gd name="connsiteX49" fmla="*/ 2177718 w 11769505"/>
                      <a:gd name="connsiteY49" fmla="*/ 6516987 h 6516987"/>
                      <a:gd name="connsiteX50" fmla="*/ 1914565 w 11769505"/>
                      <a:gd name="connsiteY50" fmla="*/ 6516987 h 6516987"/>
                      <a:gd name="connsiteX51" fmla="*/ 1548438 w 11769505"/>
                      <a:gd name="connsiteY51" fmla="*/ 6516987 h 6516987"/>
                      <a:gd name="connsiteX52" fmla="*/ 736094 w 11769505"/>
                      <a:gd name="connsiteY52" fmla="*/ 6516987 h 6516987"/>
                      <a:gd name="connsiteX53" fmla="*/ 0 w 11769505"/>
                      <a:gd name="connsiteY53" fmla="*/ 5780893 h 6516987"/>
                      <a:gd name="connsiteX54" fmla="*/ 0 w 11769505"/>
                      <a:gd name="connsiteY54" fmla="*/ 5270808 h 6516987"/>
                      <a:gd name="connsiteX55" fmla="*/ 0 w 11769505"/>
                      <a:gd name="connsiteY55" fmla="*/ 4609379 h 6516987"/>
                      <a:gd name="connsiteX56" fmla="*/ 0 w 11769505"/>
                      <a:gd name="connsiteY56" fmla="*/ 3947949 h 6516987"/>
                      <a:gd name="connsiteX57" fmla="*/ 0 w 11769505"/>
                      <a:gd name="connsiteY57" fmla="*/ 3437864 h 6516987"/>
                      <a:gd name="connsiteX58" fmla="*/ 0 w 11769505"/>
                      <a:gd name="connsiteY58" fmla="*/ 2978227 h 6516987"/>
                      <a:gd name="connsiteX59" fmla="*/ 0 w 11769505"/>
                      <a:gd name="connsiteY59" fmla="*/ 2417694 h 6516987"/>
                      <a:gd name="connsiteX60" fmla="*/ 0 w 11769505"/>
                      <a:gd name="connsiteY60" fmla="*/ 1907608 h 6516987"/>
                      <a:gd name="connsiteX61" fmla="*/ 0 w 11769505"/>
                      <a:gd name="connsiteY61" fmla="*/ 1498419 h 6516987"/>
                      <a:gd name="connsiteX62" fmla="*/ 0 w 11769505"/>
                      <a:gd name="connsiteY62" fmla="*/ 736094 h 6516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1769505" h="6516987" fill="none" extrusionOk="0">
                        <a:moveTo>
                          <a:pt x="0" y="736094"/>
                        </a:moveTo>
                        <a:cubicBezTo>
                          <a:pt x="26330" y="313226"/>
                          <a:pt x="348468" y="-95544"/>
                          <a:pt x="736094" y="0"/>
                        </a:cubicBezTo>
                        <a:cubicBezTo>
                          <a:pt x="944624" y="-27426"/>
                          <a:pt x="1125560" y="52898"/>
                          <a:pt x="1411140" y="0"/>
                        </a:cubicBezTo>
                        <a:cubicBezTo>
                          <a:pt x="1696720" y="-52898"/>
                          <a:pt x="1873968" y="56704"/>
                          <a:pt x="2086187" y="0"/>
                        </a:cubicBezTo>
                        <a:cubicBezTo>
                          <a:pt x="2298406" y="-56704"/>
                          <a:pt x="2452674" y="26398"/>
                          <a:pt x="2555287" y="0"/>
                        </a:cubicBezTo>
                        <a:cubicBezTo>
                          <a:pt x="2657900" y="-26398"/>
                          <a:pt x="3023230" y="28999"/>
                          <a:pt x="3333306" y="0"/>
                        </a:cubicBezTo>
                        <a:cubicBezTo>
                          <a:pt x="3643382" y="-28999"/>
                          <a:pt x="3806177" y="9093"/>
                          <a:pt x="4008353" y="0"/>
                        </a:cubicBezTo>
                        <a:cubicBezTo>
                          <a:pt x="4210529" y="-9093"/>
                          <a:pt x="4424215" y="9385"/>
                          <a:pt x="4786372" y="0"/>
                        </a:cubicBezTo>
                        <a:cubicBezTo>
                          <a:pt x="5148529" y="-9385"/>
                          <a:pt x="4943230" y="11294"/>
                          <a:pt x="5049526" y="0"/>
                        </a:cubicBezTo>
                        <a:cubicBezTo>
                          <a:pt x="5155822" y="-11294"/>
                          <a:pt x="5252488" y="17761"/>
                          <a:pt x="5415653" y="0"/>
                        </a:cubicBezTo>
                        <a:cubicBezTo>
                          <a:pt x="5578818" y="-17761"/>
                          <a:pt x="5726478" y="33301"/>
                          <a:pt x="5884752" y="0"/>
                        </a:cubicBezTo>
                        <a:cubicBezTo>
                          <a:pt x="6043026" y="-33301"/>
                          <a:pt x="6313433" y="20142"/>
                          <a:pt x="6456826" y="0"/>
                        </a:cubicBezTo>
                        <a:cubicBezTo>
                          <a:pt x="6600219" y="-20142"/>
                          <a:pt x="6800727" y="14345"/>
                          <a:pt x="7131872" y="0"/>
                        </a:cubicBezTo>
                        <a:cubicBezTo>
                          <a:pt x="7463017" y="-14345"/>
                          <a:pt x="7263821" y="16857"/>
                          <a:pt x="7395026" y="0"/>
                        </a:cubicBezTo>
                        <a:cubicBezTo>
                          <a:pt x="7526231" y="-16857"/>
                          <a:pt x="7658174" y="35458"/>
                          <a:pt x="7864126" y="0"/>
                        </a:cubicBezTo>
                        <a:cubicBezTo>
                          <a:pt x="8070078" y="-35458"/>
                          <a:pt x="8166287" y="29508"/>
                          <a:pt x="8333226" y="0"/>
                        </a:cubicBezTo>
                        <a:cubicBezTo>
                          <a:pt x="8500165" y="-29508"/>
                          <a:pt x="8618301" y="23292"/>
                          <a:pt x="8699352" y="0"/>
                        </a:cubicBezTo>
                        <a:cubicBezTo>
                          <a:pt x="8780403" y="-23292"/>
                          <a:pt x="9061001" y="550"/>
                          <a:pt x="9168452" y="0"/>
                        </a:cubicBezTo>
                        <a:cubicBezTo>
                          <a:pt x="9275903" y="-550"/>
                          <a:pt x="9485009" y="20143"/>
                          <a:pt x="9637552" y="0"/>
                        </a:cubicBezTo>
                        <a:cubicBezTo>
                          <a:pt x="9790095" y="-20143"/>
                          <a:pt x="9993118" y="5345"/>
                          <a:pt x="10312599" y="0"/>
                        </a:cubicBezTo>
                        <a:cubicBezTo>
                          <a:pt x="10632080" y="-5345"/>
                          <a:pt x="10727490" y="8644"/>
                          <a:pt x="11033411" y="0"/>
                        </a:cubicBezTo>
                        <a:cubicBezTo>
                          <a:pt x="11471094" y="5517"/>
                          <a:pt x="11739182" y="301162"/>
                          <a:pt x="11769505" y="736094"/>
                        </a:cubicBezTo>
                        <a:cubicBezTo>
                          <a:pt x="11810196" y="893607"/>
                          <a:pt x="11745101" y="1053381"/>
                          <a:pt x="11769505" y="1195731"/>
                        </a:cubicBezTo>
                        <a:cubicBezTo>
                          <a:pt x="11793909" y="1338081"/>
                          <a:pt x="11746871" y="1421130"/>
                          <a:pt x="11769505" y="1604920"/>
                        </a:cubicBezTo>
                        <a:cubicBezTo>
                          <a:pt x="11792139" y="1788710"/>
                          <a:pt x="11752386" y="1814196"/>
                          <a:pt x="11769505" y="2014110"/>
                        </a:cubicBezTo>
                        <a:cubicBezTo>
                          <a:pt x="11786624" y="2214024"/>
                          <a:pt x="11753727" y="2403604"/>
                          <a:pt x="11769505" y="2574643"/>
                        </a:cubicBezTo>
                        <a:cubicBezTo>
                          <a:pt x="11785283" y="2745682"/>
                          <a:pt x="11714364" y="2890607"/>
                          <a:pt x="11769505" y="3084728"/>
                        </a:cubicBezTo>
                        <a:cubicBezTo>
                          <a:pt x="11824646" y="3278850"/>
                          <a:pt x="11724735" y="3416932"/>
                          <a:pt x="11769505" y="3594813"/>
                        </a:cubicBezTo>
                        <a:cubicBezTo>
                          <a:pt x="11814275" y="3772694"/>
                          <a:pt x="11762090" y="3935120"/>
                          <a:pt x="11769505" y="4155347"/>
                        </a:cubicBezTo>
                        <a:cubicBezTo>
                          <a:pt x="11776920" y="4375574"/>
                          <a:pt x="11765492" y="4591377"/>
                          <a:pt x="11769505" y="4715880"/>
                        </a:cubicBezTo>
                        <a:cubicBezTo>
                          <a:pt x="11773518" y="4840383"/>
                          <a:pt x="11724191" y="5512817"/>
                          <a:pt x="11769505" y="5780893"/>
                        </a:cubicBezTo>
                        <a:cubicBezTo>
                          <a:pt x="11780535" y="6284953"/>
                          <a:pt x="11416855" y="6575867"/>
                          <a:pt x="11033411" y="6516987"/>
                        </a:cubicBezTo>
                        <a:cubicBezTo>
                          <a:pt x="10978808" y="6526448"/>
                          <a:pt x="10886664" y="6486755"/>
                          <a:pt x="10770257" y="6516987"/>
                        </a:cubicBezTo>
                        <a:cubicBezTo>
                          <a:pt x="10653850" y="6547219"/>
                          <a:pt x="10625581" y="6509362"/>
                          <a:pt x="10507104" y="6516987"/>
                        </a:cubicBezTo>
                        <a:cubicBezTo>
                          <a:pt x="10388627" y="6524612"/>
                          <a:pt x="10372358" y="6511230"/>
                          <a:pt x="10243950" y="6516987"/>
                        </a:cubicBezTo>
                        <a:cubicBezTo>
                          <a:pt x="10115542" y="6522744"/>
                          <a:pt x="9933923" y="6498364"/>
                          <a:pt x="9671877" y="6516987"/>
                        </a:cubicBezTo>
                        <a:cubicBezTo>
                          <a:pt x="9409831" y="6535610"/>
                          <a:pt x="9298375" y="6475440"/>
                          <a:pt x="9099804" y="6516987"/>
                        </a:cubicBezTo>
                        <a:cubicBezTo>
                          <a:pt x="8901233" y="6558534"/>
                          <a:pt x="8541895" y="6482321"/>
                          <a:pt x="8321784" y="6516987"/>
                        </a:cubicBezTo>
                        <a:cubicBezTo>
                          <a:pt x="8101673" y="6551653"/>
                          <a:pt x="8140314" y="6515110"/>
                          <a:pt x="8058631" y="6516987"/>
                        </a:cubicBezTo>
                        <a:cubicBezTo>
                          <a:pt x="7976948" y="6518864"/>
                          <a:pt x="7577272" y="6440045"/>
                          <a:pt x="7383584" y="6516987"/>
                        </a:cubicBezTo>
                        <a:cubicBezTo>
                          <a:pt x="7189896" y="6593929"/>
                          <a:pt x="6923896" y="6514528"/>
                          <a:pt x="6605565" y="6516987"/>
                        </a:cubicBezTo>
                        <a:cubicBezTo>
                          <a:pt x="6287234" y="6519446"/>
                          <a:pt x="6237425" y="6499280"/>
                          <a:pt x="6033492" y="6516987"/>
                        </a:cubicBezTo>
                        <a:cubicBezTo>
                          <a:pt x="5829559" y="6534694"/>
                          <a:pt x="5751434" y="6500273"/>
                          <a:pt x="5564392" y="6516987"/>
                        </a:cubicBezTo>
                        <a:cubicBezTo>
                          <a:pt x="5377350" y="6533701"/>
                          <a:pt x="5004611" y="6429989"/>
                          <a:pt x="4786372" y="6516987"/>
                        </a:cubicBezTo>
                        <a:cubicBezTo>
                          <a:pt x="4568133" y="6603985"/>
                          <a:pt x="4522171" y="6504122"/>
                          <a:pt x="4420245" y="6516987"/>
                        </a:cubicBezTo>
                        <a:cubicBezTo>
                          <a:pt x="4318319" y="6529852"/>
                          <a:pt x="4243293" y="6507170"/>
                          <a:pt x="4157092" y="6516987"/>
                        </a:cubicBezTo>
                        <a:cubicBezTo>
                          <a:pt x="4070891" y="6526804"/>
                          <a:pt x="3796058" y="6498274"/>
                          <a:pt x="3687992" y="6516987"/>
                        </a:cubicBezTo>
                        <a:cubicBezTo>
                          <a:pt x="3579926" y="6535700"/>
                          <a:pt x="3400129" y="6492427"/>
                          <a:pt x="3321865" y="6516987"/>
                        </a:cubicBezTo>
                        <a:cubicBezTo>
                          <a:pt x="3243601" y="6541547"/>
                          <a:pt x="3074167" y="6474190"/>
                          <a:pt x="2955738" y="6516987"/>
                        </a:cubicBezTo>
                        <a:cubicBezTo>
                          <a:pt x="2837309" y="6559784"/>
                          <a:pt x="2458910" y="6478854"/>
                          <a:pt x="2177718" y="6516987"/>
                        </a:cubicBezTo>
                        <a:cubicBezTo>
                          <a:pt x="1896526" y="6555120"/>
                          <a:pt x="2031360" y="6495966"/>
                          <a:pt x="1914565" y="6516987"/>
                        </a:cubicBezTo>
                        <a:cubicBezTo>
                          <a:pt x="1797770" y="6538008"/>
                          <a:pt x="1719159" y="6473780"/>
                          <a:pt x="1548438" y="6516987"/>
                        </a:cubicBezTo>
                        <a:cubicBezTo>
                          <a:pt x="1377717" y="6560194"/>
                          <a:pt x="1083602" y="6509492"/>
                          <a:pt x="736094" y="6516987"/>
                        </a:cubicBezTo>
                        <a:cubicBezTo>
                          <a:pt x="308667" y="6512362"/>
                          <a:pt x="48444" y="6184973"/>
                          <a:pt x="0" y="5780893"/>
                        </a:cubicBezTo>
                        <a:cubicBezTo>
                          <a:pt x="-22808" y="5605180"/>
                          <a:pt x="42160" y="5419447"/>
                          <a:pt x="0" y="5270808"/>
                        </a:cubicBezTo>
                        <a:cubicBezTo>
                          <a:pt x="-42160" y="5122170"/>
                          <a:pt x="52152" y="4882964"/>
                          <a:pt x="0" y="4609379"/>
                        </a:cubicBezTo>
                        <a:cubicBezTo>
                          <a:pt x="-52152" y="4335794"/>
                          <a:pt x="67375" y="4273437"/>
                          <a:pt x="0" y="3947949"/>
                        </a:cubicBezTo>
                        <a:cubicBezTo>
                          <a:pt x="-67375" y="3622461"/>
                          <a:pt x="6698" y="3646035"/>
                          <a:pt x="0" y="3437864"/>
                        </a:cubicBezTo>
                        <a:cubicBezTo>
                          <a:pt x="-6698" y="3229693"/>
                          <a:pt x="5303" y="3099733"/>
                          <a:pt x="0" y="2978227"/>
                        </a:cubicBezTo>
                        <a:cubicBezTo>
                          <a:pt x="-5303" y="2856721"/>
                          <a:pt x="32631" y="2561064"/>
                          <a:pt x="0" y="2417694"/>
                        </a:cubicBezTo>
                        <a:cubicBezTo>
                          <a:pt x="-32631" y="2274324"/>
                          <a:pt x="55369" y="2090001"/>
                          <a:pt x="0" y="1907608"/>
                        </a:cubicBezTo>
                        <a:cubicBezTo>
                          <a:pt x="-55369" y="1725215"/>
                          <a:pt x="44700" y="1686921"/>
                          <a:pt x="0" y="1498419"/>
                        </a:cubicBezTo>
                        <a:cubicBezTo>
                          <a:pt x="-44700" y="1309917"/>
                          <a:pt x="58348" y="907390"/>
                          <a:pt x="0" y="736094"/>
                        </a:cubicBezTo>
                        <a:close/>
                      </a:path>
                      <a:path w="11769505" h="6516987" stroke="0" extrusionOk="0">
                        <a:moveTo>
                          <a:pt x="0" y="736094"/>
                        </a:moveTo>
                        <a:cubicBezTo>
                          <a:pt x="-85428" y="371098"/>
                          <a:pt x="273897" y="-32635"/>
                          <a:pt x="736094" y="0"/>
                        </a:cubicBezTo>
                        <a:cubicBezTo>
                          <a:pt x="974159" y="-16955"/>
                          <a:pt x="1074964" y="29215"/>
                          <a:pt x="1308167" y="0"/>
                        </a:cubicBezTo>
                        <a:cubicBezTo>
                          <a:pt x="1541370" y="-29215"/>
                          <a:pt x="1761284" y="78815"/>
                          <a:pt x="1983214" y="0"/>
                        </a:cubicBezTo>
                        <a:cubicBezTo>
                          <a:pt x="2205144" y="-78815"/>
                          <a:pt x="2277718" y="50205"/>
                          <a:pt x="2555287" y="0"/>
                        </a:cubicBezTo>
                        <a:cubicBezTo>
                          <a:pt x="2832856" y="-50205"/>
                          <a:pt x="3075131" y="64527"/>
                          <a:pt x="3230333" y="0"/>
                        </a:cubicBezTo>
                        <a:cubicBezTo>
                          <a:pt x="3385535" y="-64527"/>
                          <a:pt x="3750466" y="30642"/>
                          <a:pt x="4008353" y="0"/>
                        </a:cubicBezTo>
                        <a:cubicBezTo>
                          <a:pt x="4266240" y="-30642"/>
                          <a:pt x="4371984" y="37776"/>
                          <a:pt x="4477453" y="0"/>
                        </a:cubicBezTo>
                        <a:cubicBezTo>
                          <a:pt x="4582922" y="-37776"/>
                          <a:pt x="4825697" y="40613"/>
                          <a:pt x="4946553" y="0"/>
                        </a:cubicBezTo>
                        <a:cubicBezTo>
                          <a:pt x="5067409" y="-40613"/>
                          <a:pt x="5377277" y="31772"/>
                          <a:pt x="5518626" y="0"/>
                        </a:cubicBezTo>
                        <a:cubicBezTo>
                          <a:pt x="5659975" y="-31772"/>
                          <a:pt x="5987588" y="46322"/>
                          <a:pt x="6296645" y="0"/>
                        </a:cubicBezTo>
                        <a:cubicBezTo>
                          <a:pt x="6605702" y="-46322"/>
                          <a:pt x="6742914" y="57499"/>
                          <a:pt x="6971692" y="0"/>
                        </a:cubicBezTo>
                        <a:cubicBezTo>
                          <a:pt x="7200470" y="-57499"/>
                          <a:pt x="7416378" y="85397"/>
                          <a:pt x="7749711" y="0"/>
                        </a:cubicBezTo>
                        <a:cubicBezTo>
                          <a:pt x="8083044" y="-85397"/>
                          <a:pt x="8184175" y="25863"/>
                          <a:pt x="8527731" y="0"/>
                        </a:cubicBezTo>
                        <a:cubicBezTo>
                          <a:pt x="8871287" y="-25863"/>
                          <a:pt x="9043779" y="3533"/>
                          <a:pt x="9202777" y="0"/>
                        </a:cubicBezTo>
                        <a:cubicBezTo>
                          <a:pt x="9361775" y="-3533"/>
                          <a:pt x="9624198" y="22394"/>
                          <a:pt x="9980796" y="0"/>
                        </a:cubicBezTo>
                        <a:cubicBezTo>
                          <a:pt x="10337394" y="-22394"/>
                          <a:pt x="10539984" y="120415"/>
                          <a:pt x="11033411" y="0"/>
                        </a:cubicBezTo>
                        <a:cubicBezTo>
                          <a:pt x="11333947" y="41776"/>
                          <a:pt x="11836161" y="347637"/>
                          <a:pt x="11769505" y="736094"/>
                        </a:cubicBezTo>
                        <a:cubicBezTo>
                          <a:pt x="11782019" y="967631"/>
                          <a:pt x="11761745" y="1171991"/>
                          <a:pt x="11769505" y="1296627"/>
                        </a:cubicBezTo>
                        <a:cubicBezTo>
                          <a:pt x="11777265" y="1421263"/>
                          <a:pt x="11722294" y="1512717"/>
                          <a:pt x="11769505" y="1705816"/>
                        </a:cubicBezTo>
                        <a:cubicBezTo>
                          <a:pt x="11816716" y="1898915"/>
                          <a:pt x="11750090" y="1941135"/>
                          <a:pt x="11769505" y="2165454"/>
                        </a:cubicBezTo>
                        <a:cubicBezTo>
                          <a:pt x="11788920" y="2389773"/>
                          <a:pt x="11723308" y="2469979"/>
                          <a:pt x="11769505" y="2725987"/>
                        </a:cubicBezTo>
                        <a:cubicBezTo>
                          <a:pt x="11815702" y="2981995"/>
                          <a:pt x="11753208" y="3060579"/>
                          <a:pt x="11769505" y="3236072"/>
                        </a:cubicBezTo>
                        <a:cubicBezTo>
                          <a:pt x="11785802" y="3411566"/>
                          <a:pt x="11737340" y="3607336"/>
                          <a:pt x="11769505" y="3796605"/>
                        </a:cubicBezTo>
                        <a:cubicBezTo>
                          <a:pt x="11801670" y="3985874"/>
                          <a:pt x="11732550" y="4066344"/>
                          <a:pt x="11769505" y="4306691"/>
                        </a:cubicBezTo>
                        <a:cubicBezTo>
                          <a:pt x="11806460" y="4547038"/>
                          <a:pt x="11714141" y="4680846"/>
                          <a:pt x="11769505" y="4816776"/>
                        </a:cubicBezTo>
                        <a:cubicBezTo>
                          <a:pt x="11824869" y="4952706"/>
                          <a:pt x="11759718" y="5040921"/>
                          <a:pt x="11769505" y="5225965"/>
                        </a:cubicBezTo>
                        <a:cubicBezTo>
                          <a:pt x="11779292" y="5411009"/>
                          <a:pt x="11705761" y="5645621"/>
                          <a:pt x="11769505" y="5780893"/>
                        </a:cubicBezTo>
                        <a:cubicBezTo>
                          <a:pt x="11802545" y="6214271"/>
                          <a:pt x="11406789" y="6577089"/>
                          <a:pt x="11033411" y="6516987"/>
                        </a:cubicBezTo>
                        <a:cubicBezTo>
                          <a:pt x="10839460" y="6595031"/>
                          <a:pt x="10621551" y="6483782"/>
                          <a:pt x="10358365" y="6516987"/>
                        </a:cubicBezTo>
                        <a:cubicBezTo>
                          <a:pt x="10095179" y="6550192"/>
                          <a:pt x="10040614" y="6487373"/>
                          <a:pt x="9889265" y="6516987"/>
                        </a:cubicBezTo>
                        <a:cubicBezTo>
                          <a:pt x="9737916" y="6546601"/>
                          <a:pt x="9457523" y="6462972"/>
                          <a:pt x="9214218" y="6516987"/>
                        </a:cubicBezTo>
                        <a:cubicBezTo>
                          <a:pt x="8970913" y="6571002"/>
                          <a:pt x="8941462" y="6483959"/>
                          <a:pt x="8848092" y="6516987"/>
                        </a:cubicBezTo>
                        <a:cubicBezTo>
                          <a:pt x="8754722" y="6550015"/>
                          <a:pt x="8418030" y="6433878"/>
                          <a:pt x="8070072" y="6516987"/>
                        </a:cubicBezTo>
                        <a:cubicBezTo>
                          <a:pt x="7722114" y="6600096"/>
                          <a:pt x="7784020" y="6465672"/>
                          <a:pt x="7497999" y="6516987"/>
                        </a:cubicBezTo>
                        <a:cubicBezTo>
                          <a:pt x="7211978" y="6568302"/>
                          <a:pt x="7041097" y="6451509"/>
                          <a:pt x="6925926" y="6516987"/>
                        </a:cubicBezTo>
                        <a:cubicBezTo>
                          <a:pt x="6810755" y="6582465"/>
                          <a:pt x="6740008" y="6501607"/>
                          <a:pt x="6662772" y="6516987"/>
                        </a:cubicBezTo>
                        <a:cubicBezTo>
                          <a:pt x="6585536" y="6532367"/>
                          <a:pt x="6506036" y="6494693"/>
                          <a:pt x="6399618" y="6516987"/>
                        </a:cubicBezTo>
                        <a:cubicBezTo>
                          <a:pt x="6293200" y="6539281"/>
                          <a:pt x="5950949" y="6503896"/>
                          <a:pt x="5827545" y="6516987"/>
                        </a:cubicBezTo>
                        <a:cubicBezTo>
                          <a:pt x="5704141" y="6530078"/>
                          <a:pt x="5629785" y="6502862"/>
                          <a:pt x="5564392" y="6516987"/>
                        </a:cubicBezTo>
                        <a:cubicBezTo>
                          <a:pt x="5498999" y="6531112"/>
                          <a:pt x="5367678" y="6511828"/>
                          <a:pt x="5198265" y="6516987"/>
                        </a:cubicBezTo>
                        <a:cubicBezTo>
                          <a:pt x="5028852" y="6522146"/>
                          <a:pt x="4958468" y="6484347"/>
                          <a:pt x="4832138" y="6516987"/>
                        </a:cubicBezTo>
                        <a:cubicBezTo>
                          <a:pt x="4705808" y="6549627"/>
                          <a:pt x="4545259" y="6487652"/>
                          <a:pt x="4363038" y="6516987"/>
                        </a:cubicBezTo>
                        <a:cubicBezTo>
                          <a:pt x="4180817" y="6546322"/>
                          <a:pt x="4116206" y="6497919"/>
                          <a:pt x="3893938" y="6516987"/>
                        </a:cubicBezTo>
                        <a:cubicBezTo>
                          <a:pt x="3671670" y="6536055"/>
                          <a:pt x="3619000" y="6504192"/>
                          <a:pt x="3424838" y="6516987"/>
                        </a:cubicBezTo>
                        <a:cubicBezTo>
                          <a:pt x="3230676" y="6529782"/>
                          <a:pt x="3063182" y="6452759"/>
                          <a:pt x="2852765" y="6516987"/>
                        </a:cubicBezTo>
                        <a:cubicBezTo>
                          <a:pt x="2642348" y="6581215"/>
                          <a:pt x="2417747" y="6490307"/>
                          <a:pt x="2177718" y="6516987"/>
                        </a:cubicBezTo>
                        <a:cubicBezTo>
                          <a:pt x="1937689" y="6543667"/>
                          <a:pt x="1655606" y="6445215"/>
                          <a:pt x="1502672" y="6516987"/>
                        </a:cubicBezTo>
                        <a:cubicBezTo>
                          <a:pt x="1349738" y="6588759"/>
                          <a:pt x="1012460" y="6428236"/>
                          <a:pt x="736094" y="6516987"/>
                        </a:cubicBezTo>
                        <a:cubicBezTo>
                          <a:pt x="310145" y="6517135"/>
                          <a:pt x="74475" y="6191437"/>
                          <a:pt x="0" y="5780893"/>
                        </a:cubicBezTo>
                        <a:cubicBezTo>
                          <a:pt x="-63934" y="5527621"/>
                          <a:pt x="25991" y="5314712"/>
                          <a:pt x="0" y="5169912"/>
                        </a:cubicBezTo>
                        <a:cubicBezTo>
                          <a:pt x="-25991" y="5025112"/>
                          <a:pt x="37387" y="4871879"/>
                          <a:pt x="0" y="4760723"/>
                        </a:cubicBezTo>
                        <a:cubicBezTo>
                          <a:pt x="-37387" y="4649567"/>
                          <a:pt x="26127" y="4546597"/>
                          <a:pt x="0" y="4351533"/>
                        </a:cubicBezTo>
                        <a:cubicBezTo>
                          <a:pt x="-26127" y="4156469"/>
                          <a:pt x="49986" y="3921812"/>
                          <a:pt x="0" y="3690104"/>
                        </a:cubicBezTo>
                        <a:cubicBezTo>
                          <a:pt x="-49986" y="3458396"/>
                          <a:pt x="3064" y="3385616"/>
                          <a:pt x="0" y="3230467"/>
                        </a:cubicBezTo>
                        <a:cubicBezTo>
                          <a:pt x="-3064" y="3075318"/>
                          <a:pt x="57060" y="2727219"/>
                          <a:pt x="0" y="2569038"/>
                        </a:cubicBezTo>
                        <a:cubicBezTo>
                          <a:pt x="-57060" y="2410857"/>
                          <a:pt x="63772" y="2206634"/>
                          <a:pt x="0" y="2008504"/>
                        </a:cubicBezTo>
                        <a:cubicBezTo>
                          <a:pt x="-63772" y="1810374"/>
                          <a:pt x="58666" y="1535622"/>
                          <a:pt x="0" y="1397523"/>
                        </a:cubicBezTo>
                        <a:cubicBezTo>
                          <a:pt x="-58666" y="1259424"/>
                          <a:pt x="38984" y="1017573"/>
                          <a:pt x="0" y="736094"/>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5257823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E7F4F5"/>
        </a:solidFill>
        <a:effectLst/>
      </p:bgPr>
    </p:bg>
    <p:spTree>
      <p:nvGrpSpPr>
        <p:cNvPr id="1" name="Shape 151"/>
        <p:cNvGrpSpPr/>
        <p:nvPr/>
      </p:nvGrpSpPr>
      <p:grpSpPr>
        <a:xfrm>
          <a:off x="0" y="0"/>
          <a:ext cx="0" cy="0"/>
          <a:chOff x="0" y="0"/>
          <a:chExt cx="0" cy="0"/>
        </a:xfrm>
      </p:grpSpPr>
      <p:sp>
        <p:nvSpPr>
          <p:cNvPr id="3" name="Rectangle 1"/>
          <p:cNvSpPr/>
          <p:nvPr userDrawn="1"/>
        </p:nvSpPr>
        <p:spPr>
          <a:xfrm>
            <a:off x="169145" y="87801"/>
            <a:ext cx="11873947" cy="1682943"/>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nvGrpSpPr>
          <p:cNvPr id="4" name="Group 3"/>
          <p:cNvGrpSpPr/>
          <p:nvPr userDrawn="1"/>
        </p:nvGrpSpPr>
        <p:grpSpPr>
          <a:xfrm>
            <a:off x="148908" y="1762124"/>
            <a:ext cx="11968880" cy="5020563"/>
            <a:chOff x="215297" y="1331119"/>
            <a:chExt cx="6488273" cy="3606267"/>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6" name="Freeform 5"/>
            <p:cNvSpPr/>
            <p:nvPr/>
          </p:nvSpPr>
          <p:spPr>
            <a:xfrm>
              <a:off x="215297" y="1331119"/>
              <a:ext cx="6488273" cy="3606267"/>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grpSp>
        <p:nvGrpSpPr>
          <p:cNvPr id="8" name="Group 7"/>
          <p:cNvGrpSpPr/>
          <p:nvPr userDrawn="1"/>
        </p:nvGrpSpPr>
        <p:grpSpPr>
          <a:xfrm>
            <a:off x="502732"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spTree>
    <p:extLst>
      <p:ext uri="{BB962C8B-B14F-4D97-AF65-F5344CB8AC3E}">
        <p14:creationId xmlns:p14="http://schemas.microsoft.com/office/powerpoint/2010/main" val="1149804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43656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601114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828531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40793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415879" y="258924"/>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6" name="Group 15"/>
          <p:cNvGrpSpPr/>
          <p:nvPr userDrawn="1"/>
        </p:nvGrpSpPr>
        <p:grpSpPr>
          <a:xfrm>
            <a:off x="392501" y="1774825"/>
            <a:ext cx="11443218" cy="4803328"/>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6" name="Group 5"/>
          <p:cNvGrpSpPr/>
          <p:nvPr userDrawn="1"/>
        </p:nvGrpSpPr>
        <p:grpSpPr>
          <a:xfrm>
            <a:off x="502731" y="341095"/>
            <a:ext cx="2574745" cy="1931059"/>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1415123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457154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7" name="Group 16"/>
          <p:cNvGrpSpPr/>
          <p:nvPr userDrawn="1"/>
        </p:nvGrpSpPr>
        <p:grpSpPr>
          <a:xfrm>
            <a:off x="375207" y="1762125"/>
            <a:ext cx="11443218" cy="4803328"/>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13" name="Group 12"/>
          <p:cNvGrpSpPr/>
          <p:nvPr userDrawn="1"/>
        </p:nvGrpSpPr>
        <p:grpSpPr>
          <a:xfrm>
            <a:off x="502731" y="341095"/>
            <a:ext cx="2574745" cy="1931059"/>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4053449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3881349571"/>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5" Type="http://schemas.openxmlformats.org/officeDocument/2006/relationships/theme" Target="../theme/theme2.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3.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DE7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3126143"/>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4"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a16="http://schemas.microsoft.com/office/drawing/2014/main" id="{45B48A23-F086-E848-93F2-BE7280BF92FE}"/>
              </a:ext>
            </a:extLst>
          </p:cNvPr>
          <p:cNvSpPr/>
          <p:nvPr userDrawn="1"/>
        </p:nvSpPr>
        <p:spPr>
          <a:xfrm>
            <a:off x="8639426" y="6570742"/>
            <a:ext cx="2066591" cy="256545"/>
          </a:xfrm>
          <a:prstGeom prst="rect">
            <a:avLst/>
          </a:prstGeom>
        </p:spPr>
        <p:txBody>
          <a:bodyPr wrap="none">
            <a:spAutoFit/>
          </a:bodyPr>
          <a:lstStyle/>
          <a:p>
            <a:r>
              <a:rPr lang="en-US" sz="1067" b="0" i="0" dirty="0">
                <a:solidFill>
                  <a:srgbClr val="000000"/>
                </a:solidFill>
                <a:effectLst/>
                <a:latin typeface="+mn-lt"/>
              </a:rPr>
              <a:t>FeistyForwarders_0968120672</a:t>
            </a:r>
            <a:endParaRPr lang="en-VN" sz="1067" dirty="0">
              <a:solidFill>
                <a:srgbClr val="000000"/>
              </a:solidFill>
              <a:latin typeface="+mn-lt"/>
            </a:endParaRPr>
          </a:p>
        </p:txBody>
      </p:sp>
    </p:spTree>
    <p:extLst>
      <p:ext uri="{BB962C8B-B14F-4D97-AF65-F5344CB8AC3E}">
        <p14:creationId xmlns:p14="http://schemas.microsoft.com/office/powerpoint/2010/main" val="730070975"/>
      </p:ext>
    </p:extLst>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4"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a16="http://schemas.microsoft.com/office/drawing/2014/main" id="{C05AA50F-DFE7-6C4B-92C5-EBE8E2BC7899}"/>
              </a:ext>
            </a:extLst>
          </p:cNvPr>
          <p:cNvSpPr/>
          <p:nvPr userDrawn="1"/>
        </p:nvSpPr>
        <p:spPr>
          <a:xfrm>
            <a:off x="8639426" y="6570742"/>
            <a:ext cx="2066591" cy="256545"/>
          </a:xfrm>
          <a:prstGeom prst="rect">
            <a:avLst/>
          </a:prstGeom>
        </p:spPr>
        <p:txBody>
          <a:bodyPr wrap="none">
            <a:spAutoFit/>
          </a:bodyPr>
          <a:lstStyle/>
          <a:p>
            <a:r>
              <a:rPr lang="en-US" sz="1067" b="0" i="0" dirty="0">
                <a:solidFill>
                  <a:srgbClr val="000000"/>
                </a:solidFill>
                <a:effectLst/>
                <a:latin typeface="+mn-lt"/>
              </a:rPr>
              <a:t>FeistyForwarders_0968120672</a:t>
            </a:r>
            <a:endParaRPr lang="en-VN" sz="1067" dirty="0">
              <a:solidFill>
                <a:srgbClr val="000000"/>
              </a:solidFill>
              <a:latin typeface="+mn-lt"/>
            </a:endParaRPr>
          </a:p>
        </p:txBody>
      </p:sp>
    </p:spTree>
    <p:extLst>
      <p:ext uri="{BB962C8B-B14F-4D97-AF65-F5344CB8AC3E}">
        <p14:creationId xmlns:p14="http://schemas.microsoft.com/office/powerpoint/2010/main" val="1433765137"/>
      </p:ext>
    </p:extLst>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3"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2020504045"/>
      </p:ext>
    </p:extLst>
  </p:cSld>
  <p:clrMap bg1="lt1" tx1="dk1" bg2="dk2" tx2="lt2" accent1="accent1" accent2="accent2" accent3="accent3" accent4="accent4" accent5="accent5" accent6="accent6" hlink="hlink" folHlink="folHlink"/>
  <p:sldLayoutIdLst>
    <p:sldLayoutId id="2147483680" r:id="rId1"/>
    <p:sldLayoutId id="2147483681"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15.xml"/><Relationship Id="rId5" Type="http://schemas.microsoft.com/office/2007/relationships/hdphoto" Target="../media/hdphoto2.wdp"/><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20.png"/><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19.jpg"/><Relationship Id="rId5" Type="http://schemas.openxmlformats.org/officeDocument/2006/relationships/notesSlide" Target="../notesSlides/notesSlide2.xml"/><Relationship Id="rId4"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A782555-E932-492A-AF40-6A6DCA1328CC}"/>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8996032" y="0"/>
            <a:ext cx="3195968" cy="1920954"/>
          </a:xfrm>
          <a:prstGeom prst="rect">
            <a:avLst/>
          </a:prstGeom>
        </p:spPr>
      </p:pic>
      <p:pic>
        <p:nvPicPr>
          <p:cNvPr id="3" name="图片 2">
            <a:extLst>
              <a:ext uri="{FF2B5EF4-FFF2-40B4-BE49-F238E27FC236}">
                <a16:creationId xmlns:a16="http://schemas.microsoft.com/office/drawing/2014/main" id="{708EFA79-4A60-475B-9D9C-0D22E7CEC4A3}"/>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9748" y="0"/>
            <a:ext cx="3186219" cy="2106592"/>
          </a:xfrm>
          <a:prstGeom prst="rect">
            <a:avLst/>
          </a:prstGeom>
        </p:spPr>
      </p:pic>
      <p:pic>
        <p:nvPicPr>
          <p:cNvPr id="4" name="图片 3">
            <a:extLst>
              <a:ext uri="{FF2B5EF4-FFF2-40B4-BE49-F238E27FC236}">
                <a16:creationId xmlns:a16="http://schemas.microsoft.com/office/drawing/2014/main" id="{FB72E5C8-3A7C-49F6-8AFA-9C7B6B682BA3}"/>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3794967"/>
            <a:ext cx="3961708" cy="3063033"/>
          </a:xfrm>
          <a:prstGeom prst="rect">
            <a:avLst/>
          </a:prstGeom>
        </p:spPr>
      </p:pic>
      <p:pic>
        <p:nvPicPr>
          <p:cNvPr id="5" name="图片 4">
            <a:extLst>
              <a:ext uri="{FF2B5EF4-FFF2-40B4-BE49-F238E27FC236}">
                <a16:creationId xmlns:a16="http://schemas.microsoft.com/office/drawing/2014/main" id="{57E0B756-4E9C-4D6B-A07C-1C0F24BCE6FD}"/>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9418966" y="4048530"/>
            <a:ext cx="2773034" cy="2809470"/>
          </a:xfrm>
          <a:prstGeom prst="rect">
            <a:avLst/>
          </a:prstGeom>
        </p:spPr>
      </p:pic>
      <p:grpSp>
        <p:nvGrpSpPr>
          <p:cNvPr id="6" name="组合 5">
            <a:extLst>
              <a:ext uri="{FF2B5EF4-FFF2-40B4-BE49-F238E27FC236}">
                <a16:creationId xmlns:a16="http://schemas.microsoft.com/office/drawing/2014/main" id="{E0DD14E7-2DA3-416A-A02D-B1FE574EB50B}"/>
              </a:ext>
            </a:extLst>
          </p:cNvPr>
          <p:cNvGrpSpPr/>
          <p:nvPr/>
        </p:nvGrpSpPr>
        <p:grpSpPr>
          <a:xfrm>
            <a:off x="757803" y="1631894"/>
            <a:ext cx="10676394" cy="3594211"/>
            <a:chOff x="2364936" y="2051505"/>
            <a:chExt cx="7917564" cy="2665450"/>
          </a:xfrm>
        </p:grpSpPr>
        <p:sp>
          <p:nvSpPr>
            <p:cNvPr id="7" name="矩形 6">
              <a:extLst>
                <a:ext uri="{FF2B5EF4-FFF2-40B4-BE49-F238E27FC236}">
                  <a16:creationId xmlns:a16="http://schemas.microsoft.com/office/drawing/2014/main" id="{497EF31D-0906-4E93-856E-FB0B7E553560}"/>
                </a:ext>
              </a:extLst>
            </p:cNvPr>
            <p:cNvSpPr/>
            <p:nvPr/>
          </p:nvSpPr>
          <p:spPr>
            <a:xfrm>
              <a:off x="2428568" y="2128383"/>
              <a:ext cx="7816645" cy="2512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8" name="矩形 7">
              <a:extLst>
                <a:ext uri="{FF2B5EF4-FFF2-40B4-BE49-F238E27FC236}">
                  <a16:creationId xmlns:a16="http://schemas.microsoft.com/office/drawing/2014/main" id="{3ACF40AE-4493-4B3D-960D-1A90D63A9428}"/>
                </a:ext>
              </a:extLst>
            </p:cNvPr>
            <p:cNvSpPr/>
            <p:nvPr/>
          </p:nvSpPr>
          <p:spPr>
            <a:xfrm>
              <a:off x="2580968" y="2280784"/>
              <a:ext cx="7497097" cy="2251888"/>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9" name="矩形 8">
              <a:extLst>
                <a:ext uri="{FF2B5EF4-FFF2-40B4-BE49-F238E27FC236}">
                  <a16:creationId xmlns:a16="http://schemas.microsoft.com/office/drawing/2014/main" id="{B6C76500-9C8A-42F6-9A0C-AF1F67B42B4F}"/>
                </a:ext>
              </a:extLst>
            </p:cNvPr>
            <p:cNvSpPr/>
            <p:nvPr/>
          </p:nvSpPr>
          <p:spPr>
            <a:xfrm>
              <a:off x="2364936" y="2051505"/>
              <a:ext cx="294967" cy="321591"/>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10" name="矩形 9">
              <a:extLst>
                <a:ext uri="{FF2B5EF4-FFF2-40B4-BE49-F238E27FC236}">
                  <a16:creationId xmlns:a16="http://schemas.microsoft.com/office/drawing/2014/main" id="{2798C677-93DB-496B-BB9D-C39F40B69718}"/>
                </a:ext>
              </a:extLst>
            </p:cNvPr>
            <p:cNvSpPr/>
            <p:nvPr/>
          </p:nvSpPr>
          <p:spPr>
            <a:xfrm>
              <a:off x="9987533" y="4395364"/>
              <a:ext cx="294967" cy="321591"/>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grpSp>
      <p:sp>
        <p:nvSpPr>
          <p:cNvPr id="14" name="文本框 13">
            <a:extLst>
              <a:ext uri="{FF2B5EF4-FFF2-40B4-BE49-F238E27FC236}">
                <a16:creationId xmlns:a16="http://schemas.microsoft.com/office/drawing/2014/main" id="{5A63B608-23EF-4F26-B83A-98934782C019}"/>
              </a:ext>
            </a:extLst>
          </p:cNvPr>
          <p:cNvSpPr txBox="1"/>
          <p:nvPr/>
        </p:nvSpPr>
        <p:spPr>
          <a:xfrm>
            <a:off x="4323771" y="2405920"/>
            <a:ext cx="5888393"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Tiết</a:t>
            </a:r>
            <a:r>
              <a:rPr kumimoji="0" lang="en-US" altLang="zh-CN" sz="7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3: </a:t>
            </a:r>
            <a:r>
              <a:rPr kumimoji="0" lang="en-US" altLang="zh-CN" sz="7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endParaRPr kumimoji="0" lang="zh-CN" altLang="en-US" sz="7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1" name="图片 20">
            <a:extLst>
              <a:ext uri="{FF2B5EF4-FFF2-40B4-BE49-F238E27FC236}">
                <a16:creationId xmlns:a16="http://schemas.microsoft.com/office/drawing/2014/main" id="{B5E10A56-CAD3-4A72-9B46-5576422FB7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637" t="26498" r="72450" b="67088"/>
          <a:stretch/>
        </p:blipFill>
        <p:spPr>
          <a:xfrm>
            <a:off x="7577731" y="5037174"/>
            <a:ext cx="1616597" cy="1204528"/>
          </a:xfrm>
          <a:prstGeom prst="rect">
            <a:avLst/>
          </a:prstGeom>
        </p:spPr>
      </p:pic>
      <p:grpSp>
        <p:nvGrpSpPr>
          <p:cNvPr id="25" name="组合 24">
            <a:extLst>
              <a:ext uri="{FF2B5EF4-FFF2-40B4-BE49-F238E27FC236}">
                <a16:creationId xmlns:a16="http://schemas.microsoft.com/office/drawing/2014/main" id="{49701490-7986-458B-93BD-0D31ADDB7E7C}"/>
              </a:ext>
            </a:extLst>
          </p:cNvPr>
          <p:cNvGrpSpPr/>
          <p:nvPr/>
        </p:nvGrpSpPr>
        <p:grpSpPr>
          <a:xfrm>
            <a:off x="2241542" y="1012782"/>
            <a:ext cx="2644727" cy="4631866"/>
            <a:chOff x="1794768" y="1421343"/>
            <a:chExt cx="2024065" cy="3544864"/>
          </a:xfrm>
        </p:grpSpPr>
        <p:pic>
          <p:nvPicPr>
            <p:cNvPr id="23" name="图片 22">
              <a:extLst>
                <a:ext uri="{FF2B5EF4-FFF2-40B4-BE49-F238E27FC236}">
                  <a16:creationId xmlns:a16="http://schemas.microsoft.com/office/drawing/2014/main" id="{092DCF09-A8D9-4C10-9CC4-384CB2BB72C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7995" t="36034" r="2829" b="41425"/>
            <a:stretch/>
          </p:blipFill>
          <p:spPr>
            <a:xfrm>
              <a:off x="1794768" y="2842025"/>
              <a:ext cx="1204652" cy="2124182"/>
            </a:xfrm>
            <a:prstGeom prst="rect">
              <a:avLst/>
            </a:prstGeom>
          </p:spPr>
        </p:pic>
        <p:pic>
          <p:nvPicPr>
            <p:cNvPr id="24" name="图片 23">
              <a:extLst>
                <a:ext uri="{FF2B5EF4-FFF2-40B4-BE49-F238E27FC236}">
                  <a16:creationId xmlns:a16="http://schemas.microsoft.com/office/drawing/2014/main" id="{CCF4C5AB-5233-4AE7-A1FD-7810AD1B6F3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7995" t="36034" r="2829" b="41425"/>
            <a:stretch/>
          </p:blipFill>
          <p:spPr>
            <a:xfrm>
              <a:off x="2550691" y="2739370"/>
              <a:ext cx="989583" cy="1744947"/>
            </a:xfrm>
            <a:prstGeom prst="rect">
              <a:avLst/>
            </a:prstGeom>
          </p:spPr>
        </p:pic>
        <p:pic>
          <p:nvPicPr>
            <p:cNvPr id="22" name="图片 21">
              <a:extLst>
                <a:ext uri="{FF2B5EF4-FFF2-40B4-BE49-F238E27FC236}">
                  <a16:creationId xmlns:a16="http://schemas.microsoft.com/office/drawing/2014/main" id="{A5E9C73B-783D-4462-B02B-E4B83A85B13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7995" t="36034" r="2829" b="41425"/>
            <a:stretch/>
          </p:blipFill>
          <p:spPr>
            <a:xfrm>
              <a:off x="2130119" y="1782289"/>
              <a:ext cx="1204652" cy="2124182"/>
            </a:xfrm>
            <a:prstGeom prst="rect">
              <a:avLst/>
            </a:prstGeom>
          </p:spPr>
        </p:pic>
        <p:pic>
          <p:nvPicPr>
            <p:cNvPr id="20" name="图片 19">
              <a:extLst>
                <a:ext uri="{FF2B5EF4-FFF2-40B4-BE49-F238E27FC236}">
                  <a16:creationId xmlns:a16="http://schemas.microsoft.com/office/drawing/2014/main" id="{35098846-14D1-4193-A37D-4CC2959D7AC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4637" t="26498" r="72450" b="67088"/>
            <a:stretch/>
          </p:blipFill>
          <p:spPr>
            <a:xfrm>
              <a:off x="2202236" y="1421343"/>
              <a:ext cx="1616597" cy="1204528"/>
            </a:xfrm>
            <a:prstGeom prst="rect">
              <a:avLst/>
            </a:prstGeom>
          </p:spPr>
        </p:pic>
      </p:grpSp>
    </p:spTree>
    <p:extLst>
      <p:ext uri="{BB962C8B-B14F-4D97-AF65-F5344CB8AC3E}">
        <p14:creationId xmlns:p14="http://schemas.microsoft.com/office/powerpoint/2010/main" val="337607640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fill="hold"/>
                                        <p:tgtEl>
                                          <p:spTgt spid="25"/>
                                        </p:tgtEl>
                                        <p:attrNameLst>
                                          <p:attrName>ppt_x</p:attrName>
                                        </p:attrNameLst>
                                      </p:cBhvr>
                                      <p:tavLst>
                                        <p:tav tm="0">
                                          <p:val>
                                            <p:strVal val="#ppt_x"/>
                                          </p:val>
                                        </p:tav>
                                        <p:tav tm="100000">
                                          <p:val>
                                            <p:strVal val="#ppt_x"/>
                                          </p:val>
                                        </p:tav>
                                      </p:tavLst>
                                    </p:anim>
                                    <p:anim calcmode="lin" valueType="num">
                                      <p:cBhvr additive="base">
                                        <p:cTn id="3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500" fill="hold"/>
                                        <p:tgtEl>
                                          <p:spTgt spid="14"/>
                                        </p:tgtEl>
                                        <p:attrNameLst>
                                          <p:attrName>ppt_w</p:attrName>
                                        </p:attrNameLst>
                                      </p:cBhvr>
                                      <p:tavLst>
                                        <p:tav tm="0">
                                          <p:val>
                                            <p:fltVal val="0"/>
                                          </p:val>
                                        </p:tav>
                                        <p:tav tm="100000">
                                          <p:val>
                                            <p:strVal val="#ppt_w"/>
                                          </p:val>
                                        </p:tav>
                                      </p:tavLst>
                                    </p:anim>
                                    <p:anim calcmode="lin" valueType="num">
                                      <p:cBhvr>
                                        <p:cTn id="42" dur="500" fill="hold"/>
                                        <p:tgtEl>
                                          <p:spTgt spid="14"/>
                                        </p:tgtEl>
                                        <p:attrNameLst>
                                          <p:attrName>ppt_h</p:attrName>
                                        </p:attrNameLst>
                                      </p:cBhvr>
                                      <p:tavLst>
                                        <p:tav tm="0">
                                          <p:val>
                                            <p:fltVal val="0"/>
                                          </p:val>
                                        </p:tav>
                                        <p:tav tm="100000">
                                          <p:val>
                                            <p:strVal val="#ppt_h"/>
                                          </p:val>
                                        </p:tav>
                                      </p:tavLst>
                                    </p:anim>
                                    <p:animEffect transition="in" filter="fade">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wipe(down)">
                                      <p:cBhvr>
                                        <p:cTn id="4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B305156-7455-8F4C-AA31-731375F4FEB5}"/>
              </a:ext>
            </a:extLst>
          </p:cNvPr>
          <p:cNvSpPr txBox="1"/>
          <p:nvPr/>
        </p:nvSpPr>
        <p:spPr>
          <a:xfrm>
            <a:off x="3448095" y="727931"/>
            <a:ext cx="6026836" cy="91300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5333" b="0" i="0" u="none" strike="noStrike" kern="0" cap="none" spc="0" normalizeH="0" baseline="0" noProof="0" dirty="0">
                <a:ln>
                  <a:noFill/>
                </a:ln>
                <a:solidFill>
                  <a:srgbClr val="002060"/>
                </a:solidFill>
                <a:effectLst/>
                <a:uLnTx/>
                <a:uFillTx/>
                <a:latin typeface="UTM Cookies" panose="02040603050506020204" pitchFamily="18" charset="0"/>
                <a:ea typeface="+mn-ea"/>
                <a:cs typeface="Arial"/>
                <a:sym typeface="Arial"/>
              </a:rPr>
              <a:t>NGHE- VIẾT</a:t>
            </a:r>
            <a:endParaRPr kumimoji="0" lang="en-US" sz="5333" b="0" i="0" u="none" strike="noStrike" kern="0" cap="none" spc="0" normalizeH="0" baseline="0" noProof="0" dirty="0">
              <a:ln>
                <a:noFill/>
              </a:ln>
              <a:solidFill>
                <a:srgbClr val="002060"/>
              </a:solidFill>
              <a:effectLst/>
              <a:uLnTx/>
              <a:uFillTx/>
              <a:latin typeface="UTM Cookies" panose="02040603050506020204" pitchFamily="18" charset="0"/>
              <a:ea typeface="+mn-ea"/>
              <a:cs typeface="Arial"/>
              <a:sym typeface="Arial"/>
            </a:endParaRPr>
          </a:p>
        </p:txBody>
      </p:sp>
      <p:sp>
        <p:nvSpPr>
          <p:cNvPr id="4" name="TextBox 3">
            <a:extLst>
              <a:ext uri="{FF2B5EF4-FFF2-40B4-BE49-F238E27FC236}">
                <a16:creationId xmlns:a16="http://schemas.microsoft.com/office/drawing/2014/main" id="{F1BA6EFB-CB7A-094B-AC9D-B222BDD328B2}"/>
              </a:ext>
            </a:extLst>
          </p:cNvPr>
          <p:cNvSpPr txBox="1"/>
          <p:nvPr/>
        </p:nvSpPr>
        <p:spPr>
          <a:xfrm>
            <a:off x="4530187" y="2411047"/>
            <a:ext cx="3071675" cy="66678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VN" sz="3733" b="1" i="0" u="none" strike="noStrike" kern="0" cap="none" spc="0" normalizeH="0" baseline="0" noProof="0" dirty="0">
                <a:ln>
                  <a:noFill/>
                </a:ln>
                <a:solidFill>
                  <a:srgbClr val="17479D"/>
                </a:solidFill>
                <a:effectLst/>
                <a:uLnTx/>
                <a:uFillTx/>
                <a:latin typeface="UTM Avo" panose="02040603050506020204" pitchFamily="18" charset="0"/>
                <a:ea typeface="+mn-ea"/>
                <a:cs typeface="Arial"/>
                <a:sym typeface="Arial"/>
              </a:rPr>
              <a:t>TẾT ĐẾN RỒI</a:t>
            </a:r>
          </a:p>
        </p:txBody>
      </p:sp>
      <p:sp>
        <p:nvSpPr>
          <p:cNvPr id="5" name="TextBox 4">
            <a:extLst>
              <a:ext uri="{FF2B5EF4-FFF2-40B4-BE49-F238E27FC236}">
                <a16:creationId xmlns:a16="http://schemas.microsoft.com/office/drawing/2014/main" id="{9FA24853-01FC-A946-88A2-4E5CEA158308}"/>
              </a:ext>
            </a:extLst>
          </p:cNvPr>
          <p:cNvSpPr txBox="1"/>
          <p:nvPr/>
        </p:nvSpPr>
        <p:spPr>
          <a:xfrm>
            <a:off x="3147325" y="3224049"/>
            <a:ext cx="8437308" cy="626838"/>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667" b="1" i="0" u="none" strike="noStrike" kern="0" cap="none" spc="0" normalizeH="0" baseline="0" noProof="0" dirty="0">
                <a:ln>
                  <a:noFill/>
                </a:ln>
                <a:solidFill>
                  <a:srgbClr val="FFAB40">
                    <a:lumMod val="75000"/>
                  </a:srgbClr>
                </a:solidFill>
                <a:effectLst/>
                <a:uLnTx/>
                <a:uFillTx/>
                <a:latin typeface="UTM Avo" panose="02040603050506020204" pitchFamily="18" charset="0"/>
                <a:ea typeface="+mn-ea"/>
                <a:cs typeface="Arial"/>
                <a:sym typeface="Arial"/>
              </a:rPr>
              <a:t>Nghe - viết.</a:t>
            </a:r>
            <a:endParaRPr kumimoji="0" lang="vi-VN" sz="2667" b="0" i="0" u="none" strike="noStrike" kern="0" cap="none" spc="0" normalizeH="0" baseline="0" noProof="0" dirty="0">
              <a:ln>
                <a:noFill/>
              </a:ln>
              <a:solidFill>
                <a:srgbClr val="FFAB40">
                  <a:lumMod val="75000"/>
                </a:srgbClr>
              </a:solidFill>
              <a:effectLst/>
              <a:uLnTx/>
              <a:uFillTx/>
              <a:latin typeface="UTM Avo" panose="02040603050506020204" pitchFamily="18" charset="0"/>
              <a:ea typeface="+mn-ea"/>
              <a:cs typeface="Arial"/>
              <a:sym typeface="Arial"/>
            </a:endParaRPr>
          </a:p>
        </p:txBody>
      </p:sp>
      <p:pic>
        <p:nvPicPr>
          <p:cNvPr id="6" name="Picture 5">
            <a:extLst>
              <a:ext uri="{FF2B5EF4-FFF2-40B4-BE49-F238E27FC236}">
                <a16:creationId xmlns:a16="http://schemas.microsoft.com/office/drawing/2014/main" id="{48A59E4D-45DE-054A-857C-47437CB55D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1323" y="3430137"/>
            <a:ext cx="406360" cy="384000"/>
          </a:xfrm>
          <a:prstGeom prst="rect">
            <a:avLst/>
          </a:prstGeom>
        </p:spPr>
      </p:pic>
      <p:pic>
        <p:nvPicPr>
          <p:cNvPr id="7" name="Picture 6">
            <a:extLst>
              <a:ext uri="{FF2B5EF4-FFF2-40B4-BE49-F238E27FC236}">
                <a16:creationId xmlns:a16="http://schemas.microsoft.com/office/drawing/2014/main" id="{E2AA5F57-8D3B-5343-A7FB-8D8509DE1F12}"/>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623683" y="4324608"/>
            <a:ext cx="384000" cy="384000"/>
          </a:xfrm>
          <a:prstGeom prst="rect">
            <a:avLst/>
          </a:prstGeom>
        </p:spPr>
      </p:pic>
      <p:sp>
        <p:nvSpPr>
          <p:cNvPr id="8" name="TextBox 7">
            <a:extLst>
              <a:ext uri="{FF2B5EF4-FFF2-40B4-BE49-F238E27FC236}">
                <a16:creationId xmlns:a16="http://schemas.microsoft.com/office/drawing/2014/main" id="{6743BCB4-7CDF-1743-B06E-85D66E7CF6B8}"/>
              </a:ext>
            </a:extLst>
          </p:cNvPr>
          <p:cNvSpPr txBox="1"/>
          <p:nvPr/>
        </p:nvSpPr>
        <p:spPr>
          <a:xfrm>
            <a:off x="3147325" y="4112332"/>
            <a:ext cx="8437308" cy="626838"/>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667" b="1" i="0" u="none" strike="noStrike" kern="0" cap="none" spc="0" normalizeH="0" baseline="0" noProof="0" dirty="0">
                <a:ln>
                  <a:noFill/>
                </a:ln>
                <a:solidFill>
                  <a:srgbClr val="FFAB40">
                    <a:lumMod val="75000"/>
                  </a:srgbClr>
                </a:solidFill>
                <a:effectLst/>
                <a:uLnTx/>
                <a:uFillTx/>
                <a:latin typeface="UTM Avo" panose="02040603050506020204" pitchFamily="18" charset="0"/>
                <a:ea typeface="+mn-ea"/>
                <a:cs typeface="Arial"/>
                <a:sym typeface="Arial"/>
              </a:rPr>
              <a:t>Bài tập chính tả: g/ gh.</a:t>
            </a:r>
            <a:endParaRPr kumimoji="0" lang="vi-VN" sz="2667" b="0" i="0" u="none" strike="noStrike" kern="0" cap="none" spc="0" normalizeH="0" baseline="0" noProof="0" dirty="0">
              <a:ln>
                <a:noFill/>
              </a:ln>
              <a:solidFill>
                <a:srgbClr val="FFAB40">
                  <a:lumMod val="75000"/>
                </a:srgbClr>
              </a:solidFill>
              <a:effectLst/>
              <a:uLnTx/>
              <a:uFillTx/>
              <a:latin typeface="UTM Avo" panose="02040603050506020204" pitchFamily="18" charset="0"/>
              <a:ea typeface="+mn-ea"/>
              <a:cs typeface="Arial"/>
              <a:sym typeface="Arial"/>
            </a:endParaRPr>
          </a:p>
        </p:txBody>
      </p:sp>
      <p:sp>
        <p:nvSpPr>
          <p:cNvPr id="9" name="TextBox 8">
            <a:extLst>
              <a:ext uri="{FF2B5EF4-FFF2-40B4-BE49-F238E27FC236}">
                <a16:creationId xmlns:a16="http://schemas.microsoft.com/office/drawing/2014/main" id="{704A1E3D-E4D2-8C42-B66F-F1851A550471}"/>
              </a:ext>
            </a:extLst>
          </p:cNvPr>
          <p:cNvSpPr txBox="1"/>
          <p:nvPr/>
        </p:nvSpPr>
        <p:spPr>
          <a:xfrm>
            <a:off x="3147325" y="5000615"/>
            <a:ext cx="8437308" cy="626838"/>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667" b="1" i="0" u="none" strike="noStrike" kern="0" cap="none" spc="0" normalizeH="0" baseline="0" noProof="0" dirty="0">
                <a:ln>
                  <a:noFill/>
                </a:ln>
                <a:solidFill>
                  <a:srgbClr val="FFAB40">
                    <a:lumMod val="75000"/>
                  </a:srgbClr>
                </a:solidFill>
                <a:effectLst/>
                <a:uLnTx/>
                <a:uFillTx/>
                <a:latin typeface="UTM Avo" panose="02040603050506020204" pitchFamily="18" charset="0"/>
                <a:ea typeface="+mn-ea"/>
                <a:cs typeface="Arial"/>
                <a:sym typeface="Arial"/>
              </a:rPr>
              <a:t>Bài tập lựa chọn.</a:t>
            </a:r>
            <a:endParaRPr kumimoji="0" lang="vi-VN" sz="2667" b="0" i="0" u="none" strike="noStrike" kern="0" cap="none" spc="0" normalizeH="0" baseline="0" noProof="0" dirty="0">
              <a:ln>
                <a:noFill/>
              </a:ln>
              <a:solidFill>
                <a:srgbClr val="FFAB40">
                  <a:lumMod val="75000"/>
                </a:srgbClr>
              </a:solidFill>
              <a:effectLst/>
              <a:uLnTx/>
              <a:uFillTx/>
              <a:latin typeface="UTM Avo" panose="02040603050506020204" pitchFamily="18" charset="0"/>
              <a:ea typeface="+mn-ea"/>
              <a:cs typeface="Arial"/>
              <a:sym typeface="Arial"/>
            </a:endParaRPr>
          </a:p>
        </p:txBody>
      </p:sp>
      <p:pic>
        <p:nvPicPr>
          <p:cNvPr id="10" name="Picture 9">
            <a:extLst>
              <a:ext uri="{FF2B5EF4-FFF2-40B4-BE49-F238E27FC236}">
                <a16:creationId xmlns:a16="http://schemas.microsoft.com/office/drawing/2014/main" id="{DF4D9C22-4E90-3C46-94B3-C5F4245B40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25952" y="5206719"/>
            <a:ext cx="384000" cy="384000"/>
          </a:xfrm>
          <a:prstGeom prst="rect">
            <a:avLst/>
          </a:prstGeom>
        </p:spPr>
      </p:pic>
      <p:pic>
        <p:nvPicPr>
          <p:cNvPr id="13" name="Picture 12">
            <a:extLst>
              <a:ext uri="{FF2B5EF4-FFF2-40B4-BE49-F238E27FC236}">
                <a16:creationId xmlns:a16="http://schemas.microsoft.com/office/drawing/2014/main" id="{FD379354-498C-844A-86F1-DD9EE483B194}"/>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284410" y="166218"/>
            <a:ext cx="1865304" cy="1607885"/>
          </a:xfrm>
          <a:prstGeom prst="ellipse">
            <a:avLst/>
          </a:prstGeom>
        </p:spPr>
      </p:pic>
    </p:spTree>
    <p:extLst>
      <p:ext uri="{BB962C8B-B14F-4D97-AF65-F5344CB8AC3E}">
        <p14:creationId xmlns:p14="http://schemas.microsoft.com/office/powerpoint/2010/main" val="138483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par>
                                <p:cTn id="18" presetID="22" presetClass="entr" presetSubtype="8"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22" presetClass="entr" presetSubtype="8"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AB7E27-7FC7-4C47-811B-15050CA3E690}"/>
              </a:ext>
            </a:extLst>
          </p:cNvPr>
          <p:cNvSpPr txBox="1"/>
          <p:nvPr/>
        </p:nvSpPr>
        <p:spPr>
          <a:xfrm>
            <a:off x="2391697" y="567293"/>
            <a:ext cx="7154436" cy="809965"/>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Tết đến rồi</a:t>
            </a:r>
            <a:endParaRPr kumimoji="0" lang="en-US" sz="36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 name="TextBox 2">
            <a:extLst>
              <a:ext uri="{FF2B5EF4-FFF2-40B4-BE49-F238E27FC236}">
                <a16:creationId xmlns:a16="http://schemas.microsoft.com/office/drawing/2014/main" id="{DA3D6D13-98E5-544E-A2A0-7B1710E8DFA4}"/>
              </a:ext>
            </a:extLst>
          </p:cNvPr>
          <p:cNvSpPr txBox="1"/>
          <p:nvPr/>
        </p:nvSpPr>
        <p:spPr>
          <a:xfrm>
            <a:off x="1171852" y="1377258"/>
            <a:ext cx="9996257" cy="5078313"/>
          </a:xfrm>
          <a:prstGeom prst="rect">
            <a:avLst/>
          </a:prstGeom>
          <a:noFill/>
        </p:spPr>
        <p:txBody>
          <a:bodyPr wrap="square" rtlCol="0">
            <a:spAutoFit/>
          </a:bodyPr>
          <a:lstStyle/>
          <a:p>
            <a:pPr marL="10584"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00000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     Vào dịp Tết, các gia đình thường gói bánh chưng hoặc bánh tét. Người lớn thường tặng trẻ em những bao lì xì xinh xắn với mong ước các em mạnh khoẻ, giỏi giang. Tết là dịp mọi người quây quần bên nhau và dành cho nhau những lời chúc tốt đẹp.    </a:t>
            </a:r>
            <a:endParaRPr kumimoji="0" lang="en-US" sz="3600" b="1" i="0" u="none" strike="noStrike" kern="0" cap="none" spc="0" normalizeH="0" baseline="0" noProof="0" dirty="0">
              <a:ln>
                <a:noFill/>
              </a:ln>
              <a:solidFill>
                <a:srgbClr val="00000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924010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EA7E676-EDBD-463D-B0E3-4F37DE44B9CF}"/>
              </a:ext>
            </a:extLst>
          </p:cNvPr>
          <p:cNvSpPr txBox="1"/>
          <p:nvPr/>
        </p:nvSpPr>
        <p:spPr>
          <a:xfrm>
            <a:off x="2501905" y="858913"/>
            <a:ext cx="7154436" cy="969433"/>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44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Các từ dễ viết sai</a:t>
            </a:r>
            <a:endParaRPr kumimoji="0" lang="en-US" sz="44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 name="Rectangle 7">
            <a:extLst>
              <a:ext uri="{FF2B5EF4-FFF2-40B4-BE49-F238E27FC236}">
                <a16:creationId xmlns:a16="http://schemas.microsoft.com/office/drawing/2014/main" id="{E29F1167-CFCC-446C-8C70-4C127286DA82}"/>
              </a:ext>
            </a:extLst>
          </p:cNvPr>
          <p:cNvSpPr/>
          <p:nvPr/>
        </p:nvSpPr>
        <p:spPr>
          <a:xfrm>
            <a:off x="2577320" y="1752072"/>
            <a:ext cx="7995683" cy="737318"/>
          </a:xfrm>
          <a:prstGeom prst="rect">
            <a:avLst/>
          </a:prstGeom>
        </p:spPr>
        <p:txBody>
          <a:bodyPr wrap="square">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bánh chưng</a:t>
            </a:r>
          </a:p>
        </p:txBody>
      </p:sp>
      <p:sp>
        <p:nvSpPr>
          <p:cNvPr id="9" name="Oval 8">
            <a:extLst>
              <a:ext uri="{FF2B5EF4-FFF2-40B4-BE49-F238E27FC236}">
                <a16:creationId xmlns:a16="http://schemas.microsoft.com/office/drawing/2014/main" id="{12120E7D-3DA6-4D9B-9031-8D369736F888}"/>
              </a:ext>
            </a:extLst>
          </p:cNvPr>
          <p:cNvSpPr/>
          <p:nvPr/>
        </p:nvSpPr>
        <p:spPr>
          <a:xfrm>
            <a:off x="2728139" y="2076995"/>
            <a:ext cx="311888"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 name="Rectangle 9">
            <a:extLst>
              <a:ext uri="{FF2B5EF4-FFF2-40B4-BE49-F238E27FC236}">
                <a16:creationId xmlns:a16="http://schemas.microsoft.com/office/drawing/2014/main" id="{D53EA8CF-25DF-4DCF-82AC-68348353762E}"/>
              </a:ext>
            </a:extLst>
          </p:cNvPr>
          <p:cNvSpPr/>
          <p:nvPr/>
        </p:nvSpPr>
        <p:spPr>
          <a:xfrm>
            <a:off x="2577320" y="2536664"/>
            <a:ext cx="7995683" cy="737318"/>
          </a:xfrm>
          <a:prstGeom prst="rect">
            <a:avLst/>
          </a:prstGeom>
        </p:spPr>
        <p:txBody>
          <a:bodyPr wrap="square">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mạnh khoẻ</a:t>
            </a:r>
          </a:p>
        </p:txBody>
      </p:sp>
      <p:sp>
        <p:nvSpPr>
          <p:cNvPr id="11" name="Oval 10">
            <a:extLst>
              <a:ext uri="{FF2B5EF4-FFF2-40B4-BE49-F238E27FC236}">
                <a16:creationId xmlns:a16="http://schemas.microsoft.com/office/drawing/2014/main" id="{B59326AF-1CB6-4735-A37C-64EEB24AE7D5}"/>
              </a:ext>
            </a:extLst>
          </p:cNvPr>
          <p:cNvSpPr/>
          <p:nvPr/>
        </p:nvSpPr>
        <p:spPr>
          <a:xfrm>
            <a:off x="2728139" y="2861587"/>
            <a:ext cx="311888"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2" name="Rectangle 11">
            <a:extLst>
              <a:ext uri="{FF2B5EF4-FFF2-40B4-BE49-F238E27FC236}">
                <a16:creationId xmlns:a16="http://schemas.microsoft.com/office/drawing/2014/main" id="{72A67D13-0C72-40E9-A948-233FE39F1E69}"/>
              </a:ext>
            </a:extLst>
          </p:cNvPr>
          <p:cNvSpPr/>
          <p:nvPr/>
        </p:nvSpPr>
        <p:spPr>
          <a:xfrm>
            <a:off x="2577320" y="4154520"/>
            <a:ext cx="7995683" cy="737318"/>
          </a:xfrm>
          <a:prstGeom prst="rect">
            <a:avLst/>
          </a:prstGeom>
        </p:spPr>
        <p:txBody>
          <a:bodyPr wrap="square">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quây quần</a:t>
            </a:r>
          </a:p>
        </p:txBody>
      </p:sp>
      <p:sp>
        <p:nvSpPr>
          <p:cNvPr id="13" name="Oval 12">
            <a:extLst>
              <a:ext uri="{FF2B5EF4-FFF2-40B4-BE49-F238E27FC236}">
                <a16:creationId xmlns:a16="http://schemas.microsoft.com/office/drawing/2014/main" id="{459C7093-9002-4744-AF17-95250D2D15C2}"/>
              </a:ext>
            </a:extLst>
          </p:cNvPr>
          <p:cNvSpPr/>
          <p:nvPr/>
        </p:nvSpPr>
        <p:spPr>
          <a:xfrm>
            <a:off x="2728139" y="4479443"/>
            <a:ext cx="311888"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7" name="Rectangle 16">
            <a:extLst>
              <a:ext uri="{FF2B5EF4-FFF2-40B4-BE49-F238E27FC236}">
                <a16:creationId xmlns:a16="http://schemas.microsoft.com/office/drawing/2014/main" id="{91BB0E29-AB7E-4F64-B8C3-4A94DA7F3D7C}"/>
              </a:ext>
            </a:extLst>
          </p:cNvPr>
          <p:cNvSpPr/>
          <p:nvPr/>
        </p:nvSpPr>
        <p:spPr>
          <a:xfrm>
            <a:off x="2577320" y="3345592"/>
            <a:ext cx="7995683" cy="737318"/>
          </a:xfrm>
          <a:prstGeom prst="rect">
            <a:avLst/>
          </a:prstGeom>
        </p:spPr>
        <p:txBody>
          <a:bodyPr wrap="square">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giỏi giang</a:t>
            </a:r>
          </a:p>
        </p:txBody>
      </p:sp>
      <p:sp>
        <p:nvSpPr>
          <p:cNvPr id="18" name="Oval 17">
            <a:extLst>
              <a:ext uri="{FF2B5EF4-FFF2-40B4-BE49-F238E27FC236}">
                <a16:creationId xmlns:a16="http://schemas.microsoft.com/office/drawing/2014/main" id="{B44DB3BA-6032-4E69-84D6-9084AA17FF2B}"/>
              </a:ext>
            </a:extLst>
          </p:cNvPr>
          <p:cNvSpPr/>
          <p:nvPr/>
        </p:nvSpPr>
        <p:spPr>
          <a:xfrm>
            <a:off x="2728139" y="3670515"/>
            <a:ext cx="311888"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4145081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left)">
                                      <p:cBhvr>
                                        <p:cTn id="28" dur="500"/>
                                        <p:tgtEl>
                                          <p:spTgt spid="18"/>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left)">
                                      <p:cBhvr>
                                        <p:cTn id="36" dur="500"/>
                                        <p:tgtEl>
                                          <p:spTgt spid="13"/>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left)">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animBg="1"/>
      <p:bldP spid="10" grpId="0"/>
      <p:bldP spid="11" grpId="0" animBg="1"/>
      <p:bldP spid="12" grpId="0"/>
      <p:bldP spid="13" grpId="0" animBg="1"/>
      <p:bldP spid="17" grpId="0"/>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tudent Writing (#4) | Free SVG">
            <a:extLst>
              <a:ext uri="{FF2B5EF4-FFF2-40B4-BE49-F238E27FC236}">
                <a16:creationId xmlns:a16="http://schemas.microsoft.com/office/drawing/2014/main" id="{00749D37-CE5A-4562-AAFA-58D56336B6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1021" y="2534462"/>
            <a:ext cx="3849948" cy="384994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017C045-E5BF-4237-86E5-69A18ABEAC01}"/>
              </a:ext>
            </a:extLst>
          </p:cNvPr>
          <p:cNvSpPr txBox="1"/>
          <p:nvPr/>
        </p:nvSpPr>
        <p:spPr>
          <a:xfrm>
            <a:off x="2518778" y="1846961"/>
            <a:ext cx="7154436" cy="520848"/>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2133" b="1" i="0" u="none" strike="noStrike" kern="0" cap="none" spc="0" normalizeH="0" baseline="0" noProof="0" dirty="0">
                <a:ln>
                  <a:noFill/>
                </a:ln>
                <a:solidFill>
                  <a:srgbClr val="0070C0"/>
                </a:solidFill>
                <a:effectLst/>
                <a:uLnTx/>
                <a:uFillTx/>
                <a:latin typeface="UTM Avo" panose="02040603050506020204" pitchFamily="18" charset="0"/>
                <a:ea typeface="+mn-ea"/>
                <a:cs typeface="Arial"/>
                <a:sym typeface="Arial"/>
              </a:rPr>
              <a:t>Học sinh viết bài vào vở ô li</a:t>
            </a:r>
            <a:endParaRPr kumimoji="0" lang="en-US" sz="2133" b="1" i="0" u="none" strike="noStrike" kern="0" cap="none" spc="0" normalizeH="0" baseline="0" noProof="0" dirty="0">
              <a:ln>
                <a:noFill/>
              </a:ln>
              <a:solidFill>
                <a:srgbClr val="0070C0"/>
              </a:solidFill>
              <a:effectLst/>
              <a:uLnTx/>
              <a:uFillTx/>
              <a:latin typeface="UTM Avo" panose="02040603050506020204" pitchFamily="18" charset="0"/>
              <a:ea typeface="+mn-ea"/>
              <a:cs typeface="Arial"/>
              <a:sym typeface="Arial"/>
            </a:endParaRPr>
          </a:p>
        </p:txBody>
      </p:sp>
      <p:sp>
        <p:nvSpPr>
          <p:cNvPr id="5" name="TextBox 4">
            <a:extLst>
              <a:ext uri="{FF2B5EF4-FFF2-40B4-BE49-F238E27FC236}">
                <a16:creationId xmlns:a16="http://schemas.microsoft.com/office/drawing/2014/main" id="{657112F9-C830-489D-A196-7AF9B49F281A}"/>
              </a:ext>
            </a:extLst>
          </p:cNvPr>
          <p:cNvSpPr txBox="1"/>
          <p:nvPr/>
        </p:nvSpPr>
        <p:spPr>
          <a:xfrm>
            <a:off x="2518775" y="730882"/>
            <a:ext cx="7154436" cy="949491"/>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4267" b="1" i="0" u="none" strike="noStrike" kern="0" cap="none" spc="0" normalizeH="0" baseline="0" noProof="0">
                <a:ln>
                  <a:noFill/>
                </a:ln>
                <a:solidFill>
                  <a:srgbClr val="FFAB40">
                    <a:lumMod val="50000"/>
                  </a:srgbClr>
                </a:solidFill>
                <a:effectLst/>
                <a:uLnTx/>
                <a:uFillTx/>
                <a:latin typeface="UTM Avo" panose="02040603050506020204" pitchFamily="18" charset="0"/>
                <a:ea typeface="+mn-ea"/>
                <a:cs typeface="Arial"/>
                <a:sym typeface="Arial"/>
              </a:rPr>
              <a:t>VIẾT BÀI</a:t>
            </a:r>
            <a:endParaRPr kumimoji="0" lang="en-US" sz="4267" b="1" i="0" u="none" strike="noStrike" kern="0" cap="none" spc="0" normalizeH="0" baseline="0" noProof="0" dirty="0">
              <a:ln>
                <a:noFill/>
              </a:ln>
              <a:solidFill>
                <a:srgbClr val="FFAB40">
                  <a:lumMod val="50000"/>
                </a:srgbClr>
              </a:solidFill>
              <a:effectLst/>
              <a:uLnTx/>
              <a:uFillTx/>
              <a:latin typeface="UTM Avo" panose="02040603050506020204" pitchFamily="18" charset="0"/>
              <a:ea typeface="+mn-ea"/>
              <a:cs typeface="Arial"/>
              <a:sym typeface="Arial"/>
            </a:endParaRPr>
          </a:p>
        </p:txBody>
      </p:sp>
    </p:spTree>
    <p:extLst>
      <p:ext uri="{BB962C8B-B14F-4D97-AF65-F5344CB8AC3E}">
        <p14:creationId xmlns:p14="http://schemas.microsoft.com/office/powerpoint/2010/main" val="23271353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40E177-70F0-4448-85FE-DA7F0F776ACE}"/>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956642" y="316804"/>
            <a:ext cx="469457" cy="469457"/>
          </a:xfrm>
          <a:prstGeom prst="rect">
            <a:avLst/>
          </a:prstGeom>
        </p:spPr>
      </p:pic>
      <p:sp>
        <p:nvSpPr>
          <p:cNvPr id="3" name="TextBox 2">
            <a:extLst>
              <a:ext uri="{FF2B5EF4-FFF2-40B4-BE49-F238E27FC236}">
                <a16:creationId xmlns:a16="http://schemas.microsoft.com/office/drawing/2014/main" id="{D5D29BEC-04F4-6A40-90D7-EEE793C9FEE0}"/>
              </a:ext>
            </a:extLst>
          </p:cNvPr>
          <p:cNvSpPr txBox="1"/>
          <p:nvPr/>
        </p:nvSpPr>
        <p:spPr>
          <a:xfrm>
            <a:off x="2426099" y="62587"/>
            <a:ext cx="7082091" cy="730200"/>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Chọn </a:t>
            </a:r>
            <a:r>
              <a:rPr kumimoji="0" lang="vi-VN" sz="32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 </a:t>
            </a:r>
            <a:r>
              <a:rPr kumimoji="0" lang="vi-VN" sz="3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hoặc </a:t>
            </a:r>
            <a:r>
              <a:rPr kumimoji="0" lang="vi-VN" sz="32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gh</a:t>
            </a:r>
            <a:r>
              <a:rPr kumimoji="0" lang="vi-VN" sz="3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thay cho ô vuông.</a:t>
            </a:r>
          </a:p>
        </p:txBody>
      </p:sp>
      <p:grpSp>
        <p:nvGrpSpPr>
          <p:cNvPr id="9" name="Group 8">
            <a:extLst>
              <a:ext uri="{FF2B5EF4-FFF2-40B4-BE49-F238E27FC236}">
                <a16:creationId xmlns:a16="http://schemas.microsoft.com/office/drawing/2014/main" id="{D0F5C1CE-5D69-A34F-A998-7A729CD09BF1}"/>
              </a:ext>
            </a:extLst>
          </p:cNvPr>
          <p:cNvGrpSpPr/>
          <p:nvPr/>
        </p:nvGrpSpPr>
        <p:grpSpPr>
          <a:xfrm>
            <a:off x="1973847" y="3515966"/>
            <a:ext cx="8113045" cy="2884637"/>
            <a:chOff x="-619978" y="944374"/>
            <a:chExt cx="6084784" cy="2163478"/>
          </a:xfrm>
          <a:noFill/>
        </p:grpSpPr>
        <p:sp>
          <p:nvSpPr>
            <p:cNvPr id="5" name="Rectangle 4">
              <a:extLst>
                <a:ext uri="{FF2B5EF4-FFF2-40B4-BE49-F238E27FC236}">
                  <a16:creationId xmlns:a16="http://schemas.microsoft.com/office/drawing/2014/main" id="{F3A00893-BE8B-5B41-BEEC-11F2E7ED6F7E}"/>
                </a:ext>
              </a:extLst>
            </p:cNvPr>
            <p:cNvSpPr/>
            <p:nvPr/>
          </p:nvSpPr>
          <p:spPr>
            <a:xfrm>
              <a:off x="-619978" y="944374"/>
              <a:ext cx="6084784" cy="2163478"/>
            </a:xfrm>
            <a:prstGeom prst="rect">
              <a:avLst/>
            </a:prstGeom>
            <a:grpFill/>
            <a:ln w="19050">
              <a:noFill/>
              <a:extLst>
                <a:ext uri="{C807C97D-BFC1-408E-A445-0C87EB9F89A2}">
                  <ask:lineSketchStyleProps xmlns:ask="http://schemas.microsoft.com/office/drawing/2018/sketchyshapes" sd="86837363">
                    <a:custGeom>
                      <a:avLst/>
                      <a:gdLst>
                        <a:gd name="connsiteX0" fmla="*/ 0 w 8113045"/>
                        <a:gd name="connsiteY0" fmla="*/ 0 h 2884637"/>
                        <a:gd name="connsiteX1" fmla="*/ 8113045 w 8113045"/>
                        <a:gd name="connsiteY1" fmla="*/ 0 h 2884637"/>
                        <a:gd name="connsiteX2" fmla="*/ 8113045 w 8113045"/>
                        <a:gd name="connsiteY2" fmla="*/ 2884637 h 2884637"/>
                        <a:gd name="connsiteX3" fmla="*/ 0 w 8113045"/>
                        <a:gd name="connsiteY3" fmla="*/ 2884637 h 2884637"/>
                        <a:gd name="connsiteX4" fmla="*/ 0 w 8113045"/>
                        <a:gd name="connsiteY4" fmla="*/ 0 h 2884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3045" h="2884637" fill="none" extrusionOk="0">
                          <a:moveTo>
                            <a:pt x="0" y="0"/>
                          </a:moveTo>
                          <a:cubicBezTo>
                            <a:pt x="2410417" y="106216"/>
                            <a:pt x="4190772" y="-142119"/>
                            <a:pt x="8113045" y="0"/>
                          </a:cubicBezTo>
                          <a:cubicBezTo>
                            <a:pt x="8112534" y="1066147"/>
                            <a:pt x="8112275" y="2119622"/>
                            <a:pt x="8113045" y="2884637"/>
                          </a:cubicBezTo>
                          <a:cubicBezTo>
                            <a:pt x="5598605" y="2855409"/>
                            <a:pt x="1227524" y="2868943"/>
                            <a:pt x="0" y="2884637"/>
                          </a:cubicBezTo>
                          <a:cubicBezTo>
                            <a:pt x="-56229" y="1950051"/>
                            <a:pt x="-65128" y="1389599"/>
                            <a:pt x="0" y="0"/>
                          </a:cubicBezTo>
                          <a:close/>
                        </a:path>
                        <a:path w="8113045" h="2884637" stroke="0" extrusionOk="0">
                          <a:moveTo>
                            <a:pt x="0" y="0"/>
                          </a:moveTo>
                          <a:cubicBezTo>
                            <a:pt x="2078238" y="-71603"/>
                            <a:pt x="6509321" y="126493"/>
                            <a:pt x="8113045" y="0"/>
                          </a:cubicBezTo>
                          <a:cubicBezTo>
                            <a:pt x="8023855" y="402849"/>
                            <a:pt x="8268829" y="2491101"/>
                            <a:pt x="8113045" y="2884637"/>
                          </a:cubicBezTo>
                          <a:cubicBezTo>
                            <a:pt x="4535844" y="2929481"/>
                            <a:pt x="3833320" y="2727750"/>
                            <a:pt x="0" y="2884637"/>
                          </a:cubicBezTo>
                          <a:cubicBezTo>
                            <a:pt x="-31925" y="1831733"/>
                            <a:pt x="67210" y="759608"/>
                            <a:pt x="0" y="0"/>
                          </a:cubicBezTo>
                          <a:close/>
                        </a:path>
                      </a:pathLst>
                    </a:custGeom>
                    <ask:type>
                      <ask:lineSketchCurved/>
                    </ask:type>
                  </ask:lineSketchStyleProps>
                </a:ext>
              </a:extLst>
            </a:ln>
          </p:spPr>
          <p:txBody>
            <a:bodyPr wrap="square" anchor="b">
              <a:spAutoFit/>
            </a:bodyPr>
            <a:lstStyle/>
            <a:p>
              <a:pPr marL="0" marR="0" lvl="0" indent="0" algn="ctr" defTabSz="1219170" rtl="0" eaLnBrk="1" fontAlgn="auto" latinLnBrk="0" hangingPunct="1">
                <a:lnSpc>
                  <a:spcPct val="200000"/>
                </a:lnSpc>
                <a:spcBef>
                  <a:spcPts val="0"/>
                </a:spcBef>
                <a:spcAft>
                  <a:spcPts val="0"/>
                </a:spcAft>
                <a:buClr>
                  <a:srgbClr val="000000"/>
                </a:buClr>
                <a:buSzTx/>
                <a:buFontTx/>
                <a:buNone/>
                <a:tabLst/>
                <a:defRPr/>
              </a:pP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Chị</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tre</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chải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tóc</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bên</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ao</a:t>
              </a:r>
              <a:endPar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a:p>
              <a:pPr marL="0" marR="0" lvl="0" indent="0" algn="ctr" defTabSz="1219170" rtl="0" eaLnBrk="1" fontAlgn="auto" latinLnBrk="0" hangingPunct="1">
                <a:lnSpc>
                  <a:spcPct val="2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Nàng mây áo trắng          é vào soi          ương.</a:t>
              </a:r>
            </a:p>
            <a:p>
              <a:pPr marL="0" marR="0" lvl="0" indent="0" algn="r" defTabSz="1219170" rtl="0" eaLnBrk="1" fontAlgn="auto" latinLnBrk="0" hangingPunct="1">
                <a:lnSpc>
                  <a:spcPct val="200000"/>
                </a:lnSpc>
                <a:spcBef>
                  <a:spcPts val="0"/>
                </a:spcBef>
                <a:spcAft>
                  <a:spcPts val="0"/>
                </a:spcAft>
                <a:buClr>
                  <a:srgbClr val="000000"/>
                </a:buClr>
                <a:buSzTx/>
                <a:buFontTx/>
                <a:buNone/>
                <a:tabLst/>
                <a:defRPr/>
              </a:pPr>
              <a:r>
                <a:rPr kumimoji="0" lang="en-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(Trần Đăng Khoa)</a:t>
              </a:r>
              <a:endPar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 name="Rectangle 7">
              <a:extLst>
                <a:ext uri="{FF2B5EF4-FFF2-40B4-BE49-F238E27FC236}">
                  <a16:creationId xmlns:a16="http://schemas.microsoft.com/office/drawing/2014/main" id="{1FFB1E92-CFF9-E147-B911-E623B6E48522}"/>
                </a:ext>
              </a:extLst>
            </p:cNvPr>
            <p:cNvSpPr/>
            <p:nvPr/>
          </p:nvSpPr>
          <p:spPr>
            <a:xfrm>
              <a:off x="2090896" y="2026113"/>
              <a:ext cx="602165" cy="36389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2" name="Rectangle 21">
              <a:extLst>
                <a:ext uri="{FF2B5EF4-FFF2-40B4-BE49-F238E27FC236}">
                  <a16:creationId xmlns:a16="http://schemas.microsoft.com/office/drawing/2014/main" id="{B8600C9E-429F-0547-A61E-1698C59A51EA}"/>
                </a:ext>
              </a:extLst>
            </p:cNvPr>
            <p:cNvSpPr/>
            <p:nvPr/>
          </p:nvSpPr>
          <p:spPr>
            <a:xfrm>
              <a:off x="3962271" y="1985520"/>
              <a:ext cx="602165" cy="36389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14" name="Rectangle 13">
            <a:extLst>
              <a:ext uri="{FF2B5EF4-FFF2-40B4-BE49-F238E27FC236}">
                <a16:creationId xmlns:a16="http://schemas.microsoft.com/office/drawing/2014/main" id="{0575EFEA-A3F3-C84B-B2F5-8FEE838EED2B}"/>
              </a:ext>
            </a:extLst>
          </p:cNvPr>
          <p:cNvSpPr/>
          <p:nvPr/>
        </p:nvSpPr>
        <p:spPr>
          <a:xfrm>
            <a:off x="5644365" y="4854369"/>
            <a:ext cx="772007" cy="584775"/>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gh</a:t>
            </a:r>
            <a:endParaRPr kumimoji="0" lang="en-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6" name="Rectangle 25">
            <a:extLst>
              <a:ext uri="{FF2B5EF4-FFF2-40B4-BE49-F238E27FC236}">
                <a16:creationId xmlns:a16="http://schemas.microsoft.com/office/drawing/2014/main" id="{F0764737-0A8E-7740-B92E-A5CA1D85AC22}"/>
              </a:ext>
            </a:extLst>
          </p:cNvPr>
          <p:cNvSpPr/>
          <p:nvPr/>
        </p:nvSpPr>
        <p:spPr>
          <a:xfrm>
            <a:off x="8484955" y="4809122"/>
            <a:ext cx="413896" cy="584775"/>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VN" sz="32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a:t>
            </a:r>
          </a:p>
        </p:txBody>
      </p:sp>
      <p:pic>
        <p:nvPicPr>
          <p:cNvPr id="11" name="Picture 10">
            <a:extLst>
              <a:ext uri="{FF2B5EF4-FFF2-40B4-BE49-F238E27FC236}">
                <a16:creationId xmlns:a16="http://schemas.microsoft.com/office/drawing/2014/main" id="{120237D3-7C2B-564A-A91F-311E042ABDEF}"/>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Effect>
                      <a14:saturation sat="200000"/>
                    </a14:imgEffect>
                  </a14:imgLayer>
                </a14:imgProps>
              </a:ext>
            </a:extLst>
          </a:blip>
          <a:stretch>
            <a:fillRect/>
          </a:stretch>
        </p:blipFill>
        <p:spPr>
          <a:xfrm>
            <a:off x="3896069" y="763688"/>
            <a:ext cx="4187443" cy="3200977"/>
          </a:xfrm>
          <a:prstGeom prst="rect">
            <a:avLst/>
          </a:prstGeom>
        </p:spPr>
      </p:pic>
    </p:spTree>
    <p:extLst>
      <p:ext uri="{BB962C8B-B14F-4D97-AF65-F5344CB8AC3E}">
        <p14:creationId xmlns:p14="http://schemas.microsoft.com/office/powerpoint/2010/main" val="2394613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accel="50000" decel="5000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1500" fill="hold"/>
                                        <p:tgtEl>
                                          <p:spTgt spid="9"/>
                                        </p:tgtEl>
                                        <p:attrNameLst>
                                          <p:attrName>ppt_x</p:attrName>
                                        </p:attrNameLst>
                                      </p:cBhvr>
                                      <p:tavLst>
                                        <p:tav tm="0">
                                          <p:val>
                                            <p:strVal val="#ppt_x"/>
                                          </p:val>
                                        </p:tav>
                                        <p:tav tm="100000">
                                          <p:val>
                                            <p:strVal val="#ppt_x"/>
                                          </p:val>
                                        </p:tav>
                                      </p:tavLst>
                                    </p:anim>
                                    <p:anim calcmode="lin" valueType="num">
                                      <p:cBhvr additive="base">
                                        <p:cTn id="15" dur="1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7F940E-EC3B-C04B-BF84-A079CC797EAB}"/>
              </a:ext>
            </a:extLst>
          </p:cNvPr>
          <p:cNvSpPr txBox="1"/>
          <p:nvPr/>
        </p:nvSpPr>
        <p:spPr>
          <a:xfrm>
            <a:off x="2754637" y="439997"/>
            <a:ext cx="7082091" cy="574388"/>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1" i="0" u="none" strike="noStrike" kern="0" cap="none" spc="0" normalizeH="0" baseline="0" noProof="0" dirty="0">
                <a:ln>
                  <a:noFill/>
                </a:ln>
                <a:solidFill>
                  <a:srgbClr val="17479D"/>
                </a:solidFill>
                <a:effectLst/>
                <a:uLnTx/>
                <a:uFillTx/>
                <a:latin typeface="UTM Avo" panose="02040603050506020204" pitchFamily="18" charset="0"/>
                <a:ea typeface="+mn-ea"/>
                <a:cs typeface="Arial"/>
                <a:sym typeface="Arial"/>
              </a:rPr>
              <a:t>Chọn a hoặc b </a:t>
            </a:r>
          </a:p>
        </p:txBody>
      </p:sp>
      <p:pic>
        <p:nvPicPr>
          <p:cNvPr id="3" name="Picture 2">
            <a:extLst>
              <a:ext uri="{FF2B5EF4-FFF2-40B4-BE49-F238E27FC236}">
                <a16:creationId xmlns:a16="http://schemas.microsoft.com/office/drawing/2014/main" id="{D16E4CC9-2E21-4D4E-BF68-176C6694A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8428" y="522513"/>
            <a:ext cx="471619" cy="471619"/>
          </a:xfrm>
          <a:prstGeom prst="rect">
            <a:avLst/>
          </a:prstGeom>
        </p:spPr>
      </p:pic>
      <p:sp>
        <p:nvSpPr>
          <p:cNvPr id="9" name="TextBox 8">
            <a:extLst>
              <a:ext uri="{FF2B5EF4-FFF2-40B4-BE49-F238E27FC236}">
                <a16:creationId xmlns:a16="http://schemas.microsoft.com/office/drawing/2014/main" id="{DA5991B2-32D7-2D4C-B927-082A670A87A4}"/>
              </a:ext>
            </a:extLst>
          </p:cNvPr>
          <p:cNvSpPr txBox="1"/>
          <p:nvPr/>
        </p:nvSpPr>
        <p:spPr>
          <a:xfrm>
            <a:off x="2436983" y="994132"/>
            <a:ext cx="8437308" cy="573234"/>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1" i="0" u="none" strike="noStrike" kern="0" cap="none" spc="0" normalizeH="0" baseline="0" noProof="0" dirty="0">
                <a:ln>
                  <a:noFill/>
                </a:ln>
                <a:solidFill>
                  <a:srgbClr val="FC7D77">
                    <a:lumMod val="75000"/>
                  </a:srgbClr>
                </a:solidFill>
                <a:effectLst/>
                <a:uLnTx/>
                <a:uFillTx/>
                <a:latin typeface="UTM Avo" panose="02040603050506020204" pitchFamily="18" charset="0"/>
                <a:ea typeface="+mn-ea"/>
                <a:cs typeface="Arial"/>
                <a:sym typeface="Arial"/>
              </a:rPr>
              <a:t>a) </a:t>
            </a:r>
            <a:r>
              <a:rPr kumimoji="0" lang="vi-VN" sz="24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Tìm tiếng ghép được với </a:t>
            </a:r>
            <a:r>
              <a:rPr kumimoji="0" lang="vi-VN" sz="2400" b="1" i="0" u="none" strike="noStrike" kern="0" cap="none" spc="0" normalizeH="0" baseline="0" noProof="0" dirty="0">
                <a:ln>
                  <a:noFill/>
                </a:ln>
                <a:solidFill>
                  <a:srgbClr val="FF0000"/>
                </a:solidFill>
                <a:effectLst/>
                <a:uLnTx/>
                <a:uFillTx/>
                <a:latin typeface="UTM Avo" panose="02040603050506020204" pitchFamily="18" charset="0"/>
                <a:ea typeface="+mn-ea"/>
                <a:cs typeface="Arial"/>
                <a:sym typeface="Arial"/>
              </a:rPr>
              <a:t>sinh</a:t>
            </a:r>
            <a:r>
              <a:rPr kumimoji="0" lang="vi-VN" sz="24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hoặc </a:t>
            </a:r>
            <a:r>
              <a:rPr kumimoji="0" lang="vi-VN" sz="2400" b="1" i="0" u="none" strike="noStrike" kern="0" cap="none" spc="0" normalizeH="0" baseline="0" noProof="0" dirty="0">
                <a:ln>
                  <a:noFill/>
                </a:ln>
                <a:solidFill>
                  <a:srgbClr val="FF0000"/>
                </a:solidFill>
                <a:effectLst/>
                <a:uLnTx/>
                <a:uFillTx/>
                <a:latin typeface="UTM Avo" panose="02040603050506020204" pitchFamily="18" charset="0"/>
                <a:ea typeface="+mn-ea"/>
                <a:cs typeface="Arial"/>
                <a:sym typeface="Arial"/>
              </a:rPr>
              <a:t>xinh</a:t>
            </a:r>
          </a:p>
        </p:txBody>
      </p:sp>
      <p:graphicFrame>
        <p:nvGraphicFramePr>
          <p:cNvPr id="41" name="Table 40">
            <a:extLst>
              <a:ext uri="{FF2B5EF4-FFF2-40B4-BE49-F238E27FC236}">
                <a16:creationId xmlns:a16="http://schemas.microsoft.com/office/drawing/2014/main" id="{038106F6-31C4-9840-A0A9-663273ED371D}"/>
              </a:ext>
            </a:extLst>
          </p:cNvPr>
          <p:cNvGraphicFramePr>
            <a:graphicFrameLocks noGrp="1"/>
          </p:cNvGraphicFramePr>
          <p:nvPr/>
        </p:nvGraphicFramePr>
        <p:xfrm>
          <a:off x="2928280" y="1697062"/>
          <a:ext cx="6908448" cy="2132938"/>
        </p:xfrm>
        <a:graphic>
          <a:graphicData uri="http://schemas.openxmlformats.org/drawingml/2006/table">
            <a:tbl>
              <a:tblPr firstRow="1" firstCol="1" bandRow="1"/>
              <a:tblGrid>
                <a:gridCol w="1347744">
                  <a:extLst>
                    <a:ext uri="{9D8B030D-6E8A-4147-A177-3AD203B41FA5}">
                      <a16:colId xmlns:a16="http://schemas.microsoft.com/office/drawing/2014/main" val="1162369807"/>
                    </a:ext>
                  </a:extLst>
                </a:gridCol>
                <a:gridCol w="5560704">
                  <a:extLst>
                    <a:ext uri="{9D8B030D-6E8A-4147-A177-3AD203B41FA5}">
                      <a16:colId xmlns:a16="http://schemas.microsoft.com/office/drawing/2014/main" val="1509586747"/>
                    </a:ext>
                  </a:extLst>
                </a:gridCol>
              </a:tblGrid>
              <a:tr h="1042995">
                <a:tc>
                  <a:txBody>
                    <a:bodyPr/>
                    <a:lstStyle/>
                    <a:p>
                      <a:pPr marL="7938" indent="0" algn="ctr">
                        <a:lnSpc>
                          <a:spcPct val="107000"/>
                        </a:lnSpc>
                        <a:tabLst/>
                      </a:pPr>
                      <a:r>
                        <a:rPr lang="en-US" sz="2400" dirty="0" err="1">
                          <a:effectLst/>
                          <a:latin typeface="UTM Avo" panose="02040603050506020204" pitchFamily="18" charset="0"/>
                          <a:ea typeface="Calibri" panose="020F0502020204030204" pitchFamily="34" charset="0"/>
                          <a:cs typeface="Times New Roman" panose="02020603050405020304" pitchFamily="18" charset="0"/>
                        </a:rPr>
                        <a:t>sinh</a:t>
                      </a:r>
                      <a:endParaRPr lang="en-VN" sz="2400" dirty="0">
                        <a:effectLst/>
                        <a:latin typeface="UTM Avo" panose="02040603050506020204" pitchFamily="18" charset="0"/>
                        <a:ea typeface="Calibri" panose="020F0502020204030204" pitchFamily="34" charset="0"/>
                        <a:cs typeface="Times New Roman" panose="02020603050405020304" pitchFamily="18" charset="0"/>
                      </a:endParaRPr>
                    </a:p>
                  </a:txBody>
                  <a:tcPr marT="0" marB="0" anchor="ctr"/>
                </a:tc>
                <a:tc>
                  <a:txBody>
                    <a:bodyPr/>
                    <a:lstStyle/>
                    <a:p>
                      <a:pPr marL="49213" indent="0" algn="l">
                        <a:lnSpc>
                          <a:spcPct val="107000"/>
                        </a:lnSpc>
                        <a:spcAft>
                          <a:spcPts val="800"/>
                        </a:spcAft>
                        <a:tabLst/>
                      </a:pPr>
                      <a:r>
                        <a:rPr lang="en-US" sz="2400" dirty="0" err="1">
                          <a:effectLst/>
                          <a:latin typeface="UTM Avo" panose="02040603050506020204" pitchFamily="18" charset="0"/>
                        </a:rPr>
                        <a:t>sinh</a:t>
                      </a:r>
                      <a:r>
                        <a:rPr lang="en-US" sz="2400" dirty="0">
                          <a:effectLst/>
                          <a:latin typeface="UTM Avo" panose="02040603050506020204" pitchFamily="18" charset="0"/>
                        </a:rPr>
                        <a:t> </a:t>
                      </a:r>
                      <a:r>
                        <a:rPr lang="en-US" sz="2400" dirty="0" err="1">
                          <a:effectLst/>
                          <a:latin typeface="UTM Avo" panose="02040603050506020204" pitchFamily="18" charset="0"/>
                        </a:rPr>
                        <a:t>sống</a:t>
                      </a:r>
                      <a:r>
                        <a:rPr lang="en-US" sz="2400" dirty="0">
                          <a:effectLst/>
                          <a:latin typeface="UTM Avo" panose="02040603050506020204" pitchFamily="18" charset="0"/>
                        </a:rPr>
                        <a:t>, </a:t>
                      </a:r>
                      <a:endParaRPr lang="en-VN" sz="2400" dirty="0">
                        <a:effectLst/>
                        <a:latin typeface="UTM Avo" panose="02040603050506020204" pitchFamily="18" charset="0"/>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353857809"/>
                  </a:ext>
                </a:extLst>
              </a:tr>
              <a:tr h="1089943">
                <a:tc>
                  <a:txBody>
                    <a:bodyPr/>
                    <a:lstStyle/>
                    <a:p>
                      <a:pPr marL="7938" indent="0" algn="ctr">
                        <a:lnSpc>
                          <a:spcPct val="107000"/>
                        </a:lnSpc>
                        <a:tabLst/>
                      </a:pPr>
                      <a:r>
                        <a:rPr lang="en-US" sz="2400" dirty="0" err="1">
                          <a:effectLst/>
                          <a:latin typeface="UTM Avo" panose="02040603050506020204" pitchFamily="18" charset="0"/>
                          <a:ea typeface="Calibri" panose="020F0502020204030204" pitchFamily="34" charset="0"/>
                          <a:cs typeface="Times New Roman" panose="02020603050405020304" pitchFamily="18" charset="0"/>
                        </a:rPr>
                        <a:t>xinh</a:t>
                      </a:r>
                      <a:endParaRPr lang="en-VN" sz="2400" dirty="0">
                        <a:effectLst/>
                        <a:latin typeface="UTM Avo" panose="02040603050506020204" pitchFamily="18" charset="0"/>
                        <a:ea typeface="Calibri" panose="020F0502020204030204" pitchFamily="34" charset="0"/>
                        <a:cs typeface="Times New Roman" panose="02020603050405020304" pitchFamily="18" charset="0"/>
                      </a:endParaRPr>
                    </a:p>
                  </a:txBody>
                  <a:tcPr marT="0" marB="0" anchor="ctr"/>
                </a:tc>
                <a:tc>
                  <a:txBody>
                    <a:bodyPr/>
                    <a:lstStyle/>
                    <a:p>
                      <a:pPr marL="7938" indent="0" algn="l">
                        <a:lnSpc>
                          <a:spcPct val="107000"/>
                        </a:lnSpc>
                        <a:spcAft>
                          <a:spcPts val="800"/>
                        </a:spcAft>
                        <a:tabLst/>
                      </a:pPr>
                      <a:r>
                        <a:rPr lang="en-US" sz="2400" dirty="0">
                          <a:effectLst/>
                          <a:latin typeface="UTM Avo" panose="02040603050506020204" pitchFamily="18" charset="0"/>
                        </a:rPr>
                        <a:t> </a:t>
                      </a:r>
                      <a:r>
                        <a:rPr lang="en-US" sz="2400" dirty="0" err="1">
                          <a:effectLst/>
                          <a:latin typeface="UTM Avo" panose="02040603050506020204" pitchFamily="18" charset="0"/>
                        </a:rPr>
                        <a:t>xinh</a:t>
                      </a:r>
                      <a:r>
                        <a:rPr lang="en-US" sz="2400" dirty="0">
                          <a:effectLst/>
                          <a:latin typeface="UTM Avo" panose="02040603050506020204" pitchFamily="18" charset="0"/>
                        </a:rPr>
                        <a:t> </a:t>
                      </a:r>
                      <a:r>
                        <a:rPr lang="en-US" sz="2400" dirty="0" err="1">
                          <a:effectLst/>
                          <a:latin typeface="UTM Avo" panose="02040603050506020204" pitchFamily="18" charset="0"/>
                        </a:rPr>
                        <a:t>đẹp</a:t>
                      </a:r>
                      <a:r>
                        <a:rPr lang="en-US" sz="2400" dirty="0">
                          <a:effectLst/>
                          <a:latin typeface="UTM Avo" panose="02040603050506020204" pitchFamily="18" charset="0"/>
                        </a:rPr>
                        <a:t>, </a:t>
                      </a:r>
                      <a:endParaRPr lang="en-VN" sz="2400" dirty="0">
                        <a:effectLst/>
                        <a:latin typeface="UTM Avo" panose="02040603050506020204" pitchFamily="18" charset="0"/>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1485440108"/>
                  </a:ext>
                </a:extLst>
              </a:tr>
            </a:tbl>
          </a:graphicData>
        </a:graphic>
      </p:graphicFrame>
      <p:sp>
        <p:nvSpPr>
          <p:cNvPr id="45" name="TextBox 44">
            <a:extLst>
              <a:ext uri="{FF2B5EF4-FFF2-40B4-BE49-F238E27FC236}">
                <a16:creationId xmlns:a16="http://schemas.microsoft.com/office/drawing/2014/main" id="{616B818E-28AC-B849-BE2A-D4C17484C953}"/>
              </a:ext>
            </a:extLst>
          </p:cNvPr>
          <p:cNvSpPr txBox="1"/>
          <p:nvPr/>
        </p:nvSpPr>
        <p:spPr>
          <a:xfrm>
            <a:off x="5793960" y="1978041"/>
            <a:ext cx="2169816"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0000"/>
                </a:solidFill>
                <a:effectLst/>
                <a:uLnTx/>
                <a:uFillTx/>
                <a:latin typeface="UTM Avo" panose="02040603050506020204" pitchFamily="18" charset="0"/>
                <a:ea typeface="+mn-ea"/>
                <a:cs typeface="Arial"/>
                <a:sym typeface="Arial"/>
              </a:rPr>
              <a:t>sinh nhật</a:t>
            </a:r>
            <a:r>
              <a:rPr kumimoji="0" lang="en-VN" sz="2400" b="0" i="0" u="none" strike="noStrike" kern="0" cap="none" spc="0" normalizeH="0" baseline="0" noProof="0" dirty="0">
                <a:ln>
                  <a:noFill/>
                </a:ln>
                <a:solidFill>
                  <a:srgbClr val="FF0000"/>
                </a:solidFill>
                <a:effectLst/>
                <a:uLnTx/>
                <a:uFillTx/>
                <a:latin typeface="UTM Avo" panose="02040603050506020204" pitchFamily="18" charset="0"/>
                <a:ea typeface="+mn-ea"/>
                <a:cs typeface="Arial"/>
                <a:sym typeface="Arial"/>
              </a:rPr>
              <a:t>,</a:t>
            </a:r>
          </a:p>
        </p:txBody>
      </p:sp>
      <p:sp>
        <p:nvSpPr>
          <p:cNvPr id="46" name="TextBox 45">
            <a:extLst>
              <a:ext uri="{FF2B5EF4-FFF2-40B4-BE49-F238E27FC236}">
                <a16:creationId xmlns:a16="http://schemas.microsoft.com/office/drawing/2014/main" id="{02FFA2C4-1497-AB40-AE0F-BC317C0CB4DC}"/>
              </a:ext>
            </a:extLst>
          </p:cNvPr>
          <p:cNvSpPr txBox="1"/>
          <p:nvPr/>
        </p:nvSpPr>
        <p:spPr>
          <a:xfrm>
            <a:off x="7261318" y="1989578"/>
            <a:ext cx="2254709"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0000"/>
                </a:solidFill>
                <a:effectLst/>
                <a:uLnTx/>
                <a:uFillTx/>
                <a:latin typeface="UTM Avo" panose="02040603050506020204" pitchFamily="18" charset="0"/>
                <a:ea typeface="+mn-ea"/>
                <a:cs typeface="Arial"/>
                <a:sym typeface="Arial"/>
              </a:rPr>
              <a:t>học sinh </a:t>
            </a:r>
            <a:r>
              <a:rPr kumimoji="0" lang="en-VN" sz="2400" b="0" i="0" u="none" strike="noStrike" kern="0" cap="none" spc="0" normalizeH="0" baseline="0" noProof="0" dirty="0">
                <a:ln>
                  <a:noFill/>
                </a:ln>
                <a:solidFill>
                  <a:srgbClr val="FF0000"/>
                </a:solidFill>
                <a:effectLst/>
                <a:uLnTx/>
                <a:uFillTx/>
                <a:latin typeface="UTM Avo" panose="02040603050506020204" pitchFamily="18" charset="0"/>
                <a:ea typeface="+mn-ea"/>
                <a:cs typeface="Arial"/>
                <a:sym typeface="Arial"/>
              </a:rPr>
              <a:t>,…</a:t>
            </a:r>
          </a:p>
        </p:txBody>
      </p:sp>
      <p:sp>
        <p:nvSpPr>
          <p:cNvPr id="47" name="TextBox 46">
            <a:extLst>
              <a:ext uri="{FF2B5EF4-FFF2-40B4-BE49-F238E27FC236}">
                <a16:creationId xmlns:a16="http://schemas.microsoft.com/office/drawing/2014/main" id="{9F4A5155-115B-F347-8D3B-32D46E0631AF}"/>
              </a:ext>
            </a:extLst>
          </p:cNvPr>
          <p:cNvSpPr txBox="1"/>
          <p:nvPr/>
        </p:nvSpPr>
        <p:spPr>
          <a:xfrm>
            <a:off x="5793960" y="3059397"/>
            <a:ext cx="2169816"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0000"/>
                </a:solidFill>
                <a:effectLst/>
                <a:uLnTx/>
                <a:uFillTx/>
                <a:latin typeface="UTM Avo" panose="02040603050506020204" pitchFamily="18" charset="0"/>
                <a:ea typeface="+mn-ea"/>
                <a:cs typeface="Arial"/>
                <a:sym typeface="Arial"/>
              </a:rPr>
              <a:t>xinh xắn</a:t>
            </a:r>
            <a:r>
              <a:rPr kumimoji="0" lang="en-VN" sz="2400" b="0" i="0" u="none" strike="noStrike" kern="0" cap="none" spc="0" normalizeH="0" baseline="0" noProof="0" dirty="0">
                <a:ln>
                  <a:noFill/>
                </a:ln>
                <a:solidFill>
                  <a:srgbClr val="FF0000"/>
                </a:solidFill>
                <a:effectLst/>
                <a:uLnTx/>
                <a:uFillTx/>
                <a:latin typeface="UTM Avo" panose="02040603050506020204" pitchFamily="18" charset="0"/>
                <a:ea typeface="+mn-ea"/>
                <a:cs typeface="Arial"/>
                <a:sym typeface="Arial"/>
              </a:rPr>
              <a:t>,…</a:t>
            </a:r>
          </a:p>
        </p:txBody>
      </p:sp>
      <p:sp>
        <p:nvSpPr>
          <p:cNvPr id="48" name="TextBox 47">
            <a:extLst>
              <a:ext uri="{FF2B5EF4-FFF2-40B4-BE49-F238E27FC236}">
                <a16:creationId xmlns:a16="http://schemas.microsoft.com/office/drawing/2014/main" id="{A8B8BFA0-2F90-AA42-9C9D-A13EE371B5A5}"/>
              </a:ext>
            </a:extLst>
          </p:cNvPr>
          <p:cNvSpPr txBox="1"/>
          <p:nvPr/>
        </p:nvSpPr>
        <p:spPr>
          <a:xfrm>
            <a:off x="2436983" y="3771969"/>
            <a:ext cx="8437308" cy="573234"/>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1" i="0" u="none" strike="noStrike" kern="0" cap="none" spc="0" normalizeH="0" baseline="0" noProof="0" dirty="0">
                <a:ln>
                  <a:noFill/>
                </a:ln>
                <a:solidFill>
                  <a:srgbClr val="FC7D77">
                    <a:lumMod val="75000"/>
                  </a:srgbClr>
                </a:solidFill>
                <a:effectLst/>
                <a:uLnTx/>
                <a:uFillTx/>
                <a:latin typeface="UTM Avo" panose="02040603050506020204" pitchFamily="18" charset="0"/>
                <a:ea typeface="+mn-ea"/>
                <a:cs typeface="Arial"/>
                <a:sym typeface="Arial"/>
              </a:rPr>
              <a:t>b) </a:t>
            </a:r>
            <a:r>
              <a:rPr kumimoji="0" lang="vi-VN" sz="24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Tìm từ có tiếng chứa </a:t>
            </a:r>
            <a:r>
              <a:rPr kumimoji="0" lang="vi-VN" sz="2400" b="1" i="0" u="none" strike="noStrike" kern="0" cap="none" spc="0" normalizeH="0" baseline="0" noProof="0" dirty="0">
                <a:ln>
                  <a:noFill/>
                </a:ln>
                <a:solidFill>
                  <a:srgbClr val="FF0000"/>
                </a:solidFill>
                <a:effectLst/>
                <a:uLnTx/>
                <a:uFillTx/>
                <a:latin typeface="UTM Avo" panose="02040603050506020204" pitchFamily="18" charset="0"/>
                <a:ea typeface="+mn-ea"/>
                <a:cs typeface="Arial"/>
                <a:sym typeface="Arial"/>
              </a:rPr>
              <a:t>uc</a:t>
            </a:r>
            <a:r>
              <a:rPr kumimoji="0" lang="vi-VN" sz="24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hoặc </a:t>
            </a:r>
            <a:r>
              <a:rPr kumimoji="0" lang="vi-VN" sz="2400" b="1" i="0" u="none" strike="noStrike" kern="0" cap="none" spc="0" normalizeH="0" baseline="0" noProof="0" dirty="0">
                <a:ln>
                  <a:noFill/>
                </a:ln>
                <a:solidFill>
                  <a:srgbClr val="FF0000"/>
                </a:solidFill>
                <a:effectLst/>
                <a:uLnTx/>
                <a:uFillTx/>
                <a:latin typeface="UTM Avo" panose="02040603050506020204" pitchFamily="18" charset="0"/>
                <a:ea typeface="+mn-ea"/>
                <a:cs typeface="Arial"/>
                <a:sym typeface="Arial"/>
              </a:rPr>
              <a:t>ut</a:t>
            </a:r>
          </a:p>
        </p:txBody>
      </p:sp>
      <p:graphicFrame>
        <p:nvGraphicFramePr>
          <p:cNvPr id="49" name="Table 48">
            <a:extLst>
              <a:ext uri="{FF2B5EF4-FFF2-40B4-BE49-F238E27FC236}">
                <a16:creationId xmlns:a16="http://schemas.microsoft.com/office/drawing/2014/main" id="{D4961AD0-E996-6B4C-8B8C-AF9EF1405BE8}"/>
              </a:ext>
            </a:extLst>
          </p:cNvPr>
          <p:cNvGraphicFramePr>
            <a:graphicFrameLocks noGrp="1"/>
          </p:cNvGraphicFramePr>
          <p:nvPr/>
        </p:nvGraphicFramePr>
        <p:xfrm>
          <a:off x="2928280" y="4474899"/>
          <a:ext cx="6908448" cy="1952535"/>
        </p:xfrm>
        <a:graphic>
          <a:graphicData uri="http://schemas.openxmlformats.org/drawingml/2006/table">
            <a:tbl>
              <a:tblPr firstRow="1" firstCol="1" bandRow="1"/>
              <a:tblGrid>
                <a:gridCol w="1347744">
                  <a:extLst>
                    <a:ext uri="{9D8B030D-6E8A-4147-A177-3AD203B41FA5}">
                      <a16:colId xmlns:a16="http://schemas.microsoft.com/office/drawing/2014/main" val="1162369807"/>
                    </a:ext>
                  </a:extLst>
                </a:gridCol>
                <a:gridCol w="5560704">
                  <a:extLst>
                    <a:ext uri="{9D8B030D-6E8A-4147-A177-3AD203B41FA5}">
                      <a16:colId xmlns:a16="http://schemas.microsoft.com/office/drawing/2014/main" val="1509586747"/>
                    </a:ext>
                  </a:extLst>
                </a:gridCol>
              </a:tblGrid>
              <a:tr h="1042995">
                <a:tc>
                  <a:txBody>
                    <a:bodyPr/>
                    <a:lstStyle/>
                    <a:p>
                      <a:pPr marL="7938" indent="0" algn="ctr">
                        <a:lnSpc>
                          <a:spcPct val="107000"/>
                        </a:lnSpc>
                        <a:tabLst/>
                      </a:pPr>
                      <a:r>
                        <a:rPr lang="en-VN" sz="2400" dirty="0">
                          <a:effectLst/>
                          <a:latin typeface="UTM Avo" panose="02040603050506020204" pitchFamily="18" charset="0"/>
                          <a:ea typeface="Calibri" panose="020F0502020204030204" pitchFamily="34" charset="0"/>
                          <a:cs typeface="Times New Roman" panose="02020603050405020304" pitchFamily="18" charset="0"/>
                        </a:rPr>
                        <a:t>uc</a:t>
                      </a:r>
                    </a:p>
                  </a:txBody>
                  <a:tcPr marT="0" marB="0" anchor="ctr"/>
                </a:tc>
                <a:tc>
                  <a:txBody>
                    <a:bodyPr/>
                    <a:lstStyle/>
                    <a:p>
                      <a:pPr marL="49213" indent="0" algn="l">
                        <a:lnSpc>
                          <a:spcPct val="107000"/>
                        </a:lnSpc>
                        <a:spcAft>
                          <a:spcPts val="800"/>
                        </a:spcAft>
                        <a:tabLst/>
                      </a:pPr>
                      <a:r>
                        <a:rPr lang="en-US" sz="2400" dirty="0" err="1">
                          <a:effectLst/>
                          <a:latin typeface="UTM Avo" panose="02040603050506020204" pitchFamily="18" charset="0"/>
                        </a:rPr>
                        <a:t>chúc</a:t>
                      </a:r>
                      <a:r>
                        <a:rPr lang="en-US" sz="2400" dirty="0">
                          <a:effectLst/>
                          <a:latin typeface="UTM Avo" panose="02040603050506020204" pitchFamily="18" charset="0"/>
                        </a:rPr>
                        <a:t> </a:t>
                      </a:r>
                      <a:r>
                        <a:rPr lang="en-US" sz="2400" dirty="0" err="1">
                          <a:effectLst/>
                          <a:latin typeface="UTM Avo" panose="02040603050506020204" pitchFamily="18" charset="0"/>
                        </a:rPr>
                        <a:t>mừng</a:t>
                      </a:r>
                      <a:r>
                        <a:rPr lang="en-US" sz="2400" dirty="0">
                          <a:effectLst/>
                          <a:latin typeface="UTM Avo" panose="02040603050506020204" pitchFamily="18" charset="0"/>
                        </a:rPr>
                        <a:t>, </a:t>
                      </a:r>
                      <a:endParaRPr lang="en-VN" sz="2400" dirty="0">
                        <a:effectLst/>
                        <a:latin typeface="UTM Avo" panose="02040603050506020204" pitchFamily="18" charset="0"/>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353857809"/>
                  </a:ext>
                </a:extLst>
              </a:tr>
              <a:tr h="909540">
                <a:tc>
                  <a:txBody>
                    <a:bodyPr/>
                    <a:lstStyle/>
                    <a:p>
                      <a:pPr marL="7938" indent="0" algn="ctr">
                        <a:lnSpc>
                          <a:spcPct val="107000"/>
                        </a:lnSpc>
                        <a:tabLst/>
                      </a:pPr>
                      <a:r>
                        <a:rPr lang="en-VN" sz="2400" dirty="0">
                          <a:effectLst/>
                          <a:latin typeface="UTM Avo" panose="02040603050506020204" pitchFamily="18" charset="0"/>
                          <a:ea typeface="Calibri" panose="020F0502020204030204" pitchFamily="34" charset="0"/>
                          <a:cs typeface="Times New Roman" panose="02020603050405020304" pitchFamily="18" charset="0"/>
                        </a:rPr>
                        <a:t>ut</a:t>
                      </a:r>
                    </a:p>
                  </a:txBody>
                  <a:tcPr marT="0" marB="0" anchor="ctr"/>
                </a:tc>
                <a:tc>
                  <a:txBody>
                    <a:bodyPr/>
                    <a:lstStyle/>
                    <a:p>
                      <a:pPr marL="7938" indent="0" algn="l">
                        <a:lnSpc>
                          <a:spcPct val="107000"/>
                        </a:lnSpc>
                        <a:spcAft>
                          <a:spcPts val="800"/>
                        </a:spcAft>
                        <a:tabLst/>
                      </a:pPr>
                      <a:r>
                        <a:rPr lang="en-US" sz="2400" dirty="0">
                          <a:effectLst/>
                          <a:latin typeface="UTM Avo" panose="02040603050506020204" pitchFamily="18" charset="0"/>
                        </a:rPr>
                        <a:t> </a:t>
                      </a:r>
                      <a:r>
                        <a:rPr lang="en-US" sz="2400" dirty="0" err="1">
                          <a:effectLst/>
                          <a:latin typeface="UTM Avo" panose="02040603050506020204" pitchFamily="18" charset="0"/>
                        </a:rPr>
                        <a:t>sút</a:t>
                      </a:r>
                      <a:r>
                        <a:rPr lang="en-US" sz="2400" dirty="0">
                          <a:effectLst/>
                          <a:latin typeface="UTM Avo" panose="02040603050506020204" pitchFamily="18" charset="0"/>
                        </a:rPr>
                        <a:t> </a:t>
                      </a:r>
                      <a:r>
                        <a:rPr lang="en-US" sz="2400" dirty="0" err="1">
                          <a:effectLst/>
                          <a:latin typeface="UTM Avo" panose="02040603050506020204" pitchFamily="18" charset="0"/>
                        </a:rPr>
                        <a:t>bóng</a:t>
                      </a:r>
                      <a:r>
                        <a:rPr lang="en-US" sz="2400" dirty="0">
                          <a:effectLst/>
                          <a:latin typeface="UTM Avo" panose="02040603050506020204" pitchFamily="18" charset="0"/>
                        </a:rPr>
                        <a:t>, </a:t>
                      </a:r>
                      <a:endParaRPr lang="en-VN" sz="2400" dirty="0">
                        <a:effectLst/>
                        <a:latin typeface="UTM Avo" panose="02040603050506020204" pitchFamily="18" charset="0"/>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1485440108"/>
                  </a:ext>
                </a:extLst>
              </a:tr>
            </a:tbl>
          </a:graphicData>
        </a:graphic>
      </p:graphicFrame>
      <p:sp>
        <p:nvSpPr>
          <p:cNvPr id="50" name="TextBox 49">
            <a:extLst>
              <a:ext uri="{FF2B5EF4-FFF2-40B4-BE49-F238E27FC236}">
                <a16:creationId xmlns:a16="http://schemas.microsoft.com/office/drawing/2014/main" id="{F02494C1-01BA-D247-9E04-15A69F1AE482}"/>
              </a:ext>
            </a:extLst>
          </p:cNvPr>
          <p:cNvSpPr txBox="1"/>
          <p:nvPr/>
        </p:nvSpPr>
        <p:spPr>
          <a:xfrm>
            <a:off x="6220081" y="4755878"/>
            <a:ext cx="2169816"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0000"/>
                </a:solidFill>
                <a:effectLst/>
                <a:uLnTx/>
                <a:uFillTx/>
                <a:latin typeface="UTM Avo" panose="02040603050506020204" pitchFamily="18" charset="0"/>
                <a:ea typeface="+mn-ea"/>
                <a:cs typeface="Arial"/>
                <a:sym typeface="Arial"/>
              </a:rPr>
              <a:t>súc miệng</a:t>
            </a:r>
            <a:r>
              <a:rPr kumimoji="0" lang="en-VN" sz="2400" b="0" i="0" u="none" strike="noStrike" kern="0" cap="none" spc="0" normalizeH="0" baseline="0" noProof="0" dirty="0">
                <a:ln>
                  <a:noFill/>
                </a:ln>
                <a:solidFill>
                  <a:srgbClr val="FF0000"/>
                </a:solidFill>
                <a:effectLst/>
                <a:uLnTx/>
                <a:uFillTx/>
                <a:latin typeface="UTM Avo" panose="02040603050506020204" pitchFamily="18" charset="0"/>
                <a:ea typeface="+mn-ea"/>
                <a:cs typeface="Arial"/>
                <a:sym typeface="Arial"/>
              </a:rPr>
              <a:t>,</a:t>
            </a:r>
          </a:p>
        </p:txBody>
      </p:sp>
      <p:sp>
        <p:nvSpPr>
          <p:cNvPr id="51" name="TextBox 50">
            <a:extLst>
              <a:ext uri="{FF2B5EF4-FFF2-40B4-BE49-F238E27FC236}">
                <a16:creationId xmlns:a16="http://schemas.microsoft.com/office/drawing/2014/main" id="{7FAAD921-770B-F946-B8A6-EA426D5210A5}"/>
              </a:ext>
            </a:extLst>
          </p:cNvPr>
          <p:cNvSpPr txBox="1"/>
          <p:nvPr/>
        </p:nvSpPr>
        <p:spPr>
          <a:xfrm>
            <a:off x="7963776" y="4767415"/>
            <a:ext cx="2254709"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0000"/>
                </a:solidFill>
                <a:effectLst/>
                <a:uLnTx/>
                <a:uFillTx/>
                <a:latin typeface="UTM Avo" panose="02040603050506020204" pitchFamily="18" charset="0"/>
                <a:ea typeface="+mn-ea"/>
                <a:cs typeface="Arial"/>
                <a:sym typeface="Arial"/>
              </a:rPr>
              <a:t>khúc nhạc</a:t>
            </a:r>
            <a:endParaRPr kumimoji="0" lang="en-VN" sz="2400" b="0" i="0" u="none" strike="noStrike" kern="0" cap="none" spc="0" normalizeH="0" baseline="0" noProof="0" dirty="0">
              <a:ln>
                <a:noFill/>
              </a:ln>
              <a:solidFill>
                <a:srgbClr val="FF0000"/>
              </a:solidFill>
              <a:effectLst/>
              <a:uLnTx/>
              <a:uFillTx/>
              <a:latin typeface="UTM Avo" panose="02040603050506020204" pitchFamily="18" charset="0"/>
              <a:ea typeface="+mn-ea"/>
              <a:cs typeface="Arial"/>
              <a:sym typeface="Arial"/>
            </a:endParaRPr>
          </a:p>
        </p:txBody>
      </p:sp>
      <p:sp>
        <p:nvSpPr>
          <p:cNvPr id="52" name="TextBox 51">
            <a:extLst>
              <a:ext uri="{FF2B5EF4-FFF2-40B4-BE49-F238E27FC236}">
                <a16:creationId xmlns:a16="http://schemas.microsoft.com/office/drawing/2014/main" id="{F4AAC67A-6142-F64F-B864-0F5AB2FEC1D5}"/>
              </a:ext>
            </a:extLst>
          </p:cNvPr>
          <p:cNvSpPr txBox="1"/>
          <p:nvPr/>
        </p:nvSpPr>
        <p:spPr>
          <a:xfrm>
            <a:off x="5793960" y="5754373"/>
            <a:ext cx="2169816"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0000"/>
                </a:solidFill>
                <a:effectLst/>
                <a:uLnTx/>
                <a:uFillTx/>
                <a:latin typeface="UTM Avo" panose="02040603050506020204" pitchFamily="18" charset="0"/>
                <a:ea typeface="+mn-ea"/>
                <a:cs typeface="Arial"/>
                <a:sym typeface="Arial"/>
              </a:rPr>
              <a:t>bút chì</a:t>
            </a:r>
            <a:r>
              <a:rPr kumimoji="0" lang="en-VN" sz="2400" b="0" i="0" u="none" strike="noStrike" kern="0" cap="none" spc="0" normalizeH="0" baseline="0" noProof="0" dirty="0">
                <a:ln>
                  <a:noFill/>
                </a:ln>
                <a:solidFill>
                  <a:srgbClr val="FF0000"/>
                </a:solidFill>
                <a:effectLst/>
                <a:uLnTx/>
                <a:uFillTx/>
                <a:latin typeface="UTM Avo" panose="02040603050506020204" pitchFamily="18" charset="0"/>
                <a:ea typeface="+mn-ea"/>
                <a:cs typeface="Arial"/>
                <a:sym typeface="Arial"/>
              </a:rPr>
              <a:t>,…</a:t>
            </a:r>
          </a:p>
        </p:txBody>
      </p:sp>
    </p:spTree>
    <p:extLst>
      <p:ext uri="{BB962C8B-B14F-4D97-AF65-F5344CB8AC3E}">
        <p14:creationId xmlns:p14="http://schemas.microsoft.com/office/powerpoint/2010/main" val="1861462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fade">
                                      <p:cBhvr>
                                        <p:cTn id="35" dur="1000"/>
                                        <p:tgtEl>
                                          <p:spTgt spid="48"/>
                                        </p:tgtEl>
                                      </p:cBhvr>
                                    </p:animEffect>
                                    <p:anim calcmode="lin" valueType="num">
                                      <p:cBhvr>
                                        <p:cTn id="36" dur="1000" fill="hold"/>
                                        <p:tgtEl>
                                          <p:spTgt spid="48"/>
                                        </p:tgtEl>
                                        <p:attrNameLst>
                                          <p:attrName>ppt_x</p:attrName>
                                        </p:attrNameLst>
                                      </p:cBhvr>
                                      <p:tavLst>
                                        <p:tav tm="0">
                                          <p:val>
                                            <p:strVal val="#ppt_x"/>
                                          </p:val>
                                        </p:tav>
                                        <p:tav tm="100000">
                                          <p:val>
                                            <p:strVal val="#ppt_x"/>
                                          </p:val>
                                        </p:tav>
                                      </p:tavLst>
                                    </p:anim>
                                    <p:anim calcmode="lin" valueType="num">
                                      <p:cBhvr>
                                        <p:cTn id="37"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49"/>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50"/>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51"/>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45" grpId="0"/>
      <p:bldP spid="46" grpId="0"/>
      <p:bldP spid="47" grpId="0"/>
      <p:bldP spid="48" grpId="0"/>
      <p:bldP spid="50" grpId="0"/>
      <p:bldP spid="51" grpId="0"/>
      <p:bldP spid="5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249BC14-F1C4-4295-BEC7-7F47C38864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18">
            <a:extLst>
              <a:ext uri="{FF2B5EF4-FFF2-40B4-BE49-F238E27FC236}">
                <a16:creationId xmlns:a16="http://schemas.microsoft.com/office/drawing/2014/main" id="{24BDCB22-0369-40F5-AECC-34886F39ACD2}"/>
              </a:ext>
            </a:extLst>
          </p:cNvPr>
          <p:cNvSpPr>
            <a:spLocks noChangeArrowheads="1"/>
          </p:cNvSpPr>
          <p:nvPr>
            <p:custDataLst>
              <p:tags r:id="rId1"/>
            </p:custDataLst>
          </p:nvPr>
        </p:nvSpPr>
        <p:spPr bwMode="auto">
          <a:xfrm>
            <a:off x="2307277" y="2224045"/>
            <a:ext cx="7361235" cy="92333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defTabSz="914377" fontAlgn="base">
              <a:spcBef>
                <a:spcPct val="0"/>
              </a:spcBef>
              <a:spcAft>
                <a:spcPct val="0"/>
              </a:spcAft>
              <a:defRPr/>
            </a:pPr>
            <a:r>
              <a:rPr lang="en-US" altLang="zh-CN" sz="6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Củng</a:t>
            </a:r>
            <a:r>
              <a:rPr lang="en-US" altLang="zh-CN"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6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cố</a:t>
            </a:r>
            <a:r>
              <a:rPr lang="en-US" altLang="zh-CN"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6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bài</a:t>
            </a:r>
            <a:r>
              <a:rPr lang="en-US" altLang="zh-CN"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6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học</a:t>
            </a:r>
            <a:endParaRPr lang="en-US" altLang="zh-CN"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8" name="龚芝怡 - 卓别林">
            <a:hlinkClick r:id="" action="ppaction://media"/>
            <a:extLst>
              <a:ext uri="{FF2B5EF4-FFF2-40B4-BE49-F238E27FC236}">
                <a16:creationId xmlns:a16="http://schemas.microsoft.com/office/drawing/2014/main" id="{9AF2E990-8637-4BC3-B373-6E69B81EAB9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027113" y="-1600200"/>
            <a:ext cx="609600" cy="609600"/>
          </a:xfrm>
          <a:prstGeom prst="rect">
            <a:avLst/>
          </a:prstGeom>
        </p:spPr>
      </p:pic>
    </p:spTree>
    <p:extLst>
      <p:ext uri="{BB962C8B-B14F-4D97-AF65-F5344CB8AC3E}">
        <p14:creationId xmlns:p14="http://schemas.microsoft.com/office/powerpoint/2010/main" val="399178041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par>
                                    <p:cTn id="7" presetID="16" presetClass="entr" presetSubtype="21"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barn(inVertical)">
                                          <p:cBhvr>
                                            <p:cTn id="9" dur="75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grpId="0" nodeType="clickEffect" p14:presetBounceEnd="50000">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14:bounceEnd="50000">
                                          <p:cBhvr additive="base">
                                            <p:cTn id="14"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15"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6" repeatCount="indefinite" fill="remove" display="0">
                      <p:stCondLst>
                        <p:cond delay="indefinite"/>
                      </p:stCondLst>
                      <p:endCondLst>
                        <p:cond evt="onStopAudio" delay="0">
                          <p:tgtEl>
                            <p:sldTgt/>
                          </p:tgtEl>
                        </p:cond>
                      </p:endCondLst>
                    </p:cTn>
                    <p:tgtEl>
                      <p:spTgt spid="18"/>
                    </p:tgtEl>
                  </p:cMediaNode>
                </p:audio>
              </p:childTnLst>
            </p:cTn>
          </p:par>
        </p:tnLst>
        <p:bldLst>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par>
                                    <p:cTn id="7" presetID="16" presetClass="entr" presetSubtype="21"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barn(inVertical)">
                                          <p:cBhvr>
                                            <p:cTn id="9" dur="75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6" repeatCount="indefinite" fill="remove" display="0">
                      <p:stCondLst>
                        <p:cond delay="indefinite"/>
                      </p:stCondLst>
                      <p:endCondLst>
                        <p:cond evt="onStopAudio" delay="0">
                          <p:tgtEl>
                            <p:sldTgt/>
                          </p:tgtEl>
                        </p:cond>
                      </p:endCondLst>
                    </p:cTn>
                    <p:tgtEl>
                      <p:spTgt spid="18"/>
                    </p:tgtEl>
                  </p:cMediaNode>
                </p:audio>
              </p:childTnLst>
            </p:cTn>
          </p:par>
        </p:tnLst>
        <p:bldLst>
          <p:bldP spid="11" grpId="0"/>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Custom 3">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211</Words>
  <Application>Microsoft Office PowerPoint</Application>
  <PresentationFormat>Widescreen</PresentationFormat>
  <Paragraphs>41</Paragraphs>
  <Slides>8</Slides>
  <Notes>2</Notes>
  <HiddenSlides>0</HiddenSlides>
  <MMClips>1</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8</vt:i4>
      </vt:variant>
    </vt:vector>
  </HeadingPairs>
  <TitlesOfParts>
    <vt:vector size="22" baseType="lpstr">
      <vt:lpstr>等线</vt:lpstr>
      <vt:lpstr>UTM Cookies</vt:lpstr>
      <vt:lpstr>小单纯体</vt:lpstr>
      <vt:lpstr>Arial</vt:lpstr>
      <vt:lpstr>Arial-Rounded</vt:lpstr>
      <vt:lpstr>Calibri</vt:lpstr>
      <vt:lpstr>HP001 4 hàng</vt:lpstr>
      <vt:lpstr>Kalam</vt:lpstr>
      <vt:lpstr>Montserrat</vt:lpstr>
      <vt:lpstr>UTM Avo</vt:lpstr>
      <vt:lpstr>1_Office Theme</vt:lpstr>
      <vt:lpstr>Doodle Sketchbook by Slidesgo</vt:lpstr>
      <vt:lpstr>1_Doodle Sketchbook by Slidesgo</vt:lpstr>
      <vt:lpstr>2_Doodle Sketchbook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tran thao</cp:lastModifiedBy>
  <cp:revision>1</cp:revision>
  <dcterms:created xsi:type="dcterms:W3CDTF">2021-07-31T15:53:58Z</dcterms:created>
  <dcterms:modified xsi:type="dcterms:W3CDTF">2021-07-31T15:54:28Z</dcterms:modified>
</cp:coreProperties>
</file>