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13" r:id="rId2"/>
    <p:sldMasterId id="2147483745" r:id="rId3"/>
    <p:sldMasterId id="2147483757" r:id="rId4"/>
    <p:sldMasterId id="2147483773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1" r:id="rId10"/>
    <p:sldId id="260" r:id="rId11"/>
    <p:sldId id="290" r:id="rId12"/>
    <p:sldId id="304" r:id="rId13"/>
    <p:sldId id="376" r:id="rId14"/>
    <p:sldId id="3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8D76-4F1F-40BC-A58B-769268D05A22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C693-AB8B-4900-9775-1718A291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6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469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6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92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89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85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89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18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5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6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9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4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451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329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3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1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4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4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87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9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87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1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33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03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89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3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00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17053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17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45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88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47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096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5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7/31/2021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57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7/31/2021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410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017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118886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03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7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1CC486-9AA6-4977-8BA6-1A9C44700B96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702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46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E80B-084D-4A7A-9F88-BB3E4EABE71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2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slide" Target="slide2.xml"/><Relationship Id="rId3" Type="http://schemas.openxmlformats.org/officeDocument/2006/relationships/slideLayout" Target="../slideLayouts/slideLayout35.xml"/><Relationship Id="rId7" Type="http://schemas.openxmlformats.org/officeDocument/2006/relationships/slide" Target="slide6.xml"/><Relationship Id="rId12" Type="http://schemas.openxmlformats.org/officeDocument/2006/relationships/image" Target="../media/image14.gif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slide" Target="slide5.xml"/><Relationship Id="rId5" Type="http://schemas.openxmlformats.org/officeDocument/2006/relationships/slide" Target="slide4.xml"/><Relationship Id="rId15" Type="http://schemas.openxmlformats.org/officeDocument/2006/relationships/image" Target="../media/image16.png"/><Relationship Id="rId10" Type="http://schemas.openxmlformats.org/officeDocument/2006/relationships/image" Target="../media/image13.gif"/><Relationship Id="rId4" Type="http://schemas.openxmlformats.org/officeDocument/2006/relationships/image" Target="../media/image10.jpg"/><Relationship Id="rId9" Type="http://schemas.openxmlformats.org/officeDocument/2006/relationships/slide" Target="slide3.xml"/><Relationship Id="rId14" Type="http://schemas.openxmlformats.org/officeDocument/2006/relationships/image" Target="../media/image1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slide" Target="slide2.xml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397000"/>
            <a:ext cx="1524000" cy="1526120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1" y="4013633"/>
            <a:ext cx="2235200" cy="2235200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1" y="189145"/>
            <a:ext cx="2873511" cy="1592404"/>
          </a:xfrm>
          <a:prstGeom prst="rect">
            <a:avLst/>
          </a:prstGeom>
        </p:spPr>
      </p:pic>
      <p:pic>
        <p:nvPicPr>
          <p:cNvPr id="9" name="Picture 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479" y="3625886"/>
            <a:ext cx="1463429" cy="1463429"/>
          </a:xfrm>
          <a:prstGeom prst="rect">
            <a:avLst/>
          </a:prstGeom>
        </p:spPr>
      </p:pic>
      <p:pic>
        <p:nvPicPr>
          <p:cNvPr id="10" name="Picture 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79" y="976323"/>
            <a:ext cx="2040923" cy="111357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1" y="330200"/>
            <a:ext cx="4487333" cy="1524000"/>
            <a:chOff x="-1" y="247650"/>
            <a:chExt cx="3365500" cy="1143000"/>
          </a:xfrm>
        </p:grpSpPr>
        <p:sp>
          <p:nvSpPr>
            <p:cNvPr id="13" name="Rounded Rectangle 12"/>
            <p:cNvSpPr/>
            <p:nvPr/>
          </p:nvSpPr>
          <p:spPr>
            <a:xfrm>
              <a:off x="241299" y="247650"/>
              <a:ext cx="3035300" cy="1143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" y="247650"/>
              <a:ext cx="3365500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Tiêu</a:t>
              </a:r>
              <a:r>
                <a:rPr lang="en-US" sz="4267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4267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diệt</a:t>
              </a:r>
              <a:r>
                <a:rPr lang="en-US" sz="4267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virus,</a:t>
              </a:r>
            </a:p>
            <a:p>
              <a:pPr algn="ctr" defTabSz="1219170"/>
              <a:r>
                <a:rPr lang="en-US" sz="4267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vi </a:t>
              </a:r>
              <a:r>
                <a:rPr lang="en-US" sz="4267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khuẩn</a:t>
              </a:r>
              <a:endParaRPr lang="en-US" sz="4267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16" name="Stranger_Dang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78000" y="5131233"/>
            <a:ext cx="812800" cy="812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67" y="2115457"/>
            <a:ext cx="4775200" cy="47752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673602" y="362858"/>
            <a:ext cx="507999" cy="32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29601" y="189145"/>
            <a:ext cx="507999" cy="32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769601" y="3016098"/>
            <a:ext cx="507999" cy="32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214194" y="5376162"/>
            <a:ext cx="507999" cy="32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72822" y="5782562"/>
            <a:ext cx="507999" cy="32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11277599" y="6489381"/>
            <a:ext cx="652272" cy="323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32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7547" numSld="8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32000" y="473219"/>
            <a:ext cx="8737600" cy="1939780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488949"/>
              <a:ext cx="6172200" cy="73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Bốn người giẫm đất, một người phất cờ</a:t>
              </a:r>
            </a:p>
            <a:p>
              <a:pPr algn="ctr"/>
              <a:r>
                <a:rPr lang="vi-VN" sz="3200" b="1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Hai người lẳng lơ, hai người quạt mát</a:t>
              </a:r>
            </a:p>
            <a:p>
              <a:pPr algn="ctr"/>
              <a:r>
                <a:rPr lang="vi-VN" sz="3200" b="1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Trách người vô nghĩa, sao chê ngu đần?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2717800"/>
            <a:ext cx="8737600" cy="1016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Con </a:t>
              </a:r>
              <a:r>
                <a:rPr lang="en-US" sz="3200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trâu</a:t>
              </a:r>
              <a:endParaRPr lang="en-US" sz="32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4571" y="3937000"/>
            <a:ext cx="8737600" cy="1016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B. Con </a:t>
              </a:r>
              <a:r>
                <a:rPr lang="en-US" sz="3200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Hươu</a:t>
              </a:r>
              <a:endParaRPr lang="en-US" sz="32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4571" y="5170715"/>
            <a:ext cx="8737600" cy="1016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C. Con </a:t>
              </a:r>
              <a:r>
                <a:rPr lang="en-US" sz="3200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voi</a:t>
              </a:r>
              <a:endParaRPr lang="en-US" sz="32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99" y="3755570"/>
            <a:ext cx="3156857" cy="31568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5083629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117" y="3937001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1" y="2733476"/>
            <a:ext cx="1001484" cy="962880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3" y="215549"/>
            <a:ext cx="1167585" cy="63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32000" y="473219"/>
            <a:ext cx="9826595" cy="1939780"/>
            <a:chOff x="1524000" y="354915"/>
            <a:chExt cx="7369946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21746" y="450438"/>
              <a:ext cx="6172200" cy="73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0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Trên lợp ngói, dưới có hoa</a:t>
              </a:r>
            </a:p>
            <a:p>
              <a:pPr algn="just"/>
              <a:r>
                <a:rPr lang="vi-VN" sz="3200" b="0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Một thằng ló cổ ra</a:t>
              </a:r>
            </a:p>
            <a:p>
              <a:pPr algn="just"/>
              <a:r>
                <a:rPr lang="vi-VN" sz="3200" b="0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Bốn thằng rung rinh chạy.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2717801"/>
            <a:ext cx="8737600" cy="1016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Con </a:t>
              </a:r>
              <a:r>
                <a:rPr lang="en-US" sz="3733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cua</a:t>
              </a:r>
              <a:endParaRPr lang="en-US" sz="3733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4571" y="3937001"/>
            <a:ext cx="8737600" cy="1016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B. Con </a:t>
              </a:r>
              <a:r>
                <a:rPr lang="en-US" sz="3733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rùa</a:t>
              </a:r>
              <a:endParaRPr lang="en-US" sz="3733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4571" y="5170716"/>
            <a:ext cx="8737600" cy="1016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C. Con </a:t>
              </a:r>
              <a:r>
                <a:rPr lang="en-US" sz="3733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bọ</a:t>
              </a:r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hung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99" y="3755570"/>
            <a:ext cx="3156857" cy="3156857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4021" y="192409"/>
            <a:ext cx="2052907" cy="11376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21" y="3883949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22" y="5180291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1" y="2733476"/>
            <a:ext cx="1001484" cy="9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32000" y="473219"/>
            <a:ext cx="10945181" cy="2062103"/>
            <a:chOff x="1524000" y="354915"/>
            <a:chExt cx="8208886" cy="972062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60686" y="354915"/>
              <a:ext cx="6172200" cy="972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0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Con gì mào đỏ</a:t>
              </a:r>
            </a:p>
            <a:p>
              <a:pPr algn="just"/>
              <a:r>
                <a:rPr lang="vi-VN" sz="3200" b="0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Lông mượt như to</a:t>
              </a:r>
            </a:p>
            <a:p>
              <a:pPr algn="just"/>
              <a:r>
                <a:rPr lang="vi-VN" sz="3200" b="0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Sáng sớm tinh mơ</a:t>
              </a:r>
            </a:p>
            <a:p>
              <a:pPr algn="just"/>
              <a:r>
                <a:rPr lang="vi-VN" sz="3200" b="0" i="0" u="none" strike="noStrike" dirty="0">
                  <a:solidFill>
                    <a:srgbClr val="FF0000"/>
                  </a:solidFill>
                  <a:effectLst/>
                  <a:latin typeface="+mj-lt"/>
                </a:rPr>
                <a:t>Gọi người ta dậy.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3891186"/>
            <a:ext cx="8737600" cy="1018274"/>
            <a:chOff x="1524000" y="1808045"/>
            <a:chExt cx="6553200" cy="763705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808045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B. Con </a:t>
              </a:r>
              <a:r>
                <a:rPr lang="en-US" sz="3200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gà</a:t>
              </a:r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mái</a:t>
              </a:r>
              <a:endParaRPr lang="en-US" sz="32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4571" y="2616202"/>
            <a:ext cx="8737600" cy="1016001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809750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Con </a:t>
              </a:r>
              <a:r>
                <a:rPr lang="en-US" sz="3200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gà</a:t>
              </a:r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trống</a:t>
              </a:r>
              <a:endParaRPr lang="en-US" sz="32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4571" y="5162798"/>
            <a:ext cx="8737600" cy="1023918"/>
            <a:chOff x="1524000" y="1803812"/>
            <a:chExt cx="6553200" cy="767938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80381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C. Con </a:t>
              </a:r>
              <a:r>
                <a:rPr lang="en-US" sz="3200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gà</a:t>
              </a:r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con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99" y="3755570"/>
            <a:ext cx="3156857" cy="31568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21" y="2563149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22" y="5180291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1" y="3909135"/>
            <a:ext cx="1001484" cy="962880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72" y="241115"/>
            <a:ext cx="1864491" cy="18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32000" y="473219"/>
            <a:ext cx="8737600" cy="1939780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488949"/>
              <a:ext cx="6172200" cy="585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b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Em nên cất giấy vẽ và phiếu bài tập ở đâu?</a:t>
              </a:r>
              <a:endParaRPr lang="en-US" sz="3733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2717800"/>
            <a:ext cx="8737600" cy="1016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3200" b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Vứt thùng rác</a:t>
              </a:r>
              <a:endParaRPr lang="en-US" sz="32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4571" y="3937000"/>
            <a:ext cx="8737600" cy="1016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3200" b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Nhét lộn xộn trong tủ cá nhân</a:t>
              </a:r>
              <a:endParaRPr lang="en-US" sz="32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4571" y="5170715"/>
            <a:ext cx="8737600" cy="1016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3200" b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Bỏ gọn trong túi hoặc trong kẹp file</a:t>
              </a:r>
              <a:endParaRPr lang="en-US" sz="32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99" y="3755570"/>
            <a:ext cx="3156857" cy="31568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5083629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117" y="3937001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1" y="2733476"/>
            <a:ext cx="1001484" cy="962880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271" y="49711"/>
            <a:ext cx="1022192" cy="10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32000" y="473220"/>
            <a:ext cx="8737600" cy="1939780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605204"/>
              <a:ext cx="6172200" cy="623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0" i="0" u="none" strike="noStrike" dirty="0">
                  <a:solidFill>
                    <a:srgbClr val="FF0000"/>
                  </a:solidFill>
                  <a:effectLst/>
                  <a:latin typeface="Open Sans" panose="020B0606030504020204" pitchFamily="34" charset="0"/>
                </a:rPr>
                <a:t>Cá gì đầu bẹp có râu</a:t>
              </a:r>
            </a:p>
            <a:p>
              <a:pPr algn="ctr"/>
              <a:r>
                <a:rPr lang="vi-VN" sz="4000" b="0" i="0" u="none" strike="noStrike" dirty="0">
                  <a:solidFill>
                    <a:srgbClr val="FF0000"/>
                  </a:solidFill>
                  <a:effectLst/>
                  <a:latin typeface="Open Sans" panose="020B0606030504020204" pitchFamily="34" charset="0"/>
                </a:rPr>
                <a:t>Cả đời ẩn dưới bùn sâu kiếm mồi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3893460"/>
            <a:ext cx="8737600" cy="1016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B. </a:t>
              </a:r>
              <a:r>
                <a:rPr lang="en-US" sz="3733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Cá</a:t>
              </a:r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chép</a:t>
              </a:r>
              <a:endParaRPr lang="en-US" sz="3733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4571" y="2616201"/>
            <a:ext cx="8737600" cy="1016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Con </a:t>
              </a:r>
              <a:r>
                <a:rPr lang="en-US" sz="3733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cá</a:t>
              </a:r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trê</a:t>
              </a:r>
              <a:endParaRPr lang="en-US" sz="3733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4571" y="5170716"/>
            <a:ext cx="8737600" cy="1016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C. </a:t>
              </a:r>
              <a:r>
                <a:rPr lang="en-US" sz="3733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Cá</a:t>
              </a:r>
              <a:r>
                <a:rPr lang="en-US" sz="3733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trôi</a:t>
              </a:r>
              <a:endParaRPr lang="en-US" sz="3733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99" y="3755570"/>
            <a:ext cx="3156857" cy="31568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21" y="2563149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22" y="5180291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1" y="3909135"/>
            <a:ext cx="1001484" cy="962880"/>
          </a:xfrm>
          <a:prstGeom prst="rect">
            <a:avLst/>
          </a:prstGeom>
        </p:spPr>
      </p:pic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506" y="-2309"/>
            <a:ext cx="1406439" cy="140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85254" y="1238786"/>
            <a:ext cx="6143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altLang="zh-CN" sz="7200" b="1" dirty="0" err="1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Luyện</a:t>
            </a:r>
            <a:r>
              <a:rPr lang="en-US" altLang="zh-CN" sz="7200" b="1" dirty="0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7200" b="1" dirty="0" err="1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lang="en-US" altLang="zh-CN" sz="7200" b="1" dirty="0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7200" b="1" dirty="0" err="1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đoạn</a:t>
            </a:r>
            <a:endParaRPr lang="en-US" altLang="zh-CN" sz="7200" b="1" dirty="0">
              <a:ln w="1905"/>
              <a:gradFill>
                <a:gsLst>
                  <a:gs pos="0">
                    <a:srgbClr val="CC0066">
                      <a:shade val="20000"/>
                      <a:satMod val="200000"/>
                    </a:srgbClr>
                  </a:gs>
                  <a:gs pos="78000">
                    <a:srgbClr val="CC0066">
                      <a:tint val="90000"/>
                      <a:shade val="89000"/>
                      <a:satMod val="220000"/>
                    </a:srgbClr>
                  </a:gs>
                  <a:gs pos="100000">
                    <a:srgbClr val="CC006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8323" y="3267707"/>
            <a:ext cx="7527124" cy="8912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41603" y="2375673"/>
            <a:ext cx="2779810" cy="955477"/>
          </a:xfrm>
          <a:prstGeom prst="roundRect">
            <a:avLst>
              <a:gd name="adj" fmla="val 344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n-US" altLang="zh-CN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Tiết</a:t>
            </a:r>
            <a:r>
              <a:rPr lang="en-US" altLang="zh-CN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5</a:t>
            </a:r>
            <a:endParaRPr lang="zh-CN" alt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8" y="1879270"/>
            <a:ext cx="3090769" cy="30907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88" y="4504295"/>
            <a:ext cx="9118600" cy="364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C8DF9D-5D64-4AFD-BABF-F4A090C3A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9E7DB4-0847-46F6-BC52-7B2EA6C5F2C2}"/>
              </a:ext>
            </a:extLst>
          </p:cNvPr>
          <p:cNvSpPr txBox="1"/>
          <p:nvPr/>
        </p:nvSpPr>
        <p:spPr>
          <a:xfrm>
            <a:off x="656948" y="559390"/>
            <a:ext cx="10446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9AEFDFD2-7EEC-4836-9918-AFB7E3BAAC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" t="1718" r="68037" b="8524"/>
          <a:stretch/>
        </p:blipFill>
        <p:spPr>
          <a:xfrm>
            <a:off x="934776" y="1522586"/>
            <a:ext cx="3871247" cy="2620538"/>
          </a:xfrm>
          <a:prstGeom prst="rect">
            <a:avLst/>
          </a:prstGeom>
        </p:spPr>
      </p:pic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3CF561DD-C7F1-4FA2-A1A8-9CE274C85D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2399" r="35110" b="8524"/>
          <a:stretch/>
        </p:blipFill>
        <p:spPr>
          <a:xfrm>
            <a:off x="6527279" y="1478261"/>
            <a:ext cx="3871247" cy="2600684"/>
          </a:xfrm>
          <a:prstGeom prst="rect">
            <a:avLst/>
          </a:prstGeom>
        </p:spPr>
      </p:pic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A6AFF8C0-1A3A-43FC-BB09-2B65E0B70F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57" t="2399" r="2023" b="8524"/>
          <a:stretch/>
        </p:blipFill>
        <p:spPr>
          <a:xfrm>
            <a:off x="4335516" y="3940337"/>
            <a:ext cx="3871247" cy="2600684"/>
          </a:xfrm>
          <a:prstGeom prst="rect">
            <a:avLst/>
          </a:prstGeom>
        </p:spPr>
      </p:pic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8BF59C65-95B8-47CC-B815-FE60D8D88B34}"/>
              </a:ext>
            </a:extLst>
          </p:cNvPr>
          <p:cNvSpPr/>
          <p:nvPr/>
        </p:nvSpPr>
        <p:spPr>
          <a:xfrm>
            <a:off x="2135925" y="4350619"/>
            <a:ext cx="1351254" cy="53165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2CD8DC7E-7580-47DC-ADFE-AF2A47F7A5BA}"/>
              </a:ext>
            </a:extLst>
          </p:cNvPr>
          <p:cNvSpPr/>
          <p:nvPr/>
        </p:nvSpPr>
        <p:spPr>
          <a:xfrm>
            <a:off x="8546459" y="4220413"/>
            <a:ext cx="1017282" cy="53165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F50CB11D-7AF0-4CE2-B0A1-FA732D9B04E7}"/>
              </a:ext>
            </a:extLst>
          </p:cNvPr>
          <p:cNvSpPr/>
          <p:nvPr/>
        </p:nvSpPr>
        <p:spPr>
          <a:xfrm>
            <a:off x="5756752" y="6345287"/>
            <a:ext cx="1351254" cy="53165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C875A6-986C-4F74-A12B-74280DB93355}"/>
              </a:ext>
            </a:extLst>
          </p:cNvPr>
          <p:cNvSpPr txBox="1"/>
          <p:nvPr/>
        </p:nvSpPr>
        <p:spPr>
          <a:xfrm>
            <a:off x="1020933" y="772279"/>
            <a:ext cx="10688714" cy="5162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– 5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 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26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280</Words>
  <Application>Microsoft Office PowerPoint</Application>
  <PresentationFormat>Widescreen</PresentationFormat>
  <Paragraphs>50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AvantGarde</vt:lpstr>
      <vt:lpstr>华康方圆体W7</vt:lpstr>
      <vt:lpstr>Arial</vt:lpstr>
      <vt:lpstr>Arial-Rounded</vt:lpstr>
      <vt:lpstr>Calibri</vt:lpstr>
      <vt:lpstr>Calibri Light</vt:lpstr>
      <vt:lpstr>Open Sans</vt:lpstr>
      <vt:lpstr>Times New Roman</vt:lpstr>
      <vt:lpstr>1_Office 主题</vt:lpstr>
      <vt:lpstr>Office 主题</vt:lpstr>
      <vt:lpstr>4_Office 主题​​</vt:lpstr>
      <vt:lpstr>更多模版请关注:尚佳素材公社shop64427429.taobao.com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3</cp:revision>
  <dcterms:created xsi:type="dcterms:W3CDTF">2021-07-28T05:24:49Z</dcterms:created>
  <dcterms:modified xsi:type="dcterms:W3CDTF">2021-07-31T09:04:06Z</dcterms:modified>
</cp:coreProperties>
</file>