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007577146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7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6E14D-3149-4D8B-BE0B-3488208A2ACF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25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5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2106901" y="541867"/>
            <a:ext cx="3722105" cy="5364217"/>
            <a:chOff x="1161764" y="844295"/>
            <a:chExt cx="2229135" cy="3248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235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5989219" y="731518"/>
            <a:ext cx="6040024" cy="444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989219" y="1481403"/>
            <a:ext cx="602564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Lê Hiếu viết cho ông bà.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6003594" y="3176269"/>
            <a:ext cx="5519622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6096000" y="4716358"/>
            <a:ext cx="564915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ông bà mạnh khoẻ, vui vẻ.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5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409025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0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Phương Mai viết cho bố mẹ.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3949277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4558899" cy="100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7F3797-CE18-4A1D-9926-791474924172}"/>
              </a:ext>
            </a:extLst>
          </p:cNvPr>
          <p:cNvSpPr txBox="1"/>
          <p:nvPr/>
        </p:nvSpPr>
        <p:spPr>
          <a:xfrm>
            <a:off x="1980858" y="243840"/>
            <a:ext cx="7835425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Kalam</vt:lpstr>
      <vt:lpstr>Montserrat</vt:lpstr>
      <vt:lpstr>小单纯体</vt:lpstr>
      <vt:lpstr>Arial</vt:lpstr>
      <vt:lpstr>Arial-Rounded</vt:lpstr>
      <vt:lpstr>Calibri</vt:lpstr>
      <vt:lpstr>UTM Avo</vt:lpstr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2021-08-01T01:32:24Z</dcterms:created>
  <dcterms:modified xsi:type="dcterms:W3CDTF">2021-08-01T01:34:02Z</dcterms:modified>
</cp:coreProperties>
</file>