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69" r:id="rId3"/>
    <p:sldId id="26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Pangolin" charset="-93"/>
      <p:regular r:id="rId10"/>
    </p:embeddedFont>
    <p:embeddedFont>
      <p:font typeface="Baloo 2" charset="-93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1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6" y="2279278"/>
            <a:ext cx="3951622" cy="1426500"/>
          </a:xfrm>
        </p:spPr>
        <p:txBody>
          <a:bodyPr/>
          <a:lstStyle/>
          <a:p>
            <a:r>
              <a:rPr lang="vi-VN" dirty="0"/>
              <a:t>Bài 22: Những vật dụng bảo vệ em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xmlns="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5826"/>
            <a:ext cx="83730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cap="all" dirty="0" smtClean="0">
                <a:latin typeface="+mj-lt"/>
              </a:rPr>
              <a:t>YÊU CẦU CẦN ĐẠT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- HS biết được các vật dụng bảo vệ cơ thể. Trân trọng vật dụng đang bảo vệ mình hằng ngày để từ đó có ý thức giữ gìn bảo quản đúng cách.</a:t>
            </a:r>
          </a:p>
          <a:p>
            <a:r>
              <a:rPr lang="vi-VN" sz="2400" dirty="0" smtClean="0">
                <a:latin typeface="+mj-lt"/>
              </a:rPr>
              <a:t>- HS nêu được các cộng dụng và cách dùng các vật dụng bảo vệ cơ thể.</a:t>
            </a:r>
          </a:p>
          <a:p>
            <a:r>
              <a:rPr lang="vi-VN" sz="2400" dirty="0" smtClean="0">
                <a:latin typeface="+mj-lt"/>
              </a:rPr>
              <a:t>- Biết cách giữ gìn bảo quản đúng cách các vật dụng đó.</a:t>
            </a:r>
          </a:p>
          <a:p>
            <a:r>
              <a:rPr lang="vi-VN" sz="2400" dirty="0" smtClean="0">
                <a:latin typeface="+mj-lt"/>
              </a:rPr>
              <a:t>- Giúp HS biết dựa vào các vật dụng để bảo vệ cơ thể.</a:t>
            </a:r>
          </a:p>
          <a:p>
            <a:r>
              <a:rPr lang="vi-VN" sz="2400" dirty="0" smtClean="0">
                <a:latin typeface="+mj-lt"/>
              </a:rPr>
              <a:t>- Phát triển phẩm chất mạnh dạn, tự tin khi giao tiếp.</a:t>
            </a:r>
          </a:p>
          <a:p>
            <a:r>
              <a:rPr lang="vi-VN" sz="2400" dirty="0" smtClean="0">
                <a:latin typeface="+mj-lt"/>
              </a:rPr>
              <a:t>- HS ham khám phá vật dụng bảo vệ cơ thể. Tích cực chăm sóc và bảo vệ bản thân.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70E55-4C27-4031-8FBC-80B17028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257" y="1252719"/>
            <a:ext cx="7081284" cy="348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75857-7142-4FF3-970E-46269B51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CD8D4-0D11-4BF7-B55C-0A5CF0656139}"/>
              </a:ext>
            </a:extLst>
          </p:cNvPr>
          <p:cNvSpPr txBox="1"/>
          <p:nvPr/>
        </p:nvSpPr>
        <p:spPr>
          <a:xfrm>
            <a:off x="1206044" y="193812"/>
            <a:ext cx="766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Nghe hướng dẫn cách phòng tránh các dịch bệnh thông thường.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27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579974"/>
            <a:ext cx="761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sẻ cách sử dụng các vật dụng bảo vệ sức khỏe của em.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Kể tên các vật dụng.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Nêu công dụng và cách dùng các vật dụng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669EA1-6F2F-4505-83EA-3EC779CB60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56" y="1484975"/>
            <a:ext cx="6928888" cy="33114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69C2B11-23CD-4400-817C-5467A0424D42}"/>
              </a:ext>
            </a:extLst>
          </p:cNvPr>
          <p:cNvSpPr/>
          <p:nvPr/>
        </p:nvSpPr>
        <p:spPr>
          <a:xfrm>
            <a:off x="671622" y="1646899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Khẩu trang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01B4E3D-762F-4CDE-8854-312B638B5361}"/>
              </a:ext>
            </a:extLst>
          </p:cNvPr>
          <p:cNvSpPr/>
          <p:nvPr/>
        </p:nvSpPr>
        <p:spPr>
          <a:xfrm>
            <a:off x="3823290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Xà phòng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7BD97DE-4419-4D32-8C6B-0DE88C7C763D}"/>
              </a:ext>
            </a:extLst>
          </p:cNvPr>
          <p:cNvSpPr/>
          <p:nvPr/>
        </p:nvSpPr>
        <p:spPr>
          <a:xfrm>
            <a:off x="6974958" y="1653332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Nước muối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D3BA45-9E8A-4C3E-A834-57F3B967288B}"/>
              </a:ext>
            </a:extLst>
          </p:cNvPr>
          <p:cNvSpPr/>
          <p:nvPr/>
        </p:nvSpPr>
        <p:spPr>
          <a:xfrm>
            <a:off x="671622" y="3179594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Mũ, nón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AA208C8-29FB-4E15-8640-0426AF9FD505}"/>
              </a:ext>
            </a:extLst>
          </p:cNvPr>
          <p:cNvSpPr/>
          <p:nvPr/>
        </p:nvSpPr>
        <p:spPr>
          <a:xfrm>
            <a:off x="3823290" y="3186027"/>
            <a:ext cx="1327299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Ô, áo mưa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9747525-6898-4195-9CF0-4609F47CFAFD}"/>
              </a:ext>
            </a:extLst>
          </p:cNvPr>
          <p:cNvSpPr/>
          <p:nvPr/>
        </p:nvSpPr>
        <p:spPr>
          <a:xfrm>
            <a:off x="6974958" y="3186027"/>
            <a:ext cx="1497420" cy="4541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Mũ bảo hiểm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49B5CA-FF25-4D8E-908F-895C6FA45C3F}"/>
              </a:ext>
            </a:extLst>
          </p:cNvPr>
          <p:cNvSpPr txBox="1"/>
          <p:nvPr/>
        </p:nvSpPr>
        <p:spPr>
          <a:xfrm>
            <a:off x="531010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Tránh lây lan vi khuẩn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A7167D-72FA-4EF2-BD96-D1701A08221D}"/>
              </a:ext>
            </a:extLst>
          </p:cNvPr>
          <p:cNvSpPr txBox="1"/>
          <p:nvPr/>
        </p:nvSpPr>
        <p:spPr>
          <a:xfrm>
            <a:off x="4800293" y="2673100"/>
            <a:ext cx="25417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Sát khuẩn, diệt khuẩn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AC7A2A-C154-48E5-A8C8-4B4CC4A1D364}"/>
              </a:ext>
            </a:extLst>
          </p:cNvPr>
          <p:cNvSpPr txBox="1"/>
          <p:nvPr/>
        </p:nvSpPr>
        <p:spPr>
          <a:xfrm>
            <a:off x="671622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nắng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43FE07-7EFB-4038-B3EB-9D75334483A7}"/>
              </a:ext>
            </a:extLst>
          </p:cNvPr>
          <p:cNvSpPr txBox="1"/>
          <p:nvPr/>
        </p:nvSpPr>
        <p:spPr>
          <a:xfrm>
            <a:off x="3132980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Tránh mưa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16A7A5-2A2C-4214-8F86-D33050B2A3E2}"/>
              </a:ext>
            </a:extLst>
          </p:cNvPr>
          <p:cNvSpPr txBox="1"/>
          <p:nvPr/>
        </p:nvSpPr>
        <p:spPr>
          <a:xfrm>
            <a:off x="5595529" y="4306913"/>
            <a:ext cx="138922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Bảo vệ đầu</a:t>
            </a:r>
          </a:p>
        </p:txBody>
      </p:sp>
    </p:spTree>
    <p:extLst>
      <p:ext uri="{BB962C8B-B14F-4D97-AF65-F5344CB8AC3E}">
        <p14:creationId xmlns:p14="http://schemas.microsoft.com/office/powerpoint/2010/main" xmlns="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 Thực hành sử dụng các vật dụng để bảo vệ mình.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1102"/>
            <a:ext cx="8311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Tập làm trong nhóm.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trước lớp.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C92BF4-09A2-492E-A7C4-3AC59B1D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65" y="1415801"/>
            <a:ext cx="8016949" cy="260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64EB2-BA91-4422-91BC-EFE3EADBE345}"/>
              </a:ext>
            </a:extLst>
          </p:cNvPr>
          <p:cNvSpPr txBox="1"/>
          <p:nvPr/>
        </p:nvSpPr>
        <p:spPr>
          <a:xfrm>
            <a:off x="77555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Đeo khẩu trang để tránh lây lan vi khuẩn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48E364-ACB3-4C2A-B72B-6816DB605115}"/>
              </a:ext>
            </a:extLst>
          </p:cNvPr>
          <p:cNvSpPr txBox="1"/>
          <p:nvPr/>
        </p:nvSpPr>
        <p:spPr>
          <a:xfrm>
            <a:off x="277338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Rửa tay sát khuẩn thường xuyên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817E1A-A2CE-4C95-9371-0458CC8083BE}"/>
              </a:ext>
            </a:extLst>
          </p:cNvPr>
          <p:cNvSpPr txBox="1"/>
          <p:nvPr/>
        </p:nvSpPr>
        <p:spPr>
          <a:xfrm>
            <a:off x="477121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Nhỏ thuốc mũi để làm sạch đường hô hấp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C4BECD-1C91-427D-88C8-CE372A9915E8}"/>
              </a:ext>
            </a:extLst>
          </p:cNvPr>
          <p:cNvSpPr txBox="1"/>
          <p:nvPr/>
        </p:nvSpPr>
        <p:spPr>
          <a:xfrm>
            <a:off x="6769049" y="3930458"/>
            <a:ext cx="18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Đội mũ bảo hiểm để bảo vệ vùng đầu</a:t>
            </a:r>
          </a:p>
        </p:txBody>
      </p:sp>
    </p:spTree>
    <p:extLst>
      <p:ext uri="{BB962C8B-B14F-4D97-AF65-F5344CB8AC3E}">
        <p14:creationId xmlns:p14="http://schemas.microsoft.com/office/powerpoint/2010/main" xmlns="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250257" y="1052712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Thường xuyên sử dụng các vật dụng để bảo vệ sức khỏe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7DA783-2F09-4576-B458-0F34596A3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56" y="1903345"/>
            <a:ext cx="6631394" cy="2871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Chia sẻ về việc sử dụng các vật dụng bảo vệ sức khỏe của em ở nhà.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1594881" y="1431081"/>
            <a:ext cx="61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000" dirty="0"/>
              <a:t>Kể về những vật dụng em thường sử dụng</a:t>
            </a:r>
          </a:p>
          <a:p>
            <a:pPr marL="342900" indent="-342900" algn="just">
              <a:buFontTx/>
              <a:buChar char="-"/>
            </a:pPr>
            <a:r>
              <a:rPr lang="vi-VN" sz="2000" dirty="0"/>
              <a:t>Mô tả cách dùng các vật dụng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DCE19B-F971-4E20-B551-A7EA72FF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881" y="2155687"/>
            <a:ext cx="6276138" cy="2278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22BA43-BD33-4425-8395-BFADB78D1FBA}"/>
              </a:ext>
            </a:extLst>
          </p:cNvPr>
          <p:cNvSpPr txBox="1"/>
          <p:nvPr/>
        </p:nvSpPr>
        <p:spPr>
          <a:xfrm>
            <a:off x="535828" y="2155687"/>
            <a:ext cx="198745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bàn chải để đánh răng. Bàn chải đánh răng giúp làm sạch răng, không để thức ăn bám lại làm sâu răng, hỏng lợi.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346D0-3A5A-452E-A881-4F54A5991F6B}"/>
              </a:ext>
            </a:extLst>
          </p:cNvPr>
          <p:cNvSpPr txBox="1"/>
          <p:nvPr/>
        </p:nvSpPr>
        <p:spPr>
          <a:xfrm>
            <a:off x="7360669" y="2038603"/>
            <a:ext cx="1554731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Em dùng ô để che mưa. Ô giúp cho em không bị ướt người và các đồ dùng em mang theo.</a:t>
            </a:r>
          </a:p>
        </p:txBody>
      </p:sp>
    </p:spTree>
    <p:extLst>
      <p:ext uri="{BB962C8B-B14F-4D97-AF65-F5344CB8AC3E}">
        <p14:creationId xmlns:p14="http://schemas.microsoft.com/office/powerpoint/2010/main" xmlns="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392</Words>
  <Application>Microsoft Office PowerPoint</Application>
  <PresentationFormat>On-screen Show (16:9)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UTM Androgyne</vt:lpstr>
      <vt:lpstr>Pangolin</vt:lpstr>
      <vt:lpstr>Times New Roman</vt:lpstr>
      <vt:lpstr>Baloo 2</vt:lpstr>
      <vt:lpstr>UTM Cookies</vt:lpstr>
      <vt:lpstr>English Vocabulary Workshop by Slidesgo</vt:lpstr>
      <vt:lpstr>Bài 22: Những vật dụng bảo vệ em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50</cp:revision>
  <dcterms:modified xsi:type="dcterms:W3CDTF">2023-02-11T08:57:05Z</dcterms:modified>
</cp:coreProperties>
</file>