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9" r:id="rId2"/>
    <p:sldId id="360" r:id="rId3"/>
    <p:sldId id="302" r:id="rId4"/>
    <p:sldId id="334" r:id="rId5"/>
    <p:sldId id="348" r:id="rId6"/>
    <p:sldId id="349" r:id="rId7"/>
    <p:sldId id="352" r:id="rId8"/>
    <p:sldId id="351" r:id="rId9"/>
    <p:sldId id="353" r:id="rId10"/>
    <p:sldId id="354" r:id="rId11"/>
    <p:sldId id="355" r:id="rId12"/>
    <p:sldId id="356" r:id="rId13"/>
    <p:sldId id="340" r:id="rId14"/>
    <p:sldId id="357" r:id="rId15"/>
    <p:sldId id="256" r:id="rId16"/>
    <p:sldId id="358" r:id="rId17"/>
    <p:sldId id="268" r:id="rId18"/>
    <p:sldId id="321" r:id="rId19"/>
    <p:sldId id="359" r:id="rId20"/>
    <p:sldId id="296" r:id="rId21"/>
    <p:sldId id="28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FF0066"/>
    <a:srgbClr val="FF9900"/>
    <a:srgbClr val="FAD6A0"/>
    <a:srgbClr val="D9FAD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63" autoAdjust="0"/>
    <p:restoredTop sz="93238" autoAdjust="0"/>
  </p:normalViewPr>
  <p:slideViewPr>
    <p:cSldViewPr snapToGrid="0">
      <p:cViewPr varScale="1">
        <p:scale>
          <a:sx n="51" d="100"/>
          <a:sy n="51" d="100"/>
        </p:scale>
        <p:origin x="-806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19516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19516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131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8781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1581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8277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63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21929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455" t="25449" r="-48" b="17034"/>
          <a:stretch/>
        </p:blipFill>
        <p:spPr>
          <a:xfrm>
            <a:off x="-2" y="-78659"/>
            <a:ext cx="12231331" cy="69219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550517"/>
            <a:ext cx="12190992" cy="4307484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626533"/>
            <a:ext cx="12190992" cy="597746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8" name="五边形 7"/>
          <p:cNvSpPr/>
          <p:nvPr userDrawn="1"/>
        </p:nvSpPr>
        <p:spPr>
          <a:xfrm>
            <a:off x="0" y="355600"/>
            <a:ext cx="4487333" cy="592667"/>
          </a:xfrm>
          <a:prstGeom prst="homePlate">
            <a:avLst/>
          </a:prstGeom>
          <a:solidFill>
            <a:srgbClr val="E1E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altLang="zh-CN" sz="2700" dirty="0">
                <a:solidFill>
                  <a:srgbClr val="00B050"/>
                </a:solidFill>
              </a:rPr>
              <a:t>Click here to add a title</a:t>
            </a:r>
            <a:endParaRPr lang="zh-CN" altLang="en-US" sz="27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2492518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8808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7846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4417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4965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6042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134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6419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2425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png"/><Relationship Id="rId4" Type="http://schemas.microsoft.com/office/2007/relationships/hdphoto" Target="../media/hdphoto8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8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17</a:t>
            </a:r>
            <a:endParaRPr lang="en-US" sz="4000" b="1" dirty="0">
              <a:solidFill>
                <a:srgbClr val="00B0F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Mái</a:t>
            </a:r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ấm</a:t>
            </a:r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gia</a:t>
            </a:r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đình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  <a:p>
            <a:pPr algn="ctr"/>
            <a:r>
              <a:rPr lang="en-US" sz="4267" b="1" dirty="0" smtClean="0"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31</a:t>
            </a:r>
            <a:endParaRPr lang="en-US" sz="4267" b="1" dirty="0">
              <a:solidFill>
                <a:schemeClr val="bg1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47355" y="3121748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Ánh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sáng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của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yêu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thương</a:t>
            </a:r>
            <a:endParaRPr lang="en-US" sz="44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27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xmlns="" val="4238784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D5FFC04E-CFD2-4787-BE5C-4CFA3EA4396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05C21117-131D-47EF-ABA1-207B6B7E02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4034" y="1338568"/>
            <a:ext cx="786511" cy="5843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F7746454-941C-4620-AC7E-84B14C67CD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46478" y="2476667"/>
            <a:ext cx="725465" cy="539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2C8F87F8-09FD-4EED-BB65-42D1A8EAB8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54062" y="553864"/>
            <a:ext cx="1242640" cy="90201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00431" y="1455882"/>
            <a:ext cx="1331922" cy="102078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020C8B11-6CCE-4110-8D94-4DA9A1395C6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588" y="457356"/>
            <a:ext cx="1535541" cy="123654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F450AEFC-91B6-4F6C-A4F0-C7D115E8820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25695" y="5011464"/>
            <a:ext cx="1185863" cy="100342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54576" y="493378"/>
            <a:ext cx="823892" cy="133816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0DE4DA9D-900A-428A-B38D-A3718E27426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622" y="4002612"/>
            <a:ext cx="731361" cy="1180151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="" xmlns:a16="http://schemas.microsoft.com/office/drawing/2014/main" id="{5A478C15-749F-41C6-86D2-5932D1368829}"/>
              </a:ext>
            </a:extLst>
          </p:cNvPr>
          <p:cNvSpPr/>
          <p:nvPr/>
        </p:nvSpPr>
        <p:spPr>
          <a:xfrm>
            <a:off x="1006381" y="164934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="" xmlns:a16="http://schemas.microsoft.com/office/drawing/2014/main" id="{4F1D098F-8817-440D-A147-8ED5F6D2BB01}"/>
              </a:ext>
            </a:extLst>
          </p:cNvPr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="" xmlns:a16="http://schemas.microsoft.com/office/drawing/2014/main" id="{6A5F6058-E3BE-428D-921A-7FF5966B7AF9}"/>
              </a:ext>
            </a:extLst>
          </p:cNvPr>
          <p:cNvSpPr/>
          <p:nvPr/>
        </p:nvSpPr>
        <p:spPr>
          <a:xfrm>
            <a:off x="965135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="" xmlns:a16="http://schemas.microsoft.com/office/drawing/2014/main" id="{38F90875-BFCC-40B3-BCF4-7158F537EF9F}"/>
              </a:ext>
            </a:extLst>
          </p:cNvPr>
          <p:cNvSpPr/>
          <p:nvPr/>
        </p:nvSpPr>
        <p:spPr>
          <a:xfrm>
            <a:off x="11689838" y="360043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18A1CF7A-96B6-411B-BBA5-142EE5A36B0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657338"/>
            <a:ext cx="12192000" cy="119806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A7F6D504-44CD-4B97-BF1D-B0DAD96756D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5486" y="1228933"/>
            <a:ext cx="4988319" cy="497393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8EF7A5C0-21D3-4FDB-8541-CA1BAB50A44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5916" y="3832684"/>
            <a:ext cx="2313945" cy="249530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6380848A-BB40-4469-9BF8-0F37DCA76C5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6787" y="4957521"/>
            <a:ext cx="1816256" cy="9663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810BA4DB-5958-4ADE-A0BC-C06E34B5071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623" y="1338568"/>
            <a:ext cx="4192676" cy="2523890"/>
          </a:xfrm>
          <a:prstGeom prst="rect">
            <a:avLst/>
          </a:prstGeom>
        </p:spPr>
      </p:pic>
      <p:sp>
        <p:nvSpPr>
          <p:cNvPr id="29" name="Rectangle 11">
            <a:extLst>
              <a:ext uri="{FF2B5EF4-FFF2-40B4-BE49-F238E27FC236}">
                <a16:creationId xmlns=""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47108" y="3156295"/>
            <a:ext cx="3945935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60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Trả</a:t>
            </a:r>
            <a:r>
              <a:rPr kumimoji="0" lang="en-US" altLang="zh-CN" sz="4800" b="1" i="0" u="none" strike="noStrike" kern="1200" cap="none" spc="60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kumimoji="0" lang="en-US" altLang="zh-CN" sz="4800" b="1" i="0" u="none" strike="noStrike" kern="1200" cap="none" spc="60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lời</a:t>
            </a:r>
            <a:r>
              <a:rPr kumimoji="0" lang="en-US" altLang="zh-CN" sz="4800" b="1" i="0" u="none" strike="noStrike" kern="1200" cap="none" spc="60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 </a:t>
            </a:r>
            <a:r>
              <a:rPr kumimoji="0" lang="en-US" altLang="zh-CN" sz="4800" b="1" i="0" u="none" strike="noStrike" kern="1200" cap="none" spc="60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câu</a:t>
            </a:r>
            <a:r>
              <a:rPr kumimoji="0" lang="en-US" altLang="zh-CN" sz="4800" b="1" i="0" u="none" strike="noStrike" kern="1200" cap="none" spc="60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kumimoji="0" lang="en-US" altLang="zh-CN" sz="4800" b="1" i="0" u="none" strike="noStrike" kern="1200" cap="none" spc="60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hỏi</a:t>
            </a:r>
            <a:endParaRPr kumimoji="0" lang="zh-CN" altLang="en-US" sz="4800" b="1" i="0" u="none" strike="noStrike" kern="1200" cap="none" spc="6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3" name="Text Box 1"/>
          <p:cNvSpPr txBox="1"/>
          <p:nvPr/>
        </p:nvSpPr>
        <p:spPr>
          <a:xfrm>
            <a:off x="4134303" y="655291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xmlns="" val="1299205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5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25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9" grpId="0"/>
      <p:bldP spid="23" grpId="0"/>
      <p:bldP spid="2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462659" y="829998"/>
            <a:ext cx="9314699" cy="4614838"/>
          </a:xfrm>
          <a:prstGeom prst="roundRect">
            <a:avLst/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1616" y="1233594"/>
            <a:ext cx="94179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Khi thấy mẹ đau bụng dữ dội, Ê-đi-xơn đã làm gì?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42655" y="2325783"/>
            <a:ext cx="86359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Ê –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图片 23">
            <a:extLst>
              <a:ext uri="{FF2B5EF4-FFF2-40B4-BE49-F238E27FC236}">
                <a16:creationId xmlns="" xmlns:a16="http://schemas.microsoft.com/office/drawing/2014/main" id="{8EF7A5C0-21D3-4FDB-8541-CA1BAB50A4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8570" y="4082066"/>
            <a:ext cx="2313945" cy="2495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图片 27">
            <a:extLst>
              <a:ext uri="{FF2B5EF4-FFF2-40B4-BE49-F238E27FC236}">
                <a16:creationId xmlns="" xmlns:a16="http://schemas.microsoft.com/office/drawing/2014/main" id="{810BA4DB-5958-4ADE-A0BC-C06E34B507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691" y="4334110"/>
            <a:ext cx="4192676" cy="2523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图片 7">
            <a:extLst>
              <a:ext uri="{FF2B5EF4-FFF2-40B4-BE49-F238E27FC236}">
                <a16:creationId xmlns=""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12491" y="984812"/>
            <a:ext cx="1331922" cy="1020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图片 10">
            <a:extLst>
              <a:ext uri="{FF2B5EF4-FFF2-40B4-BE49-F238E27FC236}">
                <a16:creationId xmlns="" xmlns:a16="http://schemas.microsoft.com/office/drawing/2014/main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66636" y="22308"/>
            <a:ext cx="823892" cy="1338169"/>
          </a:xfrm>
          <a:prstGeom prst="rect">
            <a:avLst/>
          </a:prstGeom>
        </p:spPr>
      </p:pic>
      <p:sp>
        <p:nvSpPr>
          <p:cNvPr id="13" name="任意多边形: 形状 15">
            <a:extLst>
              <a:ext uri="{FF2B5EF4-FFF2-40B4-BE49-F238E27FC236}">
                <a16:creationId xmlns="" xmlns:a16="http://schemas.microsoft.com/office/drawing/2014/main" id="{38F90875-BFCC-40B3-BCF4-7158F537EF9F}"/>
              </a:ext>
            </a:extLst>
          </p:cNvPr>
          <p:cNvSpPr/>
          <p:nvPr/>
        </p:nvSpPr>
        <p:spPr>
          <a:xfrm>
            <a:off x="9584145" y="597817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图片 37">
            <a:extLst>
              <a:ext uri="{FF2B5EF4-FFF2-40B4-BE49-F238E27FC236}">
                <a16:creationId xmlns=""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691" y="-74370"/>
            <a:ext cx="1339104" cy="147103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14185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7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477" y="497485"/>
            <a:ext cx="114698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Ê –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xơn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phẫu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644" t="25000" r="24057" b="25378"/>
          <a:stretch/>
        </p:blipFill>
        <p:spPr bwMode="auto">
          <a:xfrm>
            <a:off x="2834934" y="2462055"/>
            <a:ext cx="6328252" cy="3732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5406" y="1265226"/>
            <a:ext cx="11042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Ê –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xơn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thắp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nến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234545"/>
            <a:ext cx="12192000" cy="61887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Text Box 1"/>
          <p:cNvSpPr txBox="1"/>
          <p:nvPr/>
        </p:nvSpPr>
        <p:spPr>
          <a:xfrm>
            <a:off x="4134303" y="655291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xmlns="" val="1607833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462659" y="829998"/>
            <a:ext cx="9314699" cy="4614838"/>
          </a:xfrm>
          <a:prstGeom prst="roundRect">
            <a:avLst/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691740" y="1220010"/>
            <a:ext cx="880851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Ê –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xơn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dành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07868" y="2589081"/>
            <a:ext cx="8720621" cy="22249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Ê –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xơn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8" name="图片 23">
            <a:extLst>
              <a:ext uri="{FF2B5EF4-FFF2-40B4-BE49-F238E27FC236}">
                <a16:creationId xmlns="" xmlns:a16="http://schemas.microsoft.com/office/drawing/2014/main" id="{8EF7A5C0-21D3-4FDB-8541-CA1BAB50A4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8570" y="4082066"/>
            <a:ext cx="2313945" cy="2495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图片 27">
            <a:extLst>
              <a:ext uri="{FF2B5EF4-FFF2-40B4-BE49-F238E27FC236}">
                <a16:creationId xmlns="" xmlns:a16="http://schemas.microsoft.com/office/drawing/2014/main" id="{810BA4DB-5958-4ADE-A0BC-C06E34B507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691" y="4334110"/>
            <a:ext cx="4192676" cy="2523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图片 7">
            <a:extLst>
              <a:ext uri="{FF2B5EF4-FFF2-40B4-BE49-F238E27FC236}">
                <a16:creationId xmlns=""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12491" y="984812"/>
            <a:ext cx="1331922" cy="1020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图片 10">
            <a:extLst>
              <a:ext uri="{FF2B5EF4-FFF2-40B4-BE49-F238E27FC236}">
                <a16:creationId xmlns="" xmlns:a16="http://schemas.microsoft.com/office/drawing/2014/main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66636" y="22308"/>
            <a:ext cx="823892" cy="1338169"/>
          </a:xfrm>
          <a:prstGeom prst="rect">
            <a:avLst/>
          </a:prstGeom>
        </p:spPr>
      </p:pic>
      <p:sp>
        <p:nvSpPr>
          <p:cNvPr id="18" name="任意多边形: 形状 15">
            <a:extLst>
              <a:ext uri="{FF2B5EF4-FFF2-40B4-BE49-F238E27FC236}">
                <a16:creationId xmlns="" xmlns:a16="http://schemas.microsoft.com/office/drawing/2014/main" id="{38F90875-BFCC-40B3-BCF4-7158F537EF9F}"/>
              </a:ext>
            </a:extLst>
          </p:cNvPr>
          <p:cNvSpPr/>
          <p:nvPr/>
        </p:nvSpPr>
        <p:spPr>
          <a:xfrm>
            <a:off x="9584145" y="597817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37">
            <a:extLst>
              <a:ext uri="{FF2B5EF4-FFF2-40B4-BE49-F238E27FC236}">
                <a16:creationId xmlns=""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691" y="-74370"/>
            <a:ext cx="1339104" cy="147103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65887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462659" y="829998"/>
            <a:ext cx="9314699" cy="4614838"/>
          </a:xfrm>
          <a:prstGeom prst="roundRect">
            <a:avLst/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759528" y="1541447"/>
            <a:ext cx="8603672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图片 23">
            <a:extLst>
              <a:ext uri="{FF2B5EF4-FFF2-40B4-BE49-F238E27FC236}">
                <a16:creationId xmlns="" xmlns:a16="http://schemas.microsoft.com/office/drawing/2014/main" id="{8EF7A5C0-21D3-4FDB-8541-CA1BAB50A4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8570" y="4082066"/>
            <a:ext cx="2313945" cy="2495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图片 27">
            <a:extLst>
              <a:ext uri="{FF2B5EF4-FFF2-40B4-BE49-F238E27FC236}">
                <a16:creationId xmlns="" xmlns:a16="http://schemas.microsoft.com/office/drawing/2014/main" id="{810BA4DB-5958-4ADE-A0BC-C06E34B507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691" y="4334110"/>
            <a:ext cx="4192676" cy="2523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图片 7">
            <a:extLst>
              <a:ext uri="{FF2B5EF4-FFF2-40B4-BE49-F238E27FC236}">
                <a16:creationId xmlns=""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12491" y="984812"/>
            <a:ext cx="1331922" cy="1020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10">
            <a:extLst>
              <a:ext uri="{FF2B5EF4-FFF2-40B4-BE49-F238E27FC236}">
                <a16:creationId xmlns="" xmlns:a16="http://schemas.microsoft.com/office/drawing/2014/main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66636" y="22308"/>
            <a:ext cx="823892" cy="1338169"/>
          </a:xfrm>
          <a:prstGeom prst="rect">
            <a:avLst/>
          </a:prstGeom>
        </p:spPr>
      </p:pic>
      <p:sp>
        <p:nvSpPr>
          <p:cNvPr id="8" name="任意多边形: 形状 15">
            <a:extLst>
              <a:ext uri="{FF2B5EF4-FFF2-40B4-BE49-F238E27FC236}">
                <a16:creationId xmlns="" xmlns:a16="http://schemas.microsoft.com/office/drawing/2014/main" id="{38F90875-BFCC-40B3-BCF4-7158F537EF9F}"/>
              </a:ext>
            </a:extLst>
          </p:cNvPr>
          <p:cNvSpPr/>
          <p:nvPr/>
        </p:nvSpPr>
        <p:spPr>
          <a:xfrm>
            <a:off x="9584145" y="597817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37">
            <a:extLst>
              <a:ext uri="{FF2B5EF4-FFF2-40B4-BE49-F238E27FC236}">
                <a16:creationId xmlns=""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691" y="-74370"/>
            <a:ext cx="1339104" cy="147103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41440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498" r="13695" b="5297"/>
          <a:stretch/>
        </p:blipFill>
        <p:spPr>
          <a:xfrm>
            <a:off x="0" y="3337009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0417" y="5124338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=""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7715" y="-969078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=""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299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=""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321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5" descr="图片包含 文字&#10;&#10;已生成高可信度的说明">
            <a:extLst>
              <a:ext uri="{FF2B5EF4-FFF2-40B4-BE49-F238E27FC236}">
                <a16:creationId xmlns="" xmlns:a16="http://schemas.microsoft.com/office/drawing/2014/main" id="{CB173B31-AC88-42B6-963B-D921479978E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8743" y="867931"/>
            <a:ext cx="5522875" cy="6442938"/>
          </a:xfrm>
          <a:prstGeom prst="rect">
            <a:avLst/>
          </a:prstGeom>
        </p:spPr>
      </p:pic>
      <p:pic>
        <p:nvPicPr>
          <p:cNvPr id="5" name="PA_图片 6">
            <a:extLst>
              <a:ext uri="{FF2B5EF4-FFF2-40B4-BE49-F238E27FC236}">
                <a16:creationId xmlns="" xmlns:a16="http://schemas.microsoft.com/office/drawing/2014/main" id="{BA648142-D2CE-45F0-BAF5-71CB000BD56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5062" y="-213406"/>
            <a:ext cx="11154180" cy="69131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6230" y="1839470"/>
            <a:ext cx="6342742" cy="2669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Giọng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đúng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nhân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Ngắt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giọng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nhấn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giọng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đúng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chỗ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8094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2712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Luyện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tập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theo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văn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bản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8916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5575" y="377621"/>
            <a:ext cx="11593080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chi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Ê –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–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xơn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lo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lắng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sức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khỏe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30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185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7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997612" y="1185992"/>
            <a:ext cx="9580100" cy="5102604"/>
            <a:chOff x="1997612" y="1453284"/>
            <a:chExt cx="9580100" cy="5102604"/>
          </a:xfrm>
        </p:grpSpPr>
        <p:sp>
          <p:nvSpPr>
            <p:cNvPr id="4" name="Rounded Rectangle 3"/>
            <p:cNvSpPr/>
            <p:nvPr/>
          </p:nvSpPr>
          <p:spPr>
            <a:xfrm>
              <a:off x="1997612" y="1453284"/>
              <a:ext cx="9580100" cy="5102604"/>
            </a:xfrm>
            <a:prstGeom prst="roundRect">
              <a:avLst/>
            </a:prstGeom>
            <a:noFill/>
            <a:ln w="28575">
              <a:solidFill>
                <a:srgbClr val="002060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31730" y="1496926"/>
              <a:ext cx="9205303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(?)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Thấy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mẹ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đau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bụng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việc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đầu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tiên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Ê –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đi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 -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xơn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làm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là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gì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</a:t>
              </a:r>
            </a:p>
            <a:p>
              <a:pPr algn="just"/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(?)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Từ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nào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cho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thấy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 Ê –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đi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–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xơn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rất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khẩn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trương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tìm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bác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sĩ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</a:t>
              </a:r>
            </a:p>
            <a:p>
              <a:pPr algn="just"/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(?)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Khi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không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đủ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ánh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sáng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thấy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bác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sĩ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không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thể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phẫu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thuật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được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cho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mẹ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tâm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trạng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của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Ê –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đi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–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xơn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ra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sao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</a:t>
              </a:r>
            </a:p>
            <a:p>
              <a:pPr algn="just"/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(?)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Nhìn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mẹ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đau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đớn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Ê –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đi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–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xơn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thế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nào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và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nói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gì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với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bác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sĩ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 </a:t>
              </a:r>
            </a:p>
            <a:p>
              <a:pPr algn="just"/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(?) Ê –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đi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–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xơn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nghĩ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gì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khi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đó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</a:t>
              </a:r>
              <a:endParaRPr lang="en-US" sz="32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160" r="41214">
                        <a14:foregroundMark x1="32907" y1="10526" x2="35783" y2="13053"/>
                        <a14:foregroundMark x1="33387" y1="21263" x2="34984" y2="19579"/>
                        <a14:foregroundMark x1="34984" y1="19579" x2="34984" y2="19579"/>
                        <a14:foregroundMark x1="21086" y1="31368" x2="18371" y2="38526"/>
                        <a14:foregroundMark x1="29872" y1="27368" x2="27796" y2="3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6685"/>
          <a:stretch/>
        </p:blipFill>
        <p:spPr>
          <a:xfrm>
            <a:off x="-149030" y="3344004"/>
            <a:ext cx="2005965" cy="351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716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5575" y="377621"/>
            <a:ext cx="11593080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chi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Ê –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–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xơn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lo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lắng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sức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khỏe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30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97612" y="1185992"/>
            <a:ext cx="9580100" cy="5125713"/>
            <a:chOff x="1997612" y="1453284"/>
            <a:chExt cx="9580100" cy="5125713"/>
          </a:xfrm>
        </p:grpSpPr>
        <p:sp>
          <p:nvSpPr>
            <p:cNvPr id="11" name="Rounded Rectangle 10"/>
            <p:cNvSpPr/>
            <p:nvPr/>
          </p:nvSpPr>
          <p:spPr>
            <a:xfrm>
              <a:off x="1997612" y="1453284"/>
              <a:ext cx="9580100" cy="5102604"/>
            </a:xfrm>
            <a:prstGeom prst="roundRect">
              <a:avLst/>
            </a:prstGeom>
            <a:noFill/>
            <a:ln w="28575">
              <a:solidFill>
                <a:srgbClr val="002060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31730" y="1562239"/>
              <a:ext cx="9205303" cy="501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buFontTx/>
                <a:buChar char="-"/>
              </a:pP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Thấy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mẹ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đau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bụng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Ê –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đi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–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xơn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khẩn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trương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tìm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bác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sĩ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(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liền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chạy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đi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)</a:t>
              </a:r>
            </a:p>
            <a:p>
              <a:pPr marL="457200" indent="-457200" algn="just">
                <a:buFontTx/>
                <a:buChar char="-"/>
              </a:pP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Khi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mẹ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chưa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được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phẫu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thuật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Ê –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đi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–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xơn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rất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lo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lắng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; </a:t>
              </a:r>
            </a:p>
            <a:p>
              <a:pPr marL="457200" indent="-457200" algn="just">
                <a:buFontTx/>
                <a:buChar char="-"/>
              </a:pP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Nhìn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mẹ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đau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đớn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Ê –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đi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–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xơn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mếu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máo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và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xin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bác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sĩ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cứu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mẹ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  <a:p>
              <a:pPr marL="457200" indent="-457200" algn="just">
                <a:buFontTx/>
                <a:buChar char="-"/>
              </a:pP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Ê –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đi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–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xơn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ôm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đầu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suy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nghĩ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tìm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cách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cứu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mẹ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  <a:p>
              <a:pPr marL="457200" indent="-457200" algn="just">
                <a:buFontTx/>
                <a:buChar char="-"/>
              </a:pP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Tìm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được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cách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tạo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ánh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sáng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Ê –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đi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–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xơn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khẩn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trương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sang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mượn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gương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nhà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hàng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xóm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(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vội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chạy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sang),…</a:t>
              </a:r>
              <a:endParaRPr lang="en-US" sz="32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593" y="3461598"/>
            <a:ext cx="2006487" cy="320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170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695" y="674557"/>
            <a:ext cx="1140700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YÊU CẦU CẦN ĐẠT: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phẩy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(qua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phẫu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NL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Bồi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718" t="6164" r="3333" b="14170"/>
          <a:stretch/>
        </p:blipFill>
        <p:spPr>
          <a:xfrm>
            <a:off x="10681784" y="4438078"/>
            <a:ext cx="1510216" cy="26739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333" t="6164" r="49083" b="14170"/>
          <a:stretch/>
        </p:blipFill>
        <p:spPr>
          <a:xfrm>
            <a:off x="-289475" y="4285678"/>
            <a:ext cx="1673775" cy="26739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5575" y="504233"/>
            <a:ext cx="11593080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văn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phù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hợp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bức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endParaRPr lang="en-US" sz="30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C5DE149-191D-45F7-A703-AC34E2E738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1559" t="11167" r="-1559" b="-11167"/>
          <a:stretch/>
        </p:blipFill>
        <p:spPr>
          <a:xfrm>
            <a:off x="2037717" y="2071766"/>
            <a:ext cx="8116566" cy="440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6222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=""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=""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2524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214260" y="1917139"/>
            <a:ext cx="6096000" cy="4791761"/>
            <a:chOff x="3214260" y="1917139"/>
            <a:chExt cx="6096000" cy="479176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71465" y="1917139"/>
              <a:ext cx="5153880" cy="4791761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3214260" y="2537881"/>
              <a:ext cx="6096000" cy="206210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>
                <a:defRPr/>
              </a:pP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Lấy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mẹ</a:t>
              </a:r>
              <a:endPara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>
                <a:defRPr/>
              </a:pP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truyện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bà</a:t>
              </a:r>
              <a:endPara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>
                <a:defRPr/>
              </a:pP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Lấy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thuốc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bố</a:t>
              </a:r>
              <a:endPara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>
                <a:defRPr/>
              </a:pP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………</a:t>
              </a:r>
            </a:p>
          </p:txBody>
        </p:sp>
      </p:grpSp>
      <p:pic>
        <p:nvPicPr>
          <p:cNvPr id="3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303818"/>
            <a:ext cx="12192000" cy="54959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12381" y="461796"/>
            <a:ext cx="1714770" cy="706589"/>
            <a:chOff x="9566064" y="964372"/>
            <a:chExt cx="5446164" cy="698253"/>
          </a:xfrm>
        </p:grpSpPr>
        <p:sp>
          <p:nvSpPr>
            <p:cNvPr id="11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12097" y="1306257"/>
            <a:ext cx="1391479" cy="89452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432795" y="1216743"/>
            <a:ext cx="11299523" cy="1143000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viên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1061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644" t="25000" r="24057" b="25378"/>
          <a:stretch/>
        </p:blipFill>
        <p:spPr bwMode="auto">
          <a:xfrm>
            <a:off x="1731818" y="1089670"/>
            <a:ext cx="8701998" cy="5132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56223" y="443339"/>
            <a:ext cx="3243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481057"/>
            <a:ext cx="12192000" cy="37235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3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0" y="199818"/>
            <a:ext cx="1173805" cy="99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0642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5807" y="191010"/>
            <a:ext cx="794299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 </a:t>
            </a:r>
            <a:r>
              <a:rPr lang="en-US" sz="32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31</a:t>
            </a:r>
            <a:r>
              <a:rPr lang="en-US" sz="3200" b="1" dirty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ÁNH SÁNG CỦA </a:t>
            </a:r>
            <a:r>
              <a:rPr lang="en-US" sz="32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 TH</a:t>
            </a:r>
            <a:r>
              <a:rPr lang="vi-VN" sz="32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ƯƠN</a:t>
            </a:r>
            <a:r>
              <a:rPr lang="en-US" sz="32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</a:t>
            </a:r>
            <a:endParaRPr lang="en-US" sz="3200" b="1" dirty="0">
              <a:solidFill>
                <a:srgbClr val="FF66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764" y="907302"/>
            <a:ext cx="11404471" cy="510902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>
              <a:spcBef>
                <a:spcPts val="1200"/>
              </a:spcBef>
              <a:spcAft>
                <a:spcPts val="1200"/>
              </a:spcAft>
            </a:pP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Hôm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ấy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vắng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au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bụng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dữ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dội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Ê-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-x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liền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chạy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mời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sĩ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just">
              <a:spcBef>
                <a:spcPts val="1200"/>
              </a:spcBef>
              <a:spcAft>
                <a:spcPts val="1200"/>
              </a:spcAft>
            </a:pP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sĩ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ến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khám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bệnh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Ê-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-x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au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ruột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thừa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mổ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gấp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tối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dần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đèn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dầu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tù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chẳng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Ê-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-x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 lo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lắng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au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đớn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mếu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máo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“Xin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sĩ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cháu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!”.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sĩ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ngại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Đủ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mới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mổ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cháu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ạ!”</a:t>
            </a:r>
          </a:p>
          <a:p>
            <a:pPr indent="463550" algn="just">
              <a:spcBef>
                <a:spcPts val="1200"/>
              </a:spcBef>
              <a:spcAft>
                <a:spcPts val="1200"/>
              </a:spcAft>
            </a:pP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Ê-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-x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suy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bây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giờ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trông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ngọn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è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hắt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mảnh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sắt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tây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tủ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Nét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rạng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rỡ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hẳn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Ê-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-x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vội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sang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xóm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m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ượn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tấm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g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ng.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Lát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đèn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thắp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g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ng.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phòng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bỗng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ngập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tràn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just">
              <a:spcBef>
                <a:spcPts val="1200"/>
              </a:spcBef>
              <a:spcAft>
                <a:spcPts val="1200"/>
              </a:spcAft>
            </a:pP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Nhìn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phòng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sĩ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bắt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ngay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Ca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mổ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Ê-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-x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01214" y="977697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599460" y="3410199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14311" y="2935"/>
            <a:ext cx="1173805" cy="99222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471392" y="6070653"/>
            <a:ext cx="4104502" cy="630014"/>
            <a:chOff x="7471392" y="6070653"/>
            <a:chExt cx="4104502" cy="630014"/>
          </a:xfrm>
        </p:grpSpPr>
        <p:sp>
          <p:nvSpPr>
            <p:cNvPr id="10" name="Rounded Rectangle 9"/>
            <p:cNvSpPr/>
            <p:nvPr/>
          </p:nvSpPr>
          <p:spPr>
            <a:xfrm>
              <a:off x="7471392" y="6070653"/>
              <a:ext cx="4064000" cy="630014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7502343" y="6200994"/>
              <a:ext cx="407355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err="1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Bài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được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chia </a:t>
              </a:r>
              <a:r>
                <a:rPr lang="en-US" sz="2400" dirty="0" err="1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thành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mấy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đoạn</a:t>
              </a:r>
              <a:r>
                <a:rPr lang="en-US" sz="2400" dirty="0" smtClean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6034175" y="1352529"/>
            <a:ext cx="7315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934770" y="1352529"/>
            <a:ext cx="10058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533278" y="2017547"/>
            <a:ext cx="10972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700955" y="2377765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066715" y="4151147"/>
            <a:ext cx="5486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2072" y="4497511"/>
            <a:ext cx="3657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47476" y="1622963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601214" y="5529944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3909570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234545"/>
            <a:ext cx="12192000" cy="61887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792892" y="645059"/>
            <a:ext cx="2594592" cy="63001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3590" y="2081360"/>
            <a:ext cx="10327860" cy="1638746"/>
          </a:xfrm>
          <a:prstGeom prst="roundRect">
            <a:avLst/>
          </a:prstGeom>
          <a:solidFill>
            <a:srgbClr val="FFFF99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trông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ngọn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èn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hắt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mảnh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sắt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tây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tủ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Nét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mặt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rạng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rỡ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hẳn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3773053" y="2329261"/>
            <a:ext cx="165428" cy="5129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0418191" y="2329261"/>
            <a:ext cx="165428" cy="5129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276687" y="2329261"/>
            <a:ext cx="165428" cy="5129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 Box 1"/>
          <p:cNvSpPr txBox="1"/>
          <p:nvPr/>
        </p:nvSpPr>
        <p:spPr>
          <a:xfrm>
            <a:off x="4134303" y="655291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3" name="Straight Connector 22"/>
          <p:cNvCxnSpPr/>
          <p:nvPr/>
        </p:nvCxnSpPr>
        <p:spPr>
          <a:xfrm flipH="1">
            <a:off x="1523786" y="3063551"/>
            <a:ext cx="165428" cy="5129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57333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8" grpId="0"/>
      <p:bldP spid="1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5807" y="191010"/>
            <a:ext cx="794299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 </a:t>
            </a:r>
            <a:r>
              <a:rPr lang="en-US" sz="32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31</a:t>
            </a:r>
            <a:r>
              <a:rPr lang="en-US" sz="3200" b="1" dirty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ÁNH SÁNG CỦA </a:t>
            </a:r>
            <a:r>
              <a:rPr lang="en-US" sz="32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 TH</a:t>
            </a:r>
            <a:r>
              <a:rPr lang="vi-VN" sz="32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ƯƠN</a:t>
            </a:r>
            <a:r>
              <a:rPr lang="en-US" sz="32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</a:t>
            </a:r>
            <a:endParaRPr lang="en-US" sz="3200" b="1" dirty="0">
              <a:solidFill>
                <a:srgbClr val="FF66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764" y="907302"/>
            <a:ext cx="11404471" cy="510902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>
              <a:spcBef>
                <a:spcPts val="1200"/>
              </a:spcBef>
              <a:spcAft>
                <a:spcPts val="1200"/>
              </a:spcAft>
            </a:pP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Hôm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ấy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vắng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au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bụng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dữ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dội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Ê-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-x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liền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chạy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mời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sĩ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just">
              <a:spcBef>
                <a:spcPts val="1200"/>
              </a:spcBef>
              <a:spcAft>
                <a:spcPts val="1200"/>
              </a:spcAft>
            </a:pP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sĩ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ến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khám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bệnh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Ê-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-x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au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ruột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thừa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mổ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gấp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tối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dần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đèn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dầu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tù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chẳng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Ê-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-x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 lo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lắng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au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đớn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mếu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máo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“Xin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sĩ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cháu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!”.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sĩ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ngại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Đủ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mới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mổ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cháu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ạ!”</a:t>
            </a:r>
          </a:p>
          <a:p>
            <a:pPr indent="463550" algn="just">
              <a:spcBef>
                <a:spcPts val="1200"/>
              </a:spcBef>
              <a:spcAft>
                <a:spcPts val="1200"/>
              </a:spcAft>
            </a:pP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Ê-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-x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suy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bây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giờ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trông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ngọn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è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hắt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mảnh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sắt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tây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tủ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Nét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rạng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rỡ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hẳn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Ê-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-x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vội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sang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xóm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m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ượn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tấm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g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ng.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Lát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đèn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thắp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g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ng.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phòng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bỗng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ngập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tràn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just">
              <a:spcBef>
                <a:spcPts val="1200"/>
              </a:spcBef>
              <a:spcAft>
                <a:spcPts val="1200"/>
              </a:spcAft>
            </a:pP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Nhìn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phòng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sĩ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bắt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ngay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Ca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mổ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Ê-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-x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14311" y="2935"/>
            <a:ext cx="1173805" cy="992221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6034175" y="1352529"/>
            <a:ext cx="7315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934770" y="1352529"/>
            <a:ext cx="10058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533278" y="2017547"/>
            <a:ext cx="10972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700955" y="2377765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066715" y="4151147"/>
            <a:ext cx="5486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2072" y="4497511"/>
            <a:ext cx="3657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7734235" y="6070653"/>
            <a:ext cx="4064000" cy="63001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01214" y="977697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599460" y="3410199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23" name="Oval 22"/>
          <p:cNvSpPr/>
          <p:nvPr/>
        </p:nvSpPr>
        <p:spPr>
          <a:xfrm>
            <a:off x="547476" y="1622963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4" name="Oval 23"/>
          <p:cNvSpPr/>
          <p:nvPr/>
        </p:nvSpPr>
        <p:spPr>
          <a:xfrm>
            <a:off x="601214" y="5529944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2066904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234545"/>
            <a:ext cx="12192000" cy="61887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31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" name="Text Box 1"/>
          <p:cNvSpPr txBox="1"/>
          <p:nvPr/>
        </p:nvSpPr>
        <p:spPr>
          <a:xfrm>
            <a:off x="4134303" y="655291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792892" y="672769"/>
            <a:ext cx="2594592" cy="63001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nghĩa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75416" y="1671618"/>
            <a:ext cx="3166957" cy="3959277"/>
            <a:chOff x="1175416" y="1671618"/>
            <a:chExt cx="3166957" cy="3959277"/>
          </a:xfrm>
        </p:grpSpPr>
        <p:grpSp>
          <p:nvGrpSpPr>
            <p:cNvPr id="3" name="组合 2"/>
            <p:cNvGrpSpPr/>
            <p:nvPr/>
          </p:nvGrpSpPr>
          <p:grpSpPr>
            <a:xfrm>
              <a:off x="1175416" y="1671618"/>
              <a:ext cx="3166957" cy="3959277"/>
              <a:chOff x="1037431" y="1077062"/>
              <a:chExt cx="2168384" cy="2679542"/>
            </a:xfrm>
          </p:grpSpPr>
          <p:sp>
            <p:nvSpPr>
              <p:cNvPr id="8" name="자유형 88"/>
              <p:cNvSpPr/>
              <p:nvPr/>
            </p:nvSpPr>
            <p:spPr bwMode="auto">
              <a:xfrm>
                <a:off x="1037431" y="1484195"/>
                <a:ext cx="2168384" cy="2272409"/>
              </a:xfrm>
              <a:custGeom>
                <a:avLst/>
                <a:gdLst>
                  <a:gd name="connsiteX0" fmla="*/ 22860 w 2194560"/>
                  <a:gd name="connsiteY0" fmla="*/ 0 h 2377440"/>
                  <a:gd name="connsiteX1" fmla="*/ 2194560 w 2194560"/>
                  <a:gd name="connsiteY1" fmla="*/ 137160 h 2377440"/>
                  <a:gd name="connsiteX2" fmla="*/ 2049780 w 2194560"/>
                  <a:gd name="connsiteY2" fmla="*/ 1965960 h 2377440"/>
                  <a:gd name="connsiteX3" fmla="*/ 853440 w 2194560"/>
                  <a:gd name="connsiteY3" fmla="*/ 2377440 h 2377440"/>
                  <a:gd name="connsiteX4" fmla="*/ 0 w 2194560"/>
                  <a:gd name="connsiteY4" fmla="*/ 2316480 h 2377440"/>
                  <a:gd name="connsiteX5" fmla="*/ 22860 w 2194560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316480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316480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316480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232248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232248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232248 h 2377440"/>
                  <a:gd name="connsiteX5" fmla="*/ 22860 w 2203388"/>
                  <a:gd name="connsiteY5" fmla="*/ 0 h 2377440"/>
                  <a:gd name="connsiteX0" fmla="*/ 22860 w 2194560"/>
                  <a:gd name="connsiteY0" fmla="*/ 0 h 2377440"/>
                  <a:gd name="connsiteX1" fmla="*/ 2194560 w 2194560"/>
                  <a:gd name="connsiteY1" fmla="*/ 137160 h 2377440"/>
                  <a:gd name="connsiteX2" fmla="*/ 2049780 w 2194560"/>
                  <a:gd name="connsiteY2" fmla="*/ 1965960 h 2377440"/>
                  <a:gd name="connsiteX3" fmla="*/ 853440 w 2194560"/>
                  <a:gd name="connsiteY3" fmla="*/ 2377440 h 2377440"/>
                  <a:gd name="connsiteX4" fmla="*/ 0 w 2194560"/>
                  <a:gd name="connsiteY4" fmla="*/ 2232248 h 2377440"/>
                  <a:gd name="connsiteX5" fmla="*/ 22860 w 2194560"/>
                  <a:gd name="connsiteY5" fmla="*/ 0 h 2377440"/>
                  <a:gd name="connsiteX0" fmla="*/ 22860 w 2201801"/>
                  <a:gd name="connsiteY0" fmla="*/ 0 h 2377440"/>
                  <a:gd name="connsiteX1" fmla="*/ 2194560 w 2201801"/>
                  <a:gd name="connsiteY1" fmla="*/ 137160 h 2377440"/>
                  <a:gd name="connsiteX2" fmla="*/ 2049780 w 2201801"/>
                  <a:gd name="connsiteY2" fmla="*/ 1965960 h 2377440"/>
                  <a:gd name="connsiteX3" fmla="*/ 853440 w 2201801"/>
                  <a:gd name="connsiteY3" fmla="*/ 2377440 h 2377440"/>
                  <a:gd name="connsiteX4" fmla="*/ 0 w 2201801"/>
                  <a:gd name="connsiteY4" fmla="*/ 2232248 h 2377440"/>
                  <a:gd name="connsiteX5" fmla="*/ 22860 w 2201801"/>
                  <a:gd name="connsiteY5" fmla="*/ 0 h 2377440"/>
                  <a:gd name="connsiteX0" fmla="*/ 22860 w 2201801"/>
                  <a:gd name="connsiteY0" fmla="*/ 0 h 2340260"/>
                  <a:gd name="connsiteX1" fmla="*/ 2194560 w 2201801"/>
                  <a:gd name="connsiteY1" fmla="*/ 137160 h 2340260"/>
                  <a:gd name="connsiteX2" fmla="*/ 2049780 w 2201801"/>
                  <a:gd name="connsiteY2" fmla="*/ 1965960 h 2340260"/>
                  <a:gd name="connsiteX3" fmla="*/ 1080120 w 2201801"/>
                  <a:gd name="connsiteY3" fmla="*/ 2340260 h 2340260"/>
                  <a:gd name="connsiteX4" fmla="*/ 0 w 2201801"/>
                  <a:gd name="connsiteY4" fmla="*/ 2232248 h 2340260"/>
                  <a:gd name="connsiteX5" fmla="*/ 22860 w 2201801"/>
                  <a:gd name="connsiteY5" fmla="*/ 0 h 2340260"/>
                  <a:gd name="connsiteX0" fmla="*/ 22860 w 2201801"/>
                  <a:gd name="connsiteY0" fmla="*/ 0 h 2340260"/>
                  <a:gd name="connsiteX1" fmla="*/ 2194560 w 2201801"/>
                  <a:gd name="connsiteY1" fmla="*/ 137160 h 2340260"/>
                  <a:gd name="connsiteX2" fmla="*/ 2049780 w 2201801"/>
                  <a:gd name="connsiteY2" fmla="*/ 1965960 h 2340260"/>
                  <a:gd name="connsiteX3" fmla="*/ 1080120 w 2201801"/>
                  <a:gd name="connsiteY3" fmla="*/ 2340260 h 2340260"/>
                  <a:gd name="connsiteX4" fmla="*/ 0 w 2201801"/>
                  <a:gd name="connsiteY4" fmla="*/ 2232248 h 2340260"/>
                  <a:gd name="connsiteX5" fmla="*/ 22860 w 2201801"/>
                  <a:gd name="connsiteY5" fmla="*/ 0 h 2340260"/>
                  <a:gd name="connsiteX0" fmla="*/ 22860 w 2201801"/>
                  <a:gd name="connsiteY0" fmla="*/ 0 h 2316104"/>
                  <a:gd name="connsiteX1" fmla="*/ 2194560 w 2201801"/>
                  <a:gd name="connsiteY1" fmla="*/ 137160 h 2316104"/>
                  <a:gd name="connsiteX2" fmla="*/ 2049780 w 2201801"/>
                  <a:gd name="connsiteY2" fmla="*/ 1965960 h 2316104"/>
                  <a:gd name="connsiteX3" fmla="*/ 1116124 w 2201801"/>
                  <a:gd name="connsiteY3" fmla="*/ 2304256 h 2316104"/>
                  <a:gd name="connsiteX4" fmla="*/ 0 w 2201801"/>
                  <a:gd name="connsiteY4" fmla="*/ 2232248 h 2316104"/>
                  <a:gd name="connsiteX5" fmla="*/ 22860 w 2201801"/>
                  <a:gd name="connsiteY5" fmla="*/ 0 h 2316104"/>
                  <a:gd name="connsiteX0" fmla="*/ 216024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216024 w 2201801"/>
                  <a:gd name="connsiteY5" fmla="*/ 0 h 2280100"/>
                  <a:gd name="connsiteX0" fmla="*/ 72008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72008 w 2201801"/>
                  <a:gd name="connsiteY5" fmla="*/ 0 h 2280100"/>
                  <a:gd name="connsiteX0" fmla="*/ 72008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72008 w 2201801"/>
                  <a:gd name="connsiteY5" fmla="*/ 0 h 2280100"/>
                  <a:gd name="connsiteX0" fmla="*/ 72008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72008 w 2201801"/>
                  <a:gd name="connsiteY5" fmla="*/ 0 h 2280100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44016 w 2201801"/>
                  <a:gd name="connsiteY5" fmla="*/ 0 h 2232248"/>
                  <a:gd name="connsiteX0" fmla="*/ 144016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44016 w 2201801"/>
                  <a:gd name="connsiteY5" fmla="*/ 0 h 2232248"/>
                  <a:gd name="connsiteX0" fmla="*/ 144016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44016 w 2201801"/>
                  <a:gd name="connsiteY5" fmla="*/ 0 h 2232248"/>
                  <a:gd name="connsiteX0" fmla="*/ 180020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201801"/>
                  <a:gd name="connsiteY0" fmla="*/ 0 h 2232248"/>
                  <a:gd name="connsiteX1" fmla="*/ 2196244 w 2201801"/>
                  <a:gd name="connsiteY1" fmla="*/ 36004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201801"/>
                  <a:gd name="connsiteY0" fmla="*/ 0 h 2232248"/>
                  <a:gd name="connsiteX1" fmla="*/ 2196244 w 2201801"/>
                  <a:gd name="connsiteY1" fmla="*/ 36004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302394"/>
                  <a:gd name="connsiteX1" fmla="*/ 2196244 w 2196244"/>
                  <a:gd name="connsiteY1" fmla="*/ 36004 h 2302394"/>
                  <a:gd name="connsiteX2" fmla="*/ 2049780 w 2196244"/>
                  <a:gd name="connsiteY2" fmla="*/ 1893952 h 2302394"/>
                  <a:gd name="connsiteX3" fmla="*/ 1116124 w 2196244"/>
                  <a:gd name="connsiteY3" fmla="*/ 2232248 h 2302394"/>
                  <a:gd name="connsiteX4" fmla="*/ 0 w 2196244"/>
                  <a:gd name="connsiteY4" fmla="*/ 2160240 h 2302394"/>
                  <a:gd name="connsiteX5" fmla="*/ 180020 w 2196244"/>
                  <a:gd name="connsiteY5" fmla="*/ 0 h 230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96244" h="2302394">
                    <a:moveTo>
                      <a:pt x="180020" y="0"/>
                    </a:moveTo>
                    <a:cubicBezTo>
                      <a:pt x="857309" y="70607"/>
                      <a:pt x="1482827" y="69527"/>
                      <a:pt x="2196244" y="36004"/>
                    </a:cubicBezTo>
                    <a:cubicBezTo>
                      <a:pt x="2181324" y="633028"/>
                      <a:pt x="2129347" y="1853427"/>
                      <a:pt x="2049780" y="1893952"/>
                    </a:cubicBezTo>
                    <a:cubicBezTo>
                      <a:pt x="1651000" y="2031112"/>
                      <a:pt x="1551293" y="2137976"/>
                      <a:pt x="1116124" y="2232248"/>
                    </a:cubicBezTo>
                    <a:cubicBezTo>
                      <a:pt x="697811" y="2302394"/>
                      <a:pt x="386738" y="2168927"/>
                      <a:pt x="0" y="2160240"/>
                    </a:cubicBezTo>
                    <a:cubicBezTo>
                      <a:pt x="112494" y="1412821"/>
                      <a:pt x="149009" y="847792"/>
                      <a:pt x="180020" y="0"/>
                    </a:cubicBezTo>
                    <a:close/>
                  </a:path>
                </a:pathLst>
              </a:custGeom>
              <a:noFill/>
              <a:ln w="50800">
                <a:solidFill>
                  <a:srgbClr val="6BD2D5"/>
                </a:solidFill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5pPr>
                <a:lvl6pPr marL="25146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6pPr>
                <a:lvl7pPr marL="29718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7pPr>
                <a:lvl8pPr marL="34290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8pPr>
                <a:lvl9pPr marL="38862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9pPr>
              </a:lstStyle>
              <a:p>
                <a:pPr algn="ctr">
                  <a:defRPr/>
                </a:pPr>
                <a:endParaRPr lang="ko-KR" altLang="en-US" sz="190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" name="자유형 87"/>
              <p:cNvSpPr/>
              <p:nvPr/>
            </p:nvSpPr>
            <p:spPr bwMode="auto">
              <a:xfrm>
                <a:off x="2226546" y="3166531"/>
                <a:ext cx="713827" cy="489634"/>
              </a:xfrm>
              <a:custGeom>
                <a:avLst/>
                <a:gdLst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716248"/>
                  <a:gd name="connsiteX1" fmla="*/ 807720 w 1104900"/>
                  <a:gd name="connsiteY1" fmla="*/ 0 h 716248"/>
                  <a:gd name="connsiteX2" fmla="*/ 1104900 w 1104900"/>
                  <a:gd name="connsiteY2" fmla="*/ 274320 h 716248"/>
                  <a:gd name="connsiteX3" fmla="*/ 0 w 1104900"/>
                  <a:gd name="connsiteY3" fmla="*/ 655320 h 716248"/>
                  <a:gd name="connsiteX0" fmla="*/ 0 w 1104900"/>
                  <a:gd name="connsiteY0" fmla="*/ 655320 h 716248"/>
                  <a:gd name="connsiteX1" fmla="*/ 807720 w 1104900"/>
                  <a:gd name="connsiteY1" fmla="*/ 0 h 716248"/>
                  <a:gd name="connsiteX2" fmla="*/ 1104900 w 1104900"/>
                  <a:gd name="connsiteY2" fmla="*/ 274320 h 716248"/>
                  <a:gd name="connsiteX3" fmla="*/ 0 w 1104900"/>
                  <a:gd name="connsiteY3" fmla="*/ 655320 h 716248"/>
                  <a:gd name="connsiteX0" fmla="*/ 0 w 1104900"/>
                  <a:gd name="connsiteY0" fmla="*/ 655320 h 716248"/>
                  <a:gd name="connsiteX1" fmla="*/ 807720 w 1104900"/>
                  <a:gd name="connsiteY1" fmla="*/ 0 h 716248"/>
                  <a:gd name="connsiteX2" fmla="*/ 1104900 w 1104900"/>
                  <a:gd name="connsiteY2" fmla="*/ 274320 h 716248"/>
                  <a:gd name="connsiteX3" fmla="*/ 0 w 1104900"/>
                  <a:gd name="connsiteY3" fmla="*/ 655320 h 716248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5193"/>
                  <a:gd name="connsiteY0" fmla="*/ 684497 h 684497"/>
                  <a:gd name="connsiteX1" fmla="*/ 827007 w 1125193"/>
                  <a:gd name="connsiteY1" fmla="*/ 0 h 684497"/>
                  <a:gd name="connsiteX2" fmla="*/ 1125193 w 1125193"/>
                  <a:gd name="connsiteY2" fmla="*/ 302186 h 684497"/>
                  <a:gd name="connsiteX3" fmla="*/ 0 w 1125193"/>
                  <a:gd name="connsiteY3" fmla="*/ 684497 h 684497"/>
                  <a:gd name="connsiteX0" fmla="*/ 0 w 1109869"/>
                  <a:gd name="connsiteY0" fmla="*/ 684497 h 684497"/>
                  <a:gd name="connsiteX1" fmla="*/ 827007 w 1109869"/>
                  <a:gd name="connsiteY1" fmla="*/ 0 h 684497"/>
                  <a:gd name="connsiteX2" fmla="*/ 1109869 w 1109869"/>
                  <a:gd name="connsiteY2" fmla="*/ 293334 h 684497"/>
                  <a:gd name="connsiteX3" fmla="*/ 0 w 1109869"/>
                  <a:gd name="connsiteY3" fmla="*/ 684497 h 684497"/>
                  <a:gd name="connsiteX0" fmla="*/ 0 w 1111718"/>
                  <a:gd name="connsiteY0" fmla="*/ 684497 h 684497"/>
                  <a:gd name="connsiteX1" fmla="*/ 827007 w 1111718"/>
                  <a:gd name="connsiteY1" fmla="*/ 0 h 684497"/>
                  <a:gd name="connsiteX2" fmla="*/ 1111718 w 1111718"/>
                  <a:gd name="connsiteY2" fmla="*/ 287291 h 684497"/>
                  <a:gd name="connsiteX3" fmla="*/ 0 w 1111718"/>
                  <a:gd name="connsiteY3" fmla="*/ 684497 h 684497"/>
                  <a:gd name="connsiteX0" fmla="*/ 0 w 1113567"/>
                  <a:gd name="connsiteY0" fmla="*/ 684497 h 684497"/>
                  <a:gd name="connsiteX1" fmla="*/ 827007 w 1113567"/>
                  <a:gd name="connsiteY1" fmla="*/ 0 h 684497"/>
                  <a:gd name="connsiteX2" fmla="*/ 1113567 w 1113567"/>
                  <a:gd name="connsiteY2" fmla="*/ 272819 h 684497"/>
                  <a:gd name="connsiteX3" fmla="*/ 0 w 1113567"/>
                  <a:gd name="connsiteY3" fmla="*/ 684497 h 684497"/>
                  <a:gd name="connsiteX0" fmla="*/ 0 w 1118278"/>
                  <a:gd name="connsiteY0" fmla="*/ 684497 h 684497"/>
                  <a:gd name="connsiteX1" fmla="*/ 827007 w 1118278"/>
                  <a:gd name="connsiteY1" fmla="*/ 0 h 684497"/>
                  <a:gd name="connsiteX2" fmla="*/ 1118278 w 1118278"/>
                  <a:gd name="connsiteY2" fmla="*/ 292399 h 684497"/>
                  <a:gd name="connsiteX3" fmla="*/ 0 w 1118278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265" h="684497">
                    <a:moveTo>
                      <a:pt x="0" y="684497"/>
                    </a:moveTo>
                    <a:cubicBezTo>
                      <a:pt x="281310" y="578055"/>
                      <a:pt x="563915" y="445084"/>
                      <a:pt x="827007" y="0"/>
                    </a:cubicBezTo>
                    <a:cubicBezTo>
                      <a:pt x="830800" y="112603"/>
                      <a:pt x="947335" y="344380"/>
                      <a:pt x="1117265" y="283547"/>
                    </a:cubicBezTo>
                    <a:cubicBezTo>
                      <a:pt x="779033" y="454015"/>
                      <a:pt x="330704" y="612949"/>
                      <a:pt x="0" y="684497"/>
                    </a:cubicBezTo>
                    <a:close/>
                  </a:path>
                </a:pathLst>
              </a:custGeom>
              <a:noFill/>
              <a:ln w="50800">
                <a:solidFill>
                  <a:srgbClr val="6BD2D5"/>
                </a:solidFill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9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" name="자유형 200"/>
              <p:cNvSpPr/>
              <p:nvPr/>
            </p:nvSpPr>
            <p:spPr bwMode="auto">
              <a:xfrm>
                <a:off x="1225754" y="1548763"/>
                <a:ext cx="1947779" cy="390990"/>
              </a:xfrm>
              <a:custGeom>
                <a:avLst/>
                <a:gdLst>
                  <a:gd name="connsiteX0" fmla="*/ 0 w 2226733"/>
                  <a:gd name="connsiteY0" fmla="*/ 0 h 465666"/>
                  <a:gd name="connsiteX1" fmla="*/ 2226733 w 2226733"/>
                  <a:gd name="connsiteY1" fmla="*/ 67733 h 465666"/>
                  <a:gd name="connsiteX2" fmla="*/ 2192867 w 2226733"/>
                  <a:gd name="connsiteY2" fmla="*/ 465666 h 465666"/>
                  <a:gd name="connsiteX3" fmla="*/ 16933 w 2226733"/>
                  <a:gd name="connsiteY3" fmla="*/ 381000 h 465666"/>
                  <a:gd name="connsiteX4" fmla="*/ 0 w 2226733"/>
                  <a:gd name="connsiteY4" fmla="*/ 0 h 465666"/>
                  <a:gd name="connsiteX0" fmla="*/ 0 w 2226733"/>
                  <a:gd name="connsiteY0" fmla="*/ 0 h 465666"/>
                  <a:gd name="connsiteX1" fmla="*/ 2226733 w 2226733"/>
                  <a:gd name="connsiteY1" fmla="*/ 67733 h 465666"/>
                  <a:gd name="connsiteX2" fmla="*/ 2192867 w 2226733"/>
                  <a:gd name="connsiteY2" fmla="*/ 465666 h 465666"/>
                  <a:gd name="connsiteX3" fmla="*/ 16933 w 2226733"/>
                  <a:gd name="connsiteY3" fmla="*/ 381000 h 465666"/>
                  <a:gd name="connsiteX4" fmla="*/ 0 w 2226733"/>
                  <a:gd name="connsiteY4" fmla="*/ 0 h 465666"/>
                  <a:gd name="connsiteX0" fmla="*/ 0 w 2207084"/>
                  <a:gd name="connsiteY0" fmla="*/ 0 h 465666"/>
                  <a:gd name="connsiteX1" fmla="*/ 2207084 w 2207084"/>
                  <a:gd name="connsiteY1" fmla="*/ 33453 h 465666"/>
                  <a:gd name="connsiteX2" fmla="*/ 2192867 w 2207084"/>
                  <a:gd name="connsiteY2" fmla="*/ 465666 h 465666"/>
                  <a:gd name="connsiteX3" fmla="*/ 16933 w 2207084"/>
                  <a:gd name="connsiteY3" fmla="*/ 381000 h 465666"/>
                  <a:gd name="connsiteX4" fmla="*/ 0 w 2207084"/>
                  <a:gd name="connsiteY4" fmla="*/ 0 h 465666"/>
                  <a:gd name="connsiteX0" fmla="*/ 0 w 2196244"/>
                  <a:gd name="connsiteY0" fmla="*/ 0 h 468217"/>
                  <a:gd name="connsiteX1" fmla="*/ 2196244 w 2196244"/>
                  <a:gd name="connsiteY1" fmla="*/ 36004 h 468217"/>
                  <a:gd name="connsiteX2" fmla="*/ 2182027 w 2196244"/>
                  <a:gd name="connsiteY2" fmla="*/ 468217 h 468217"/>
                  <a:gd name="connsiteX3" fmla="*/ 6093 w 2196244"/>
                  <a:gd name="connsiteY3" fmla="*/ 383551 h 468217"/>
                  <a:gd name="connsiteX4" fmla="*/ 0 w 2196244"/>
                  <a:gd name="connsiteY4" fmla="*/ 0 h 468217"/>
                  <a:gd name="connsiteX0" fmla="*/ 0 w 2196244"/>
                  <a:gd name="connsiteY0" fmla="*/ 0 h 468217"/>
                  <a:gd name="connsiteX1" fmla="*/ 2196244 w 2196244"/>
                  <a:gd name="connsiteY1" fmla="*/ 36004 h 468217"/>
                  <a:gd name="connsiteX2" fmla="*/ 2182027 w 2196244"/>
                  <a:gd name="connsiteY2" fmla="*/ 468217 h 468217"/>
                  <a:gd name="connsiteX3" fmla="*/ 6093 w 2196244"/>
                  <a:gd name="connsiteY3" fmla="*/ 383551 h 468217"/>
                  <a:gd name="connsiteX4" fmla="*/ 0 w 2196244"/>
                  <a:gd name="connsiteY4" fmla="*/ 0 h 468217"/>
                  <a:gd name="connsiteX0" fmla="*/ 29911 w 2190151"/>
                  <a:gd name="connsiteY0" fmla="*/ 0 h 468216"/>
                  <a:gd name="connsiteX1" fmla="*/ 2190151 w 2190151"/>
                  <a:gd name="connsiteY1" fmla="*/ 36003 h 468216"/>
                  <a:gd name="connsiteX2" fmla="*/ 2175934 w 2190151"/>
                  <a:gd name="connsiteY2" fmla="*/ 468216 h 468216"/>
                  <a:gd name="connsiteX3" fmla="*/ 0 w 2190151"/>
                  <a:gd name="connsiteY3" fmla="*/ 383550 h 468216"/>
                  <a:gd name="connsiteX4" fmla="*/ 29911 w 2190151"/>
                  <a:gd name="connsiteY4" fmla="*/ 0 h 468216"/>
                  <a:gd name="connsiteX0" fmla="*/ 0 w 2160240"/>
                  <a:gd name="connsiteY0" fmla="*/ 0 h 468216"/>
                  <a:gd name="connsiteX1" fmla="*/ 2160240 w 2160240"/>
                  <a:gd name="connsiteY1" fmla="*/ 36003 h 468216"/>
                  <a:gd name="connsiteX2" fmla="*/ 2146023 w 2160240"/>
                  <a:gd name="connsiteY2" fmla="*/ 468216 h 468216"/>
                  <a:gd name="connsiteX3" fmla="*/ 0 w 2160240"/>
                  <a:gd name="connsiteY3" fmla="*/ 360039 h 468216"/>
                  <a:gd name="connsiteX4" fmla="*/ 0 w 2160240"/>
                  <a:gd name="connsiteY4" fmla="*/ 0 h 468216"/>
                  <a:gd name="connsiteX0" fmla="*/ 21444 w 2181684"/>
                  <a:gd name="connsiteY0" fmla="*/ 0 h 468216"/>
                  <a:gd name="connsiteX1" fmla="*/ 2181684 w 2181684"/>
                  <a:gd name="connsiteY1" fmla="*/ 36003 h 468216"/>
                  <a:gd name="connsiteX2" fmla="*/ 2167467 w 2181684"/>
                  <a:gd name="connsiteY2" fmla="*/ 468216 h 468216"/>
                  <a:gd name="connsiteX3" fmla="*/ 0 w 2181684"/>
                  <a:gd name="connsiteY3" fmla="*/ 378258 h 468216"/>
                  <a:gd name="connsiteX4" fmla="*/ 21444 w 2181684"/>
                  <a:gd name="connsiteY4" fmla="*/ 0 h 468216"/>
                  <a:gd name="connsiteX0" fmla="*/ 15094 w 2181684"/>
                  <a:gd name="connsiteY0" fmla="*/ 0 h 468216"/>
                  <a:gd name="connsiteX1" fmla="*/ 2181684 w 2181684"/>
                  <a:gd name="connsiteY1" fmla="*/ 36003 h 468216"/>
                  <a:gd name="connsiteX2" fmla="*/ 2167467 w 2181684"/>
                  <a:gd name="connsiteY2" fmla="*/ 468216 h 468216"/>
                  <a:gd name="connsiteX3" fmla="*/ 0 w 2181684"/>
                  <a:gd name="connsiteY3" fmla="*/ 378258 h 468216"/>
                  <a:gd name="connsiteX4" fmla="*/ 15094 w 2181684"/>
                  <a:gd name="connsiteY4" fmla="*/ 0 h 468216"/>
                  <a:gd name="connsiteX0" fmla="*/ 15094 w 2181684"/>
                  <a:gd name="connsiteY0" fmla="*/ 0 h 492391"/>
                  <a:gd name="connsiteX1" fmla="*/ 2181684 w 2181684"/>
                  <a:gd name="connsiteY1" fmla="*/ 36003 h 492391"/>
                  <a:gd name="connsiteX2" fmla="*/ 2167467 w 2181684"/>
                  <a:gd name="connsiteY2" fmla="*/ 468216 h 492391"/>
                  <a:gd name="connsiteX3" fmla="*/ 0 w 2181684"/>
                  <a:gd name="connsiteY3" fmla="*/ 378258 h 492391"/>
                  <a:gd name="connsiteX4" fmla="*/ 15094 w 2181684"/>
                  <a:gd name="connsiteY4" fmla="*/ 0 h 492391"/>
                  <a:gd name="connsiteX0" fmla="*/ 15094 w 2181684"/>
                  <a:gd name="connsiteY0" fmla="*/ 0 h 492391"/>
                  <a:gd name="connsiteX1" fmla="*/ 2181684 w 2181684"/>
                  <a:gd name="connsiteY1" fmla="*/ 36003 h 492391"/>
                  <a:gd name="connsiteX2" fmla="*/ 2167467 w 2181684"/>
                  <a:gd name="connsiteY2" fmla="*/ 468216 h 492391"/>
                  <a:gd name="connsiteX3" fmla="*/ 0 w 2181684"/>
                  <a:gd name="connsiteY3" fmla="*/ 378258 h 492391"/>
                  <a:gd name="connsiteX4" fmla="*/ 15094 w 2181684"/>
                  <a:gd name="connsiteY4" fmla="*/ 0 h 492391"/>
                  <a:gd name="connsiteX0" fmla="*/ 15094 w 2181684"/>
                  <a:gd name="connsiteY0" fmla="*/ 0 h 456222"/>
                  <a:gd name="connsiteX1" fmla="*/ 2181684 w 2181684"/>
                  <a:gd name="connsiteY1" fmla="*/ 36003 h 456222"/>
                  <a:gd name="connsiteX2" fmla="*/ 2145679 w 2181684"/>
                  <a:gd name="connsiteY2" fmla="*/ 432047 h 456222"/>
                  <a:gd name="connsiteX3" fmla="*/ 0 w 2181684"/>
                  <a:gd name="connsiteY3" fmla="*/ 378258 h 456222"/>
                  <a:gd name="connsiteX4" fmla="*/ 15094 w 2181684"/>
                  <a:gd name="connsiteY4" fmla="*/ 0 h 456222"/>
                  <a:gd name="connsiteX0" fmla="*/ 15094 w 2181684"/>
                  <a:gd name="connsiteY0" fmla="*/ 0 h 462758"/>
                  <a:gd name="connsiteX1" fmla="*/ 2181684 w 2181684"/>
                  <a:gd name="connsiteY1" fmla="*/ 36003 h 462758"/>
                  <a:gd name="connsiteX2" fmla="*/ 2171699 w 2181684"/>
                  <a:gd name="connsiteY2" fmla="*/ 438583 h 462758"/>
                  <a:gd name="connsiteX3" fmla="*/ 0 w 2181684"/>
                  <a:gd name="connsiteY3" fmla="*/ 378258 h 462758"/>
                  <a:gd name="connsiteX4" fmla="*/ 15094 w 2181684"/>
                  <a:gd name="connsiteY4" fmla="*/ 0 h 462758"/>
                  <a:gd name="connsiteX0" fmla="*/ 21443 w 2181684"/>
                  <a:gd name="connsiteY0" fmla="*/ 0 h 498763"/>
                  <a:gd name="connsiteX1" fmla="*/ 2181684 w 2181684"/>
                  <a:gd name="connsiteY1" fmla="*/ 72008 h 498763"/>
                  <a:gd name="connsiteX2" fmla="*/ 2171699 w 2181684"/>
                  <a:gd name="connsiteY2" fmla="*/ 474588 h 498763"/>
                  <a:gd name="connsiteX3" fmla="*/ 0 w 2181684"/>
                  <a:gd name="connsiteY3" fmla="*/ 414263 h 498763"/>
                  <a:gd name="connsiteX4" fmla="*/ 21443 w 2181684"/>
                  <a:gd name="connsiteY4" fmla="*/ 0 h 498763"/>
                  <a:gd name="connsiteX0" fmla="*/ 21443 w 2181683"/>
                  <a:gd name="connsiteY0" fmla="*/ 0 h 498763"/>
                  <a:gd name="connsiteX1" fmla="*/ 2181683 w 2181683"/>
                  <a:gd name="connsiteY1" fmla="*/ 36005 h 498763"/>
                  <a:gd name="connsiteX2" fmla="*/ 2171699 w 2181683"/>
                  <a:gd name="connsiteY2" fmla="*/ 474588 h 498763"/>
                  <a:gd name="connsiteX3" fmla="*/ 0 w 2181683"/>
                  <a:gd name="connsiteY3" fmla="*/ 414263 h 498763"/>
                  <a:gd name="connsiteX4" fmla="*/ 21443 w 2181683"/>
                  <a:gd name="connsiteY4" fmla="*/ 0 h 498763"/>
                  <a:gd name="connsiteX0" fmla="*/ 21443 w 2181683"/>
                  <a:gd name="connsiteY0" fmla="*/ 0 h 466660"/>
                  <a:gd name="connsiteX1" fmla="*/ 2181683 w 2181683"/>
                  <a:gd name="connsiteY1" fmla="*/ 36005 h 466660"/>
                  <a:gd name="connsiteX2" fmla="*/ 2145680 w 2181683"/>
                  <a:gd name="connsiteY2" fmla="*/ 432049 h 466660"/>
                  <a:gd name="connsiteX3" fmla="*/ 0 w 2181683"/>
                  <a:gd name="connsiteY3" fmla="*/ 414263 h 466660"/>
                  <a:gd name="connsiteX4" fmla="*/ 21443 w 2181683"/>
                  <a:gd name="connsiteY4" fmla="*/ 0 h 466660"/>
                  <a:gd name="connsiteX0" fmla="*/ 21443 w 2181683"/>
                  <a:gd name="connsiteY0" fmla="*/ 0 h 441574"/>
                  <a:gd name="connsiteX1" fmla="*/ 2181683 w 2181683"/>
                  <a:gd name="connsiteY1" fmla="*/ 36005 h 441574"/>
                  <a:gd name="connsiteX2" fmla="*/ 2161555 w 2181683"/>
                  <a:gd name="connsiteY2" fmla="*/ 441574 h 441574"/>
                  <a:gd name="connsiteX3" fmla="*/ 0 w 2181683"/>
                  <a:gd name="connsiteY3" fmla="*/ 414263 h 441574"/>
                  <a:gd name="connsiteX4" fmla="*/ 21443 w 2181683"/>
                  <a:gd name="connsiteY4" fmla="*/ 0 h 441574"/>
                  <a:gd name="connsiteX0" fmla="*/ 21443 w 2181683"/>
                  <a:gd name="connsiteY0" fmla="*/ 0 h 441574"/>
                  <a:gd name="connsiteX1" fmla="*/ 2181683 w 2181683"/>
                  <a:gd name="connsiteY1" fmla="*/ 36005 h 441574"/>
                  <a:gd name="connsiteX2" fmla="*/ 2171080 w 2181683"/>
                  <a:gd name="connsiteY2" fmla="*/ 441574 h 441574"/>
                  <a:gd name="connsiteX3" fmla="*/ 0 w 2181683"/>
                  <a:gd name="connsiteY3" fmla="*/ 414263 h 441574"/>
                  <a:gd name="connsiteX4" fmla="*/ 21443 w 2181683"/>
                  <a:gd name="connsiteY4" fmla="*/ 0 h 441574"/>
                  <a:gd name="connsiteX0" fmla="*/ 21443 w 2181683"/>
                  <a:gd name="connsiteY0" fmla="*/ 0 h 471835"/>
                  <a:gd name="connsiteX1" fmla="*/ 2181683 w 2181683"/>
                  <a:gd name="connsiteY1" fmla="*/ 36005 h 471835"/>
                  <a:gd name="connsiteX2" fmla="*/ 2171080 w 2181683"/>
                  <a:gd name="connsiteY2" fmla="*/ 441574 h 471835"/>
                  <a:gd name="connsiteX3" fmla="*/ 0 w 2181683"/>
                  <a:gd name="connsiteY3" fmla="*/ 414263 h 471835"/>
                  <a:gd name="connsiteX4" fmla="*/ 21443 w 2181683"/>
                  <a:gd name="connsiteY4" fmla="*/ 0 h 471835"/>
                  <a:gd name="connsiteX0" fmla="*/ 21443 w 2181683"/>
                  <a:gd name="connsiteY0" fmla="*/ 0 h 471835"/>
                  <a:gd name="connsiteX1" fmla="*/ 2181683 w 2181683"/>
                  <a:gd name="connsiteY1" fmla="*/ 36005 h 471835"/>
                  <a:gd name="connsiteX2" fmla="*/ 2171080 w 2181683"/>
                  <a:gd name="connsiteY2" fmla="*/ 441574 h 471835"/>
                  <a:gd name="connsiteX3" fmla="*/ 0 w 2181683"/>
                  <a:gd name="connsiteY3" fmla="*/ 414263 h 471835"/>
                  <a:gd name="connsiteX4" fmla="*/ 21443 w 2181683"/>
                  <a:gd name="connsiteY4" fmla="*/ 0 h 471835"/>
                  <a:gd name="connsiteX0" fmla="*/ 13233 w 2173473"/>
                  <a:gd name="connsiteY0" fmla="*/ 0 h 471835"/>
                  <a:gd name="connsiteX1" fmla="*/ 2173473 w 2173473"/>
                  <a:gd name="connsiteY1" fmla="*/ 36005 h 471835"/>
                  <a:gd name="connsiteX2" fmla="*/ 2162870 w 2173473"/>
                  <a:gd name="connsiteY2" fmla="*/ 441574 h 471835"/>
                  <a:gd name="connsiteX3" fmla="*/ 0 w 2173473"/>
                  <a:gd name="connsiteY3" fmla="*/ 377428 h 471835"/>
                  <a:gd name="connsiteX4" fmla="*/ 13233 w 2173473"/>
                  <a:gd name="connsiteY4" fmla="*/ 0 h 471835"/>
                  <a:gd name="connsiteX0" fmla="*/ 15627 w 2175867"/>
                  <a:gd name="connsiteY0" fmla="*/ 0 h 441574"/>
                  <a:gd name="connsiteX1" fmla="*/ 2175867 w 2175867"/>
                  <a:gd name="connsiteY1" fmla="*/ 36005 h 441574"/>
                  <a:gd name="connsiteX2" fmla="*/ 2165264 w 2175867"/>
                  <a:gd name="connsiteY2" fmla="*/ 441574 h 441574"/>
                  <a:gd name="connsiteX3" fmla="*/ 0 w 2175867"/>
                  <a:gd name="connsiteY3" fmla="*/ 354372 h 441574"/>
                  <a:gd name="connsiteX4" fmla="*/ 15627 w 2175867"/>
                  <a:gd name="connsiteY4" fmla="*/ 0 h 441574"/>
                  <a:gd name="connsiteX0" fmla="*/ 15627 w 2175867"/>
                  <a:gd name="connsiteY0" fmla="*/ 0 h 454274"/>
                  <a:gd name="connsiteX1" fmla="*/ 2175867 w 2175867"/>
                  <a:gd name="connsiteY1" fmla="*/ 48705 h 454274"/>
                  <a:gd name="connsiteX2" fmla="*/ 2165264 w 2175867"/>
                  <a:gd name="connsiteY2" fmla="*/ 454274 h 454274"/>
                  <a:gd name="connsiteX3" fmla="*/ 0 w 2175867"/>
                  <a:gd name="connsiteY3" fmla="*/ 367072 h 454274"/>
                  <a:gd name="connsiteX4" fmla="*/ 15627 w 2175867"/>
                  <a:gd name="connsiteY4" fmla="*/ 0 h 454274"/>
                  <a:gd name="connsiteX0" fmla="*/ 15627 w 2179042"/>
                  <a:gd name="connsiteY0" fmla="*/ 0 h 454274"/>
                  <a:gd name="connsiteX1" fmla="*/ 2179042 w 2179042"/>
                  <a:gd name="connsiteY1" fmla="*/ 39180 h 454274"/>
                  <a:gd name="connsiteX2" fmla="*/ 2165264 w 2179042"/>
                  <a:gd name="connsiteY2" fmla="*/ 454274 h 454274"/>
                  <a:gd name="connsiteX3" fmla="*/ 0 w 2179042"/>
                  <a:gd name="connsiteY3" fmla="*/ 367072 h 454274"/>
                  <a:gd name="connsiteX4" fmla="*/ 15627 w 2179042"/>
                  <a:gd name="connsiteY4" fmla="*/ 0 h 454274"/>
                  <a:gd name="connsiteX0" fmla="*/ 15627 w 2179042"/>
                  <a:gd name="connsiteY0" fmla="*/ 0 h 397124"/>
                  <a:gd name="connsiteX1" fmla="*/ 2179042 w 2179042"/>
                  <a:gd name="connsiteY1" fmla="*/ 39180 h 397124"/>
                  <a:gd name="connsiteX2" fmla="*/ 2174789 w 2179042"/>
                  <a:gd name="connsiteY2" fmla="*/ 397124 h 397124"/>
                  <a:gd name="connsiteX3" fmla="*/ 0 w 2179042"/>
                  <a:gd name="connsiteY3" fmla="*/ 367072 h 397124"/>
                  <a:gd name="connsiteX4" fmla="*/ 15627 w 2179042"/>
                  <a:gd name="connsiteY4" fmla="*/ 0 h 397124"/>
                  <a:gd name="connsiteX0" fmla="*/ 18802 w 2182217"/>
                  <a:gd name="connsiteY0" fmla="*/ 0 h 397124"/>
                  <a:gd name="connsiteX1" fmla="*/ 2182217 w 2182217"/>
                  <a:gd name="connsiteY1" fmla="*/ 39180 h 397124"/>
                  <a:gd name="connsiteX2" fmla="*/ 2177964 w 2182217"/>
                  <a:gd name="connsiteY2" fmla="*/ 397124 h 397124"/>
                  <a:gd name="connsiteX3" fmla="*/ 0 w 2182217"/>
                  <a:gd name="connsiteY3" fmla="*/ 351197 h 397124"/>
                  <a:gd name="connsiteX4" fmla="*/ 18802 w 2182217"/>
                  <a:gd name="connsiteY4" fmla="*/ 0 h 397124"/>
                  <a:gd name="connsiteX0" fmla="*/ 25152 w 2188567"/>
                  <a:gd name="connsiteY0" fmla="*/ 0 h 397124"/>
                  <a:gd name="connsiteX1" fmla="*/ 2188567 w 2188567"/>
                  <a:gd name="connsiteY1" fmla="*/ 39180 h 397124"/>
                  <a:gd name="connsiteX2" fmla="*/ 2184314 w 2188567"/>
                  <a:gd name="connsiteY2" fmla="*/ 397124 h 397124"/>
                  <a:gd name="connsiteX3" fmla="*/ 0 w 2188567"/>
                  <a:gd name="connsiteY3" fmla="*/ 367072 h 397124"/>
                  <a:gd name="connsiteX4" fmla="*/ 25152 w 2188567"/>
                  <a:gd name="connsiteY4" fmla="*/ 0 h 397124"/>
                  <a:gd name="connsiteX0" fmla="*/ 25152 w 2188567"/>
                  <a:gd name="connsiteY0" fmla="*/ 0 h 381249"/>
                  <a:gd name="connsiteX1" fmla="*/ 2188567 w 2188567"/>
                  <a:gd name="connsiteY1" fmla="*/ 39180 h 381249"/>
                  <a:gd name="connsiteX2" fmla="*/ 2181139 w 2188567"/>
                  <a:gd name="connsiteY2" fmla="*/ 381249 h 381249"/>
                  <a:gd name="connsiteX3" fmla="*/ 0 w 2188567"/>
                  <a:gd name="connsiteY3" fmla="*/ 367072 h 381249"/>
                  <a:gd name="connsiteX4" fmla="*/ 25152 w 2188567"/>
                  <a:gd name="connsiteY4" fmla="*/ 0 h 381249"/>
                  <a:gd name="connsiteX0" fmla="*/ 25152 w 2188567"/>
                  <a:gd name="connsiteY0" fmla="*/ 0 h 411696"/>
                  <a:gd name="connsiteX1" fmla="*/ 2188567 w 2188567"/>
                  <a:gd name="connsiteY1" fmla="*/ 39180 h 411696"/>
                  <a:gd name="connsiteX2" fmla="*/ 2181139 w 2188567"/>
                  <a:gd name="connsiteY2" fmla="*/ 381249 h 411696"/>
                  <a:gd name="connsiteX3" fmla="*/ 0 w 2188567"/>
                  <a:gd name="connsiteY3" fmla="*/ 367072 h 411696"/>
                  <a:gd name="connsiteX4" fmla="*/ 25152 w 2188567"/>
                  <a:gd name="connsiteY4" fmla="*/ 0 h 411696"/>
                  <a:gd name="connsiteX0" fmla="*/ 25152 w 2188567"/>
                  <a:gd name="connsiteY0" fmla="*/ 0 h 436265"/>
                  <a:gd name="connsiteX1" fmla="*/ 2188567 w 2188567"/>
                  <a:gd name="connsiteY1" fmla="*/ 39180 h 436265"/>
                  <a:gd name="connsiteX2" fmla="*/ 2181139 w 2188567"/>
                  <a:gd name="connsiteY2" fmla="*/ 381249 h 436265"/>
                  <a:gd name="connsiteX3" fmla="*/ 0 w 2188567"/>
                  <a:gd name="connsiteY3" fmla="*/ 367072 h 436265"/>
                  <a:gd name="connsiteX4" fmla="*/ 25152 w 2188567"/>
                  <a:gd name="connsiteY4" fmla="*/ 0 h 436265"/>
                  <a:gd name="connsiteX0" fmla="*/ 16942 w 2180357"/>
                  <a:gd name="connsiteY0" fmla="*/ 0 h 436265"/>
                  <a:gd name="connsiteX1" fmla="*/ 2180357 w 2180357"/>
                  <a:gd name="connsiteY1" fmla="*/ 39180 h 436265"/>
                  <a:gd name="connsiteX2" fmla="*/ 2172929 w 2180357"/>
                  <a:gd name="connsiteY2" fmla="*/ 381249 h 436265"/>
                  <a:gd name="connsiteX3" fmla="*/ 0 w 2180357"/>
                  <a:gd name="connsiteY3" fmla="*/ 338745 h 436265"/>
                  <a:gd name="connsiteX4" fmla="*/ 16942 w 2180357"/>
                  <a:gd name="connsiteY4" fmla="*/ 0 h 436265"/>
                  <a:gd name="connsiteX0" fmla="*/ 16942 w 2180357"/>
                  <a:gd name="connsiteY0" fmla="*/ 0 h 436265"/>
                  <a:gd name="connsiteX1" fmla="*/ 2180357 w 2180357"/>
                  <a:gd name="connsiteY1" fmla="*/ 39180 h 436265"/>
                  <a:gd name="connsiteX2" fmla="*/ 2172929 w 2180357"/>
                  <a:gd name="connsiteY2" fmla="*/ 381249 h 436265"/>
                  <a:gd name="connsiteX3" fmla="*/ 0 w 2180357"/>
                  <a:gd name="connsiteY3" fmla="*/ 338745 h 436265"/>
                  <a:gd name="connsiteX4" fmla="*/ 16942 w 2180357"/>
                  <a:gd name="connsiteY4" fmla="*/ 0 h 436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0357" h="436265">
                    <a:moveTo>
                      <a:pt x="16942" y="0"/>
                    </a:moveTo>
                    <a:cubicBezTo>
                      <a:pt x="639962" y="54762"/>
                      <a:pt x="1398909" y="66757"/>
                      <a:pt x="2180357" y="39180"/>
                    </a:cubicBezTo>
                    <a:cubicBezTo>
                      <a:pt x="2178939" y="158495"/>
                      <a:pt x="2174347" y="261934"/>
                      <a:pt x="2172929" y="381249"/>
                    </a:cubicBezTo>
                    <a:cubicBezTo>
                      <a:pt x="1395033" y="436265"/>
                      <a:pt x="414147" y="370198"/>
                      <a:pt x="0" y="338745"/>
                    </a:cubicBezTo>
                    <a:lnTo>
                      <a:pt x="16942" y="0"/>
                    </a:lnTo>
                    <a:close/>
                  </a:path>
                </a:pathLst>
              </a:custGeom>
              <a:solidFill>
                <a:srgbClr val="6BD2D5"/>
              </a:solidFill>
              <a:ln w="50800">
                <a:noFill/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9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" name="자유형 124"/>
              <p:cNvSpPr/>
              <p:nvPr/>
            </p:nvSpPr>
            <p:spPr bwMode="auto">
              <a:xfrm>
                <a:off x="2154806" y="1358647"/>
                <a:ext cx="132721" cy="281585"/>
              </a:xfrm>
              <a:custGeom>
                <a:avLst/>
                <a:gdLst>
                  <a:gd name="connsiteX0" fmla="*/ 127000 w 203200"/>
                  <a:gd name="connsiteY0" fmla="*/ 0 h 279400"/>
                  <a:gd name="connsiteX1" fmla="*/ 0 w 203200"/>
                  <a:gd name="connsiteY1" fmla="*/ 279400 h 279400"/>
                  <a:gd name="connsiteX2" fmla="*/ 203200 w 203200"/>
                  <a:gd name="connsiteY2" fmla="*/ 6350 h 279400"/>
                  <a:gd name="connsiteX3" fmla="*/ 127000 w 203200"/>
                  <a:gd name="connsiteY3" fmla="*/ 0 h 279400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53950 w 108012"/>
                  <a:gd name="connsiteY3" fmla="*/ 0 h 226132"/>
                  <a:gd name="connsiteX0" fmla="*/ 53950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53950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65881 w 108012"/>
                  <a:gd name="connsiteY0" fmla="*/ 0 h 229667"/>
                  <a:gd name="connsiteX1" fmla="*/ 0 w 108012"/>
                  <a:gd name="connsiteY1" fmla="*/ 229667 h 229667"/>
                  <a:gd name="connsiteX2" fmla="*/ 108012 w 108012"/>
                  <a:gd name="connsiteY2" fmla="*/ 3535 h 229667"/>
                  <a:gd name="connsiteX3" fmla="*/ 65881 w 108012"/>
                  <a:gd name="connsiteY3" fmla="*/ 0 h 229667"/>
                  <a:gd name="connsiteX0" fmla="*/ 65881 w 108012"/>
                  <a:gd name="connsiteY0" fmla="*/ 0 h 229667"/>
                  <a:gd name="connsiteX1" fmla="*/ 0 w 108012"/>
                  <a:gd name="connsiteY1" fmla="*/ 229667 h 229667"/>
                  <a:gd name="connsiteX2" fmla="*/ 108012 w 108012"/>
                  <a:gd name="connsiteY2" fmla="*/ 3535 h 229667"/>
                  <a:gd name="connsiteX3" fmla="*/ 65881 w 108012"/>
                  <a:gd name="connsiteY3" fmla="*/ 0 h 229667"/>
                  <a:gd name="connsiteX0" fmla="*/ 65881 w 108012"/>
                  <a:gd name="connsiteY0" fmla="*/ 0 h 229667"/>
                  <a:gd name="connsiteX1" fmla="*/ 0 w 108012"/>
                  <a:gd name="connsiteY1" fmla="*/ 229667 h 229667"/>
                  <a:gd name="connsiteX2" fmla="*/ 108012 w 108012"/>
                  <a:gd name="connsiteY2" fmla="*/ 3535 h 229667"/>
                  <a:gd name="connsiteX3" fmla="*/ 65881 w 108012"/>
                  <a:gd name="connsiteY3" fmla="*/ 0 h 229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2" h="229667">
                    <a:moveTo>
                      <a:pt x="65881" y="0"/>
                    </a:moveTo>
                    <a:cubicBezTo>
                      <a:pt x="13989" y="170218"/>
                      <a:pt x="14807" y="145050"/>
                      <a:pt x="0" y="229667"/>
                    </a:cubicBezTo>
                    <a:cubicBezTo>
                      <a:pt x="60212" y="160858"/>
                      <a:pt x="80727" y="78247"/>
                      <a:pt x="108012" y="3535"/>
                    </a:cubicBezTo>
                    <a:lnTo>
                      <a:pt x="65881" y="0"/>
                    </a:lnTo>
                    <a:close/>
                  </a:path>
                </a:pathLst>
              </a:custGeom>
              <a:solidFill>
                <a:srgbClr val="6BD2D5"/>
              </a:solidFill>
              <a:ln w="50800">
                <a:noFill/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9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" name="타원 113"/>
              <p:cNvSpPr/>
              <p:nvPr/>
            </p:nvSpPr>
            <p:spPr bwMode="auto">
              <a:xfrm>
                <a:off x="2129696" y="1077062"/>
                <a:ext cx="303106" cy="303108"/>
              </a:xfrm>
              <a:prstGeom prst="ellipse">
                <a:avLst/>
              </a:prstGeom>
              <a:solidFill>
                <a:srgbClr val="6BD2D5"/>
              </a:solidFill>
              <a:ln w="50800">
                <a:noFill/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ko-KR" altLang="en-US" sz="1600">
                  <a:solidFill>
                    <a:srgbClr val="000000"/>
                  </a:solidFill>
                  <a:latin typeface="Times New Roman" pitchFamily="18" charset="0"/>
                  <a:ea typeface="Malgun Gothic" panose="020B0503020000020004" pitchFamily="34" charset="-127"/>
                  <a:cs typeface="Times New Roman" pitchFamily="18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1565062" y="2450491"/>
              <a:ext cx="2499965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600" b="1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Ê-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đi</a:t>
              </a:r>
              <a:r>
                <a:rPr lang="en-US" sz="2600" b="1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-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sơn</a:t>
              </a:r>
              <a:endParaRPr lang="en-US" sz="26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  <a:p>
              <a:pPr lvl="0" algn="just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vi-VN" sz="2600" dirty="0" err="1">
                  <a:solidFill>
                    <a:srgbClr val="231F2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Nhà</a:t>
              </a:r>
              <a:r>
                <a:rPr lang="en-US" altLang="vi-VN" sz="2600" dirty="0">
                  <a:solidFill>
                    <a:srgbClr val="231F2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vi-VN" sz="2600" dirty="0" err="1">
                  <a:solidFill>
                    <a:srgbClr val="231F2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bác</a:t>
              </a:r>
              <a:r>
                <a:rPr lang="en-US" altLang="vi-VN" sz="2600" dirty="0">
                  <a:solidFill>
                    <a:srgbClr val="231F2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vi-VN" sz="2600" dirty="0" err="1">
                  <a:solidFill>
                    <a:srgbClr val="231F2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học</a:t>
              </a:r>
              <a:r>
                <a:rPr lang="en-US" altLang="vi-VN" sz="2600" dirty="0">
                  <a:solidFill>
                    <a:srgbClr val="231F2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vi-VN" sz="2600" dirty="0" err="1">
                  <a:solidFill>
                    <a:srgbClr val="231F2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người</a:t>
              </a:r>
              <a:r>
                <a:rPr lang="en-US" altLang="vi-VN" sz="2600" dirty="0">
                  <a:solidFill>
                    <a:srgbClr val="231F2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vi-VN" sz="2600" dirty="0" err="1">
                  <a:solidFill>
                    <a:srgbClr val="231F2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Mỹ</a:t>
              </a:r>
              <a:r>
                <a:rPr lang="en-US" altLang="vi-VN" sz="2600" dirty="0">
                  <a:solidFill>
                    <a:srgbClr val="231F2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vi-VN" sz="2600" dirty="0" err="1">
                  <a:solidFill>
                    <a:srgbClr val="231F2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phát</a:t>
              </a:r>
              <a:r>
                <a:rPr lang="en-US" altLang="vi-VN" sz="2600" dirty="0">
                  <a:solidFill>
                    <a:srgbClr val="231F2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minh </a:t>
              </a:r>
              <a:r>
                <a:rPr lang="en-US" altLang="vi-VN" sz="2600" dirty="0" err="1">
                  <a:solidFill>
                    <a:srgbClr val="231F2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ra</a:t>
              </a:r>
              <a:r>
                <a:rPr lang="en-US" altLang="vi-VN" sz="2600" dirty="0">
                  <a:solidFill>
                    <a:srgbClr val="231F2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vi-VN" sz="2600" dirty="0" err="1">
                  <a:solidFill>
                    <a:srgbClr val="231F2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đèn</a:t>
              </a:r>
              <a:r>
                <a:rPr lang="en-US" altLang="vi-VN" sz="2600" dirty="0">
                  <a:solidFill>
                    <a:srgbClr val="231F2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vi-VN" sz="2600" dirty="0" err="1">
                  <a:solidFill>
                    <a:srgbClr val="231F2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điện</a:t>
              </a:r>
              <a:r>
                <a:rPr lang="en-US" altLang="vi-VN" sz="2600" dirty="0">
                  <a:solidFill>
                    <a:srgbClr val="231F2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altLang="vi-VN" sz="2600" dirty="0" err="1">
                  <a:solidFill>
                    <a:srgbClr val="231F2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máy</a:t>
              </a:r>
              <a:r>
                <a:rPr lang="en-US" altLang="vi-VN" sz="2600" dirty="0">
                  <a:solidFill>
                    <a:srgbClr val="231F2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vi-VN" sz="2600" dirty="0" err="1">
                  <a:solidFill>
                    <a:srgbClr val="231F2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chiếu</a:t>
              </a:r>
              <a:r>
                <a:rPr lang="en-US" altLang="vi-VN" sz="2600" dirty="0">
                  <a:solidFill>
                    <a:srgbClr val="231F2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vi-VN" sz="2600" dirty="0" err="1">
                  <a:solidFill>
                    <a:srgbClr val="231F2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phim</a:t>
              </a:r>
              <a:r>
                <a:rPr lang="en-US" altLang="vi-VN" sz="2600" dirty="0">
                  <a:solidFill>
                    <a:srgbClr val="231F2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altLang="vi-VN" sz="2600" dirty="0" err="1">
                  <a:solidFill>
                    <a:srgbClr val="231F2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máy</a:t>
              </a:r>
              <a:r>
                <a:rPr lang="en-US" altLang="vi-VN" sz="2600" dirty="0">
                  <a:solidFill>
                    <a:srgbClr val="231F2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vi-VN" sz="2600" dirty="0" err="1">
                  <a:solidFill>
                    <a:srgbClr val="231F2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hát</a:t>
              </a:r>
              <a:r>
                <a:rPr lang="en-US" altLang="vi-VN" sz="2600" dirty="0">
                  <a:solidFill>
                    <a:srgbClr val="231F2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….</a:t>
              </a:r>
              <a:endParaRPr lang="en-US" altLang="vi-VN" sz="2600" dirty="0">
                <a:solidFill>
                  <a:srgbClr val="231F2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656056" y="1709881"/>
            <a:ext cx="3164337" cy="3956624"/>
            <a:chOff x="7656056" y="1709881"/>
            <a:chExt cx="3164337" cy="3956624"/>
          </a:xfrm>
        </p:grpSpPr>
        <p:grpSp>
          <p:nvGrpSpPr>
            <p:cNvPr id="5" name="组合 4"/>
            <p:cNvGrpSpPr/>
            <p:nvPr/>
          </p:nvGrpSpPr>
          <p:grpSpPr>
            <a:xfrm>
              <a:off x="7656056" y="1709881"/>
              <a:ext cx="3164337" cy="3956624"/>
              <a:chOff x="5897911" y="1105759"/>
              <a:chExt cx="2166590" cy="2677747"/>
            </a:xfrm>
          </p:grpSpPr>
          <p:sp>
            <p:nvSpPr>
              <p:cNvPr id="18" name="자유형 88"/>
              <p:cNvSpPr/>
              <p:nvPr/>
            </p:nvSpPr>
            <p:spPr bwMode="auto">
              <a:xfrm>
                <a:off x="5897911" y="1512891"/>
                <a:ext cx="2166590" cy="2270615"/>
              </a:xfrm>
              <a:custGeom>
                <a:avLst/>
                <a:gdLst>
                  <a:gd name="connsiteX0" fmla="*/ 22860 w 2194560"/>
                  <a:gd name="connsiteY0" fmla="*/ 0 h 2377440"/>
                  <a:gd name="connsiteX1" fmla="*/ 2194560 w 2194560"/>
                  <a:gd name="connsiteY1" fmla="*/ 137160 h 2377440"/>
                  <a:gd name="connsiteX2" fmla="*/ 2049780 w 2194560"/>
                  <a:gd name="connsiteY2" fmla="*/ 1965960 h 2377440"/>
                  <a:gd name="connsiteX3" fmla="*/ 853440 w 2194560"/>
                  <a:gd name="connsiteY3" fmla="*/ 2377440 h 2377440"/>
                  <a:gd name="connsiteX4" fmla="*/ 0 w 2194560"/>
                  <a:gd name="connsiteY4" fmla="*/ 2316480 h 2377440"/>
                  <a:gd name="connsiteX5" fmla="*/ 22860 w 2194560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316480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316480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316480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232248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232248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232248 h 2377440"/>
                  <a:gd name="connsiteX5" fmla="*/ 22860 w 2203388"/>
                  <a:gd name="connsiteY5" fmla="*/ 0 h 2377440"/>
                  <a:gd name="connsiteX0" fmla="*/ 22860 w 2194560"/>
                  <a:gd name="connsiteY0" fmla="*/ 0 h 2377440"/>
                  <a:gd name="connsiteX1" fmla="*/ 2194560 w 2194560"/>
                  <a:gd name="connsiteY1" fmla="*/ 137160 h 2377440"/>
                  <a:gd name="connsiteX2" fmla="*/ 2049780 w 2194560"/>
                  <a:gd name="connsiteY2" fmla="*/ 1965960 h 2377440"/>
                  <a:gd name="connsiteX3" fmla="*/ 853440 w 2194560"/>
                  <a:gd name="connsiteY3" fmla="*/ 2377440 h 2377440"/>
                  <a:gd name="connsiteX4" fmla="*/ 0 w 2194560"/>
                  <a:gd name="connsiteY4" fmla="*/ 2232248 h 2377440"/>
                  <a:gd name="connsiteX5" fmla="*/ 22860 w 2194560"/>
                  <a:gd name="connsiteY5" fmla="*/ 0 h 2377440"/>
                  <a:gd name="connsiteX0" fmla="*/ 22860 w 2201801"/>
                  <a:gd name="connsiteY0" fmla="*/ 0 h 2377440"/>
                  <a:gd name="connsiteX1" fmla="*/ 2194560 w 2201801"/>
                  <a:gd name="connsiteY1" fmla="*/ 137160 h 2377440"/>
                  <a:gd name="connsiteX2" fmla="*/ 2049780 w 2201801"/>
                  <a:gd name="connsiteY2" fmla="*/ 1965960 h 2377440"/>
                  <a:gd name="connsiteX3" fmla="*/ 853440 w 2201801"/>
                  <a:gd name="connsiteY3" fmla="*/ 2377440 h 2377440"/>
                  <a:gd name="connsiteX4" fmla="*/ 0 w 2201801"/>
                  <a:gd name="connsiteY4" fmla="*/ 2232248 h 2377440"/>
                  <a:gd name="connsiteX5" fmla="*/ 22860 w 2201801"/>
                  <a:gd name="connsiteY5" fmla="*/ 0 h 2377440"/>
                  <a:gd name="connsiteX0" fmla="*/ 22860 w 2201801"/>
                  <a:gd name="connsiteY0" fmla="*/ 0 h 2340260"/>
                  <a:gd name="connsiteX1" fmla="*/ 2194560 w 2201801"/>
                  <a:gd name="connsiteY1" fmla="*/ 137160 h 2340260"/>
                  <a:gd name="connsiteX2" fmla="*/ 2049780 w 2201801"/>
                  <a:gd name="connsiteY2" fmla="*/ 1965960 h 2340260"/>
                  <a:gd name="connsiteX3" fmla="*/ 1080120 w 2201801"/>
                  <a:gd name="connsiteY3" fmla="*/ 2340260 h 2340260"/>
                  <a:gd name="connsiteX4" fmla="*/ 0 w 2201801"/>
                  <a:gd name="connsiteY4" fmla="*/ 2232248 h 2340260"/>
                  <a:gd name="connsiteX5" fmla="*/ 22860 w 2201801"/>
                  <a:gd name="connsiteY5" fmla="*/ 0 h 2340260"/>
                  <a:gd name="connsiteX0" fmla="*/ 22860 w 2201801"/>
                  <a:gd name="connsiteY0" fmla="*/ 0 h 2340260"/>
                  <a:gd name="connsiteX1" fmla="*/ 2194560 w 2201801"/>
                  <a:gd name="connsiteY1" fmla="*/ 137160 h 2340260"/>
                  <a:gd name="connsiteX2" fmla="*/ 2049780 w 2201801"/>
                  <a:gd name="connsiteY2" fmla="*/ 1965960 h 2340260"/>
                  <a:gd name="connsiteX3" fmla="*/ 1080120 w 2201801"/>
                  <a:gd name="connsiteY3" fmla="*/ 2340260 h 2340260"/>
                  <a:gd name="connsiteX4" fmla="*/ 0 w 2201801"/>
                  <a:gd name="connsiteY4" fmla="*/ 2232248 h 2340260"/>
                  <a:gd name="connsiteX5" fmla="*/ 22860 w 2201801"/>
                  <a:gd name="connsiteY5" fmla="*/ 0 h 2340260"/>
                  <a:gd name="connsiteX0" fmla="*/ 22860 w 2201801"/>
                  <a:gd name="connsiteY0" fmla="*/ 0 h 2316104"/>
                  <a:gd name="connsiteX1" fmla="*/ 2194560 w 2201801"/>
                  <a:gd name="connsiteY1" fmla="*/ 137160 h 2316104"/>
                  <a:gd name="connsiteX2" fmla="*/ 2049780 w 2201801"/>
                  <a:gd name="connsiteY2" fmla="*/ 1965960 h 2316104"/>
                  <a:gd name="connsiteX3" fmla="*/ 1116124 w 2201801"/>
                  <a:gd name="connsiteY3" fmla="*/ 2304256 h 2316104"/>
                  <a:gd name="connsiteX4" fmla="*/ 0 w 2201801"/>
                  <a:gd name="connsiteY4" fmla="*/ 2232248 h 2316104"/>
                  <a:gd name="connsiteX5" fmla="*/ 22860 w 2201801"/>
                  <a:gd name="connsiteY5" fmla="*/ 0 h 2316104"/>
                  <a:gd name="connsiteX0" fmla="*/ 216024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216024 w 2201801"/>
                  <a:gd name="connsiteY5" fmla="*/ 0 h 2280100"/>
                  <a:gd name="connsiteX0" fmla="*/ 72008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72008 w 2201801"/>
                  <a:gd name="connsiteY5" fmla="*/ 0 h 2280100"/>
                  <a:gd name="connsiteX0" fmla="*/ 72008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72008 w 2201801"/>
                  <a:gd name="connsiteY5" fmla="*/ 0 h 2280100"/>
                  <a:gd name="connsiteX0" fmla="*/ 72008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72008 w 2201801"/>
                  <a:gd name="connsiteY5" fmla="*/ 0 h 2280100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44016 w 2201801"/>
                  <a:gd name="connsiteY5" fmla="*/ 0 h 2232248"/>
                  <a:gd name="connsiteX0" fmla="*/ 144016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44016 w 2201801"/>
                  <a:gd name="connsiteY5" fmla="*/ 0 h 2232248"/>
                  <a:gd name="connsiteX0" fmla="*/ 144016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44016 w 2201801"/>
                  <a:gd name="connsiteY5" fmla="*/ 0 h 2232248"/>
                  <a:gd name="connsiteX0" fmla="*/ 180020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201801"/>
                  <a:gd name="connsiteY0" fmla="*/ 0 h 2232248"/>
                  <a:gd name="connsiteX1" fmla="*/ 2196244 w 2201801"/>
                  <a:gd name="connsiteY1" fmla="*/ 36004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201801"/>
                  <a:gd name="connsiteY0" fmla="*/ 0 h 2232248"/>
                  <a:gd name="connsiteX1" fmla="*/ 2196244 w 2201801"/>
                  <a:gd name="connsiteY1" fmla="*/ 36004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302394"/>
                  <a:gd name="connsiteX1" fmla="*/ 2196244 w 2196244"/>
                  <a:gd name="connsiteY1" fmla="*/ 36004 h 2302394"/>
                  <a:gd name="connsiteX2" fmla="*/ 2049780 w 2196244"/>
                  <a:gd name="connsiteY2" fmla="*/ 1893952 h 2302394"/>
                  <a:gd name="connsiteX3" fmla="*/ 1116124 w 2196244"/>
                  <a:gd name="connsiteY3" fmla="*/ 2232248 h 2302394"/>
                  <a:gd name="connsiteX4" fmla="*/ 0 w 2196244"/>
                  <a:gd name="connsiteY4" fmla="*/ 2160240 h 2302394"/>
                  <a:gd name="connsiteX5" fmla="*/ 180020 w 2196244"/>
                  <a:gd name="connsiteY5" fmla="*/ 0 h 230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96244" h="2302394">
                    <a:moveTo>
                      <a:pt x="180020" y="0"/>
                    </a:moveTo>
                    <a:cubicBezTo>
                      <a:pt x="857309" y="70607"/>
                      <a:pt x="1482827" y="69527"/>
                      <a:pt x="2196244" y="36004"/>
                    </a:cubicBezTo>
                    <a:cubicBezTo>
                      <a:pt x="2181324" y="633028"/>
                      <a:pt x="2129347" y="1853427"/>
                      <a:pt x="2049780" y="1893952"/>
                    </a:cubicBezTo>
                    <a:cubicBezTo>
                      <a:pt x="1651000" y="2031112"/>
                      <a:pt x="1551293" y="2137976"/>
                      <a:pt x="1116124" y="2232248"/>
                    </a:cubicBezTo>
                    <a:cubicBezTo>
                      <a:pt x="697811" y="2302394"/>
                      <a:pt x="386738" y="2168927"/>
                      <a:pt x="0" y="2160240"/>
                    </a:cubicBezTo>
                    <a:cubicBezTo>
                      <a:pt x="112494" y="1412821"/>
                      <a:pt x="149009" y="847792"/>
                      <a:pt x="180020" y="0"/>
                    </a:cubicBezTo>
                    <a:close/>
                  </a:path>
                </a:pathLst>
              </a:custGeom>
              <a:noFill/>
              <a:ln w="50800">
                <a:solidFill>
                  <a:srgbClr val="FCCB00"/>
                </a:solidFill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5pPr>
                <a:lvl6pPr marL="25146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6pPr>
                <a:lvl7pPr marL="29718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7pPr>
                <a:lvl8pPr marL="34290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8pPr>
                <a:lvl9pPr marL="38862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9pPr>
              </a:lstStyle>
              <a:p>
                <a:pPr algn="ctr">
                  <a:defRPr/>
                </a:pPr>
                <a:endParaRPr lang="ko-KR" altLang="en-US" sz="190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" name="자유형 87"/>
              <p:cNvSpPr/>
              <p:nvPr/>
            </p:nvSpPr>
            <p:spPr bwMode="auto">
              <a:xfrm>
                <a:off x="6999142" y="3143214"/>
                <a:ext cx="916497" cy="572139"/>
              </a:xfrm>
              <a:custGeom>
                <a:avLst/>
                <a:gdLst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716248"/>
                  <a:gd name="connsiteX1" fmla="*/ 807720 w 1104900"/>
                  <a:gd name="connsiteY1" fmla="*/ 0 h 716248"/>
                  <a:gd name="connsiteX2" fmla="*/ 1104900 w 1104900"/>
                  <a:gd name="connsiteY2" fmla="*/ 274320 h 716248"/>
                  <a:gd name="connsiteX3" fmla="*/ 0 w 1104900"/>
                  <a:gd name="connsiteY3" fmla="*/ 655320 h 716248"/>
                  <a:gd name="connsiteX0" fmla="*/ 0 w 1104900"/>
                  <a:gd name="connsiteY0" fmla="*/ 655320 h 716248"/>
                  <a:gd name="connsiteX1" fmla="*/ 807720 w 1104900"/>
                  <a:gd name="connsiteY1" fmla="*/ 0 h 716248"/>
                  <a:gd name="connsiteX2" fmla="*/ 1104900 w 1104900"/>
                  <a:gd name="connsiteY2" fmla="*/ 274320 h 716248"/>
                  <a:gd name="connsiteX3" fmla="*/ 0 w 1104900"/>
                  <a:gd name="connsiteY3" fmla="*/ 655320 h 716248"/>
                  <a:gd name="connsiteX0" fmla="*/ 0 w 1104900"/>
                  <a:gd name="connsiteY0" fmla="*/ 655320 h 716248"/>
                  <a:gd name="connsiteX1" fmla="*/ 807720 w 1104900"/>
                  <a:gd name="connsiteY1" fmla="*/ 0 h 716248"/>
                  <a:gd name="connsiteX2" fmla="*/ 1104900 w 1104900"/>
                  <a:gd name="connsiteY2" fmla="*/ 274320 h 716248"/>
                  <a:gd name="connsiteX3" fmla="*/ 0 w 1104900"/>
                  <a:gd name="connsiteY3" fmla="*/ 655320 h 716248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5193"/>
                  <a:gd name="connsiteY0" fmla="*/ 684497 h 684497"/>
                  <a:gd name="connsiteX1" fmla="*/ 827007 w 1125193"/>
                  <a:gd name="connsiteY1" fmla="*/ 0 h 684497"/>
                  <a:gd name="connsiteX2" fmla="*/ 1125193 w 1125193"/>
                  <a:gd name="connsiteY2" fmla="*/ 302186 h 684497"/>
                  <a:gd name="connsiteX3" fmla="*/ 0 w 1125193"/>
                  <a:gd name="connsiteY3" fmla="*/ 684497 h 684497"/>
                  <a:gd name="connsiteX0" fmla="*/ 0 w 1109869"/>
                  <a:gd name="connsiteY0" fmla="*/ 684497 h 684497"/>
                  <a:gd name="connsiteX1" fmla="*/ 827007 w 1109869"/>
                  <a:gd name="connsiteY1" fmla="*/ 0 h 684497"/>
                  <a:gd name="connsiteX2" fmla="*/ 1109869 w 1109869"/>
                  <a:gd name="connsiteY2" fmla="*/ 293334 h 684497"/>
                  <a:gd name="connsiteX3" fmla="*/ 0 w 1109869"/>
                  <a:gd name="connsiteY3" fmla="*/ 684497 h 684497"/>
                  <a:gd name="connsiteX0" fmla="*/ 0 w 1111718"/>
                  <a:gd name="connsiteY0" fmla="*/ 684497 h 684497"/>
                  <a:gd name="connsiteX1" fmla="*/ 827007 w 1111718"/>
                  <a:gd name="connsiteY1" fmla="*/ 0 h 684497"/>
                  <a:gd name="connsiteX2" fmla="*/ 1111718 w 1111718"/>
                  <a:gd name="connsiteY2" fmla="*/ 287291 h 684497"/>
                  <a:gd name="connsiteX3" fmla="*/ 0 w 1111718"/>
                  <a:gd name="connsiteY3" fmla="*/ 684497 h 684497"/>
                  <a:gd name="connsiteX0" fmla="*/ 0 w 1113567"/>
                  <a:gd name="connsiteY0" fmla="*/ 684497 h 684497"/>
                  <a:gd name="connsiteX1" fmla="*/ 827007 w 1113567"/>
                  <a:gd name="connsiteY1" fmla="*/ 0 h 684497"/>
                  <a:gd name="connsiteX2" fmla="*/ 1113567 w 1113567"/>
                  <a:gd name="connsiteY2" fmla="*/ 272819 h 684497"/>
                  <a:gd name="connsiteX3" fmla="*/ 0 w 1113567"/>
                  <a:gd name="connsiteY3" fmla="*/ 684497 h 684497"/>
                  <a:gd name="connsiteX0" fmla="*/ 0 w 1118278"/>
                  <a:gd name="connsiteY0" fmla="*/ 684497 h 684497"/>
                  <a:gd name="connsiteX1" fmla="*/ 827007 w 1118278"/>
                  <a:gd name="connsiteY1" fmla="*/ 0 h 684497"/>
                  <a:gd name="connsiteX2" fmla="*/ 1118278 w 1118278"/>
                  <a:gd name="connsiteY2" fmla="*/ 292399 h 684497"/>
                  <a:gd name="connsiteX3" fmla="*/ 0 w 1118278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265" h="684497">
                    <a:moveTo>
                      <a:pt x="0" y="684497"/>
                    </a:moveTo>
                    <a:cubicBezTo>
                      <a:pt x="281310" y="578055"/>
                      <a:pt x="563915" y="445084"/>
                      <a:pt x="827007" y="0"/>
                    </a:cubicBezTo>
                    <a:cubicBezTo>
                      <a:pt x="830800" y="112603"/>
                      <a:pt x="947335" y="344380"/>
                      <a:pt x="1117265" y="283547"/>
                    </a:cubicBezTo>
                    <a:cubicBezTo>
                      <a:pt x="779033" y="454015"/>
                      <a:pt x="330704" y="612949"/>
                      <a:pt x="0" y="684497"/>
                    </a:cubicBezTo>
                    <a:close/>
                  </a:path>
                </a:pathLst>
              </a:custGeom>
              <a:noFill/>
              <a:ln w="50800">
                <a:solidFill>
                  <a:srgbClr val="FCCB00"/>
                </a:solidFill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9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" name="자유형 200"/>
              <p:cNvSpPr/>
              <p:nvPr/>
            </p:nvSpPr>
            <p:spPr bwMode="auto">
              <a:xfrm>
                <a:off x="6084439" y="1577459"/>
                <a:ext cx="1949573" cy="389196"/>
              </a:xfrm>
              <a:custGeom>
                <a:avLst/>
                <a:gdLst>
                  <a:gd name="connsiteX0" fmla="*/ 0 w 2226733"/>
                  <a:gd name="connsiteY0" fmla="*/ 0 h 465666"/>
                  <a:gd name="connsiteX1" fmla="*/ 2226733 w 2226733"/>
                  <a:gd name="connsiteY1" fmla="*/ 67733 h 465666"/>
                  <a:gd name="connsiteX2" fmla="*/ 2192867 w 2226733"/>
                  <a:gd name="connsiteY2" fmla="*/ 465666 h 465666"/>
                  <a:gd name="connsiteX3" fmla="*/ 16933 w 2226733"/>
                  <a:gd name="connsiteY3" fmla="*/ 381000 h 465666"/>
                  <a:gd name="connsiteX4" fmla="*/ 0 w 2226733"/>
                  <a:gd name="connsiteY4" fmla="*/ 0 h 465666"/>
                  <a:gd name="connsiteX0" fmla="*/ 0 w 2226733"/>
                  <a:gd name="connsiteY0" fmla="*/ 0 h 465666"/>
                  <a:gd name="connsiteX1" fmla="*/ 2226733 w 2226733"/>
                  <a:gd name="connsiteY1" fmla="*/ 67733 h 465666"/>
                  <a:gd name="connsiteX2" fmla="*/ 2192867 w 2226733"/>
                  <a:gd name="connsiteY2" fmla="*/ 465666 h 465666"/>
                  <a:gd name="connsiteX3" fmla="*/ 16933 w 2226733"/>
                  <a:gd name="connsiteY3" fmla="*/ 381000 h 465666"/>
                  <a:gd name="connsiteX4" fmla="*/ 0 w 2226733"/>
                  <a:gd name="connsiteY4" fmla="*/ 0 h 465666"/>
                  <a:gd name="connsiteX0" fmla="*/ 0 w 2207084"/>
                  <a:gd name="connsiteY0" fmla="*/ 0 h 465666"/>
                  <a:gd name="connsiteX1" fmla="*/ 2207084 w 2207084"/>
                  <a:gd name="connsiteY1" fmla="*/ 33453 h 465666"/>
                  <a:gd name="connsiteX2" fmla="*/ 2192867 w 2207084"/>
                  <a:gd name="connsiteY2" fmla="*/ 465666 h 465666"/>
                  <a:gd name="connsiteX3" fmla="*/ 16933 w 2207084"/>
                  <a:gd name="connsiteY3" fmla="*/ 381000 h 465666"/>
                  <a:gd name="connsiteX4" fmla="*/ 0 w 2207084"/>
                  <a:gd name="connsiteY4" fmla="*/ 0 h 465666"/>
                  <a:gd name="connsiteX0" fmla="*/ 0 w 2196244"/>
                  <a:gd name="connsiteY0" fmla="*/ 0 h 468217"/>
                  <a:gd name="connsiteX1" fmla="*/ 2196244 w 2196244"/>
                  <a:gd name="connsiteY1" fmla="*/ 36004 h 468217"/>
                  <a:gd name="connsiteX2" fmla="*/ 2182027 w 2196244"/>
                  <a:gd name="connsiteY2" fmla="*/ 468217 h 468217"/>
                  <a:gd name="connsiteX3" fmla="*/ 6093 w 2196244"/>
                  <a:gd name="connsiteY3" fmla="*/ 383551 h 468217"/>
                  <a:gd name="connsiteX4" fmla="*/ 0 w 2196244"/>
                  <a:gd name="connsiteY4" fmla="*/ 0 h 468217"/>
                  <a:gd name="connsiteX0" fmla="*/ 0 w 2196244"/>
                  <a:gd name="connsiteY0" fmla="*/ 0 h 468217"/>
                  <a:gd name="connsiteX1" fmla="*/ 2196244 w 2196244"/>
                  <a:gd name="connsiteY1" fmla="*/ 36004 h 468217"/>
                  <a:gd name="connsiteX2" fmla="*/ 2182027 w 2196244"/>
                  <a:gd name="connsiteY2" fmla="*/ 468217 h 468217"/>
                  <a:gd name="connsiteX3" fmla="*/ 6093 w 2196244"/>
                  <a:gd name="connsiteY3" fmla="*/ 383551 h 468217"/>
                  <a:gd name="connsiteX4" fmla="*/ 0 w 2196244"/>
                  <a:gd name="connsiteY4" fmla="*/ 0 h 468217"/>
                  <a:gd name="connsiteX0" fmla="*/ 29911 w 2190151"/>
                  <a:gd name="connsiteY0" fmla="*/ 0 h 468216"/>
                  <a:gd name="connsiteX1" fmla="*/ 2190151 w 2190151"/>
                  <a:gd name="connsiteY1" fmla="*/ 36003 h 468216"/>
                  <a:gd name="connsiteX2" fmla="*/ 2175934 w 2190151"/>
                  <a:gd name="connsiteY2" fmla="*/ 468216 h 468216"/>
                  <a:gd name="connsiteX3" fmla="*/ 0 w 2190151"/>
                  <a:gd name="connsiteY3" fmla="*/ 383550 h 468216"/>
                  <a:gd name="connsiteX4" fmla="*/ 29911 w 2190151"/>
                  <a:gd name="connsiteY4" fmla="*/ 0 h 468216"/>
                  <a:gd name="connsiteX0" fmla="*/ 0 w 2160240"/>
                  <a:gd name="connsiteY0" fmla="*/ 0 h 468216"/>
                  <a:gd name="connsiteX1" fmla="*/ 2160240 w 2160240"/>
                  <a:gd name="connsiteY1" fmla="*/ 36003 h 468216"/>
                  <a:gd name="connsiteX2" fmla="*/ 2146023 w 2160240"/>
                  <a:gd name="connsiteY2" fmla="*/ 468216 h 468216"/>
                  <a:gd name="connsiteX3" fmla="*/ 0 w 2160240"/>
                  <a:gd name="connsiteY3" fmla="*/ 360039 h 468216"/>
                  <a:gd name="connsiteX4" fmla="*/ 0 w 2160240"/>
                  <a:gd name="connsiteY4" fmla="*/ 0 h 468216"/>
                  <a:gd name="connsiteX0" fmla="*/ 21444 w 2181684"/>
                  <a:gd name="connsiteY0" fmla="*/ 0 h 468216"/>
                  <a:gd name="connsiteX1" fmla="*/ 2181684 w 2181684"/>
                  <a:gd name="connsiteY1" fmla="*/ 36003 h 468216"/>
                  <a:gd name="connsiteX2" fmla="*/ 2167467 w 2181684"/>
                  <a:gd name="connsiteY2" fmla="*/ 468216 h 468216"/>
                  <a:gd name="connsiteX3" fmla="*/ 0 w 2181684"/>
                  <a:gd name="connsiteY3" fmla="*/ 378258 h 468216"/>
                  <a:gd name="connsiteX4" fmla="*/ 21444 w 2181684"/>
                  <a:gd name="connsiteY4" fmla="*/ 0 h 468216"/>
                  <a:gd name="connsiteX0" fmla="*/ 15094 w 2181684"/>
                  <a:gd name="connsiteY0" fmla="*/ 0 h 468216"/>
                  <a:gd name="connsiteX1" fmla="*/ 2181684 w 2181684"/>
                  <a:gd name="connsiteY1" fmla="*/ 36003 h 468216"/>
                  <a:gd name="connsiteX2" fmla="*/ 2167467 w 2181684"/>
                  <a:gd name="connsiteY2" fmla="*/ 468216 h 468216"/>
                  <a:gd name="connsiteX3" fmla="*/ 0 w 2181684"/>
                  <a:gd name="connsiteY3" fmla="*/ 378258 h 468216"/>
                  <a:gd name="connsiteX4" fmla="*/ 15094 w 2181684"/>
                  <a:gd name="connsiteY4" fmla="*/ 0 h 468216"/>
                  <a:gd name="connsiteX0" fmla="*/ 15094 w 2181684"/>
                  <a:gd name="connsiteY0" fmla="*/ 0 h 492391"/>
                  <a:gd name="connsiteX1" fmla="*/ 2181684 w 2181684"/>
                  <a:gd name="connsiteY1" fmla="*/ 36003 h 492391"/>
                  <a:gd name="connsiteX2" fmla="*/ 2167467 w 2181684"/>
                  <a:gd name="connsiteY2" fmla="*/ 468216 h 492391"/>
                  <a:gd name="connsiteX3" fmla="*/ 0 w 2181684"/>
                  <a:gd name="connsiteY3" fmla="*/ 378258 h 492391"/>
                  <a:gd name="connsiteX4" fmla="*/ 15094 w 2181684"/>
                  <a:gd name="connsiteY4" fmla="*/ 0 h 492391"/>
                  <a:gd name="connsiteX0" fmla="*/ 15094 w 2181684"/>
                  <a:gd name="connsiteY0" fmla="*/ 0 h 492391"/>
                  <a:gd name="connsiteX1" fmla="*/ 2181684 w 2181684"/>
                  <a:gd name="connsiteY1" fmla="*/ 36003 h 492391"/>
                  <a:gd name="connsiteX2" fmla="*/ 2167467 w 2181684"/>
                  <a:gd name="connsiteY2" fmla="*/ 468216 h 492391"/>
                  <a:gd name="connsiteX3" fmla="*/ 0 w 2181684"/>
                  <a:gd name="connsiteY3" fmla="*/ 378258 h 492391"/>
                  <a:gd name="connsiteX4" fmla="*/ 15094 w 2181684"/>
                  <a:gd name="connsiteY4" fmla="*/ 0 h 492391"/>
                  <a:gd name="connsiteX0" fmla="*/ 15094 w 2181684"/>
                  <a:gd name="connsiteY0" fmla="*/ 0 h 456222"/>
                  <a:gd name="connsiteX1" fmla="*/ 2181684 w 2181684"/>
                  <a:gd name="connsiteY1" fmla="*/ 36003 h 456222"/>
                  <a:gd name="connsiteX2" fmla="*/ 2145679 w 2181684"/>
                  <a:gd name="connsiteY2" fmla="*/ 432047 h 456222"/>
                  <a:gd name="connsiteX3" fmla="*/ 0 w 2181684"/>
                  <a:gd name="connsiteY3" fmla="*/ 378258 h 456222"/>
                  <a:gd name="connsiteX4" fmla="*/ 15094 w 2181684"/>
                  <a:gd name="connsiteY4" fmla="*/ 0 h 456222"/>
                  <a:gd name="connsiteX0" fmla="*/ 15094 w 2181684"/>
                  <a:gd name="connsiteY0" fmla="*/ 0 h 462758"/>
                  <a:gd name="connsiteX1" fmla="*/ 2181684 w 2181684"/>
                  <a:gd name="connsiteY1" fmla="*/ 36003 h 462758"/>
                  <a:gd name="connsiteX2" fmla="*/ 2171699 w 2181684"/>
                  <a:gd name="connsiteY2" fmla="*/ 438583 h 462758"/>
                  <a:gd name="connsiteX3" fmla="*/ 0 w 2181684"/>
                  <a:gd name="connsiteY3" fmla="*/ 378258 h 462758"/>
                  <a:gd name="connsiteX4" fmla="*/ 15094 w 2181684"/>
                  <a:gd name="connsiteY4" fmla="*/ 0 h 462758"/>
                  <a:gd name="connsiteX0" fmla="*/ 21443 w 2181684"/>
                  <a:gd name="connsiteY0" fmla="*/ 0 h 498763"/>
                  <a:gd name="connsiteX1" fmla="*/ 2181684 w 2181684"/>
                  <a:gd name="connsiteY1" fmla="*/ 72008 h 498763"/>
                  <a:gd name="connsiteX2" fmla="*/ 2171699 w 2181684"/>
                  <a:gd name="connsiteY2" fmla="*/ 474588 h 498763"/>
                  <a:gd name="connsiteX3" fmla="*/ 0 w 2181684"/>
                  <a:gd name="connsiteY3" fmla="*/ 414263 h 498763"/>
                  <a:gd name="connsiteX4" fmla="*/ 21443 w 2181684"/>
                  <a:gd name="connsiteY4" fmla="*/ 0 h 498763"/>
                  <a:gd name="connsiteX0" fmla="*/ 21443 w 2181683"/>
                  <a:gd name="connsiteY0" fmla="*/ 0 h 498763"/>
                  <a:gd name="connsiteX1" fmla="*/ 2181683 w 2181683"/>
                  <a:gd name="connsiteY1" fmla="*/ 36005 h 498763"/>
                  <a:gd name="connsiteX2" fmla="*/ 2171699 w 2181683"/>
                  <a:gd name="connsiteY2" fmla="*/ 474588 h 498763"/>
                  <a:gd name="connsiteX3" fmla="*/ 0 w 2181683"/>
                  <a:gd name="connsiteY3" fmla="*/ 414263 h 498763"/>
                  <a:gd name="connsiteX4" fmla="*/ 21443 w 2181683"/>
                  <a:gd name="connsiteY4" fmla="*/ 0 h 498763"/>
                  <a:gd name="connsiteX0" fmla="*/ 21443 w 2181683"/>
                  <a:gd name="connsiteY0" fmla="*/ 0 h 466660"/>
                  <a:gd name="connsiteX1" fmla="*/ 2181683 w 2181683"/>
                  <a:gd name="connsiteY1" fmla="*/ 36005 h 466660"/>
                  <a:gd name="connsiteX2" fmla="*/ 2145680 w 2181683"/>
                  <a:gd name="connsiteY2" fmla="*/ 432049 h 466660"/>
                  <a:gd name="connsiteX3" fmla="*/ 0 w 2181683"/>
                  <a:gd name="connsiteY3" fmla="*/ 414263 h 466660"/>
                  <a:gd name="connsiteX4" fmla="*/ 21443 w 2181683"/>
                  <a:gd name="connsiteY4" fmla="*/ 0 h 466660"/>
                  <a:gd name="connsiteX0" fmla="*/ 21443 w 2181683"/>
                  <a:gd name="connsiteY0" fmla="*/ 0 h 441574"/>
                  <a:gd name="connsiteX1" fmla="*/ 2181683 w 2181683"/>
                  <a:gd name="connsiteY1" fmla="*/ 36005 h 441574"/>
                  <a:gd name="connsiteX2" fmla="*/ 2161555 w 2181683"/>
                  <a:gd name="connsiteY2" fmla="*/ 441574 h 441574"/>
                  <a:gd name="connsiteX3" fmla="*/ 0 w 2181683"/>
                  <a:gd name="connsiteY3" fmla="*/ 414263 h 441574"/>
                  <a:gd name="connsiteX4" fmla="*/ 21443 w 2181683"/>
                  <a:gd name="connsiteY4" fmla="*/ 0 h 441574"/>
                  <a:gd name="connsiteX0" fmla="*/ 21443 w 2181683"/>
                  <a:gd name="connsiteY0" fmla="*/ 0 h 441574"/>
                  <a:gd name="connsiteX1" fmla="*/ 2181683 w 2181683"/>
                  <a:gd name="connsiteY1" fmla="*/ 36005 h 441574"/>
                  <a:gd name="connsiteX2" fmla="*/ 2171080 w 2181683"/>
                  <a:gd name="connsiteY2" fmla="*/ 441574 h 441574"/>
                  <a:gd name="connsiteX3" fmla="*/ 0 w 2181683"/>
                  <a:gd name="connsiteY3" fmla="*/ 414263 h 441574"/>
                  <a:gd name="connsiteX4" fmla="*/ 21443 w 2181683"/>
                  <a:gd name="connsiteY4" fmla="*/ 0 h 441574"/>
                  <a:gd name="connsiteX0" fmla="*/ 21443 w 2181683"/>
                  <a:gd name="connsiteY0" fmla="*/ 0 h 471835"/>
                  <a:gd name="connsiteX1" fmla="*/ 2181683 w 2181683"/>
                  <a:gd name="connsiteY1" fmla="*/ 36005 h 471835"/>
                  <a:gd name="connsiteX2" fmla="*/ 2171080 w 2181683"/>
                  <a:gd name="connsiteY2" fmla="*/ 441574 h 471835"/>
                  <a:gd name="connsiteX3" fmla="*/ 0 w 2181683"/>
                  <a:gd name="connsiteY3" fmla="*/ 414263 h 471835"/>
                  <a:gd name="connsiteX4" fmla="*/ 21443 w 2181683"/>
                  <a:gd name="connsiteY4" fmla="*/ 0 h 471835"/>
                  <a:gd name="connsiteX0" fmla="*/ 21443 w 2181683"/>
                  <a:gd name="connsiteY0" fmla="*/ 0 h 471835"/>
                  <a:gd name="connsiteX1" fmla="*/ 2181683 w 2181683"/>
                  <a:gd name="connsiteY1" fmla="*/ 36005 h 471835"/>
                  <a:gd name="connsiteX2" fmla="*/ 2171080 w 2181683"/>
                  <a:gd name="connsiteY2" fmla="*/ 441574 h 471835"/>
                  <a:gd name="connsiteX3" fmla="*/ 0 w 2181683"/>
                  <a:gd name="connsiteY3" fmla="*/ 414263 h 471835"/>
                  <a:gd name="connsiteX4" fmla="*/ 21443 w 2181683"/>
                  <a:gd name="connsiteY4" fmla="*/ 0 h 471835"/>
                  <a:gd name="connsiteX0" fmla="*/ 13233 w 2173473"/>
                  <a:gd name="connsiteY0" fmla="*/ 0 h 471835"/>
                  <a:gd name="connsiteX1" fmla="*/ 2173473 w 2173473"/>
                  <a:gd name="connsiteY1" fmla="*/ 36005 h 471835"/>
                  <a:gd name="connsiteX2" fmla="*/ 2162870 w 2173473"/>
                  <a:gd name="connsiteY2" fmla="*/ 441574 h 471835"/>
                  <a:gd name="connsiteX3" fmla="*/ 0 w 2173473"/>
                  <a:gd name="connsiteY3" fmla="*/ 377428 h 471835"/>
                  <a:gd name="connsiteX4" fmla="*/ 13233 w 2173473"/>
                  <a:gd name="connsiteY4" fmla="*/ 0 h 471835"/>
                  <a:gd name="connsiteX0" fmla="*/ 15627 w 2175867"/>
                  <a:gd name="connsiteY0" fmla="*/ 0 h 441574"/>
                  <a:gd name="connsiteX1" fmla="*/ 2175867 w 2175867"/>
                  <a:gd name="connsiteY1" fmla="*/ 36005 h 441574"/>
                  <a:gd name="connsiteX2" fmla="*/ 2165264 w 2175867"/>
                  <a:gd name="connsiteY2" fmla="*/ 441574 h 441574"/>
                  <a:gd name="connsiteX3" fmla="*/ 0 w 2175867"/>
                  <a:gd name="connsiteY3" fmla="*/ 354372 h 441574"/>
                  <a:gd name="connsiteX4" fmla="*/ 15627 w 2175867"/>
                  <a:gd name="connsiteY4" fmla="*/ 0 h 441574"/>
                  <a:gd name="connsiteX0" fmla="*/ 15627 w 2175867"/>
                  <a:gd name="connsiteY0" fmla="*/ 0 h 454274"/>
                  <a:gd name="connsiteX1" fmla="*/ 2175867 w 2175867"/>
                  <a:gd name="connsiteY1" fmla="*/ 48705 h 454274"/>
                  <a:gd name="connsiteX2" fmla="*/ 2165264 w 2175867"/>
                  <a:gd name="connsiteY2" fmla="*/ 454274 h 454274"/>
                  <a:gd name="connsiteX3" fmla="*/ 0 w 2175867"/>
                  <a:gd name="connsiteY3" fmla="*/ 367072 h 454274"/>
                  <a:gd name="connsiteX4" fmla="*/ 15627 w 2175867"/>
                  <a:gd name="connsiteY4" fmla="*/ 0 h 454274"/>
                  <a:gd name="connsiteX0" fmla="*/ 15627 w 2179042"/>
                  <a:gd name="connsiteY0" fmla="*/ 0 h 454274"/>
                  <a:gd name="connsiteX1" fmla="*/ 2179042 w 2179042"/>
                  <a:gd name="connsiteY1" fmla="*/ 39180 h 454274"/>
                  <a:gd name="connsiteX2" fmla="*/ 2165264 w 2179042"/>
                  <a:gd name="connsiteY2" fmla="*/ 454274 h 454274"/>
                  <a:gd name="connsiteX3" fmla="*/ 0 w 2179042"/>
                  <a:gd name="connsiteY3" fmla="*/ 367072 h 454274"/>
                  <a:gd name="connsiteX4" fmla="*/ 15627 w 2179042"/>
                  <a:gd name="connsiteY4" fmla="*/ 0 h 454274"/>
                  <a:gd name="connsiteX0" fmla="*/ 15627 w 2179042"/>
                  <a:gd name="connsiteY0" fmla="*/ 0 h 397124"/>
                  <a:gd name="connsiteX1" fmla="*/ 2179042 w 2179042"/>
                  <a:gd name="connsiteY1" fmla="*/ 39180 h 397124"/>
                  <a:gd name="connsiteX2" fmla="*/ 2174789 w 2179042"/>
                  <a:gd name="connsiteY2" fmla="*/ 397124 h 397124"/>
                  <a:gd name="connsiteX3" fmla="*/ 0 w 2179042"/>
                  <a:gd name="connsiteY3" fmla="*/ 367072 h 397124"/>
                  <a:gd name="connsiteX4" fmla="*/ 15627 w 2179042"/>
                  <a:gd name="connsiteY4" fmla="*/ 0 h 397124"/>
                  <a:gd name="connsiteX0" fmla="*/ 18802 w 2182217"/>
                  <a:gd name="connsiteY0" fmla="*/ 0 h 397124"/>
                  <a:gd name="connsiteX1" fmla="*/ 2182217 w 2182217"/>
                  <a:gd name="connsiteY1" fmla="*/ 39180 h 397124"/>
                  <a:gd name="connsiteX2" fmla="*/ 2177964 w 2182217"/>
                  <a:gd name="connsiteY2" fmla="*/ 397124 h 397124"/>
                  <a:gd name="connsiteX3" fmla="*/ 0 w 2182217"/>
                  <a:gd name="connsiteY3" fmla="*/ 351197 h 397124"/>
                  <a:gd name="connsiteX4" fmla="*/ 18802 w 2182217"/>
                  <a:gd name="connsiteY4" fmla="*/ 0 h 397124"/>
                  <a:gd name="connsiteX0" fmla="*/ 25152 w 2188567"/>
                  <a:gd name="connsiteY0" fmla="*/ 0 h 397124"/>
                  <a:gd name="connsiteX1" fmla="*/ 2188567 w 2188567"/>
                  <a:gd name="connsiteY1" fmla="*/ 39180 h 397124"/>
                  <a:gd name="connsiteX2" fmla="*/ 2184314 w 2188567"/>
                  <a:gd name="connsiteY2" fmla="*/ 397124 h 397124"/>
                  <a:gd name="connsiteX3" fmla="*/ 0 w 2188567"/>
                  <a:gd name="connsiteY3" fmla="*/ 367072 h 397124"/>
                  <a:gd name="connsiteX4" fmla="*/ 25152 w 2188567"/>
                  <a:gd name="connsiteY4" fmla="*/ 0 h 397124"/>
                  <a:gd name="connsiteX0" fmla="*/ 25152 w 2188567"/>
                  <a:gd name="connsiteY0" fmla="*/ 0 h 381249"/>
                  <a:gd name="connsiteX1" fmla="*/ 2188567 w 2188567"/>
                  <a:gd name="connsiteY1" fmla="*/ 39180 h 381249"/>
                  <a:gd name="connsiteX2" fmla="*/ 2181139 w 2188567"/>
                  <a:gd name="connsiteY2" fmla="*/ 381249 h 381249"/>
                  <a:gd name="connsiteX3" fmla="*/ 0 w 2188567"/>
                  <a:gd name="connsiteY3" fmla="*/ 367072 h 381249"/>
                  <a:gd name="connsiteX4" fmla="*/ 25152 w 2188567"/>
                  <a:gd name="connsiteY4" fmla="*/ 0 h 381249"/>
                  <a:gd name="connsiteX0" fmla="*/ 25152 w 2188567"/>
                  <a:gd name="connsiteY0" fmla="*/ 0 h 411696"/>
                  <a:gd name="connsiteX1" fmla="*/ 2188567 w 2188567"/>
                  <a:gd name="connsiteY1" fmla="*/ 39180 h 411696"/>
                  <a:gd name="connsiteX2" fmla="*/ 2181139 w 2188567"/>
                  <a:gd name="connsiteY2" fmla="*/ 381249 h 411696"/>
                  <a:gd name="connsiteX3" fmla="*/ 0 w 2188567"/>
                  <a:gd name="connsiteY3" fmla="*/ 367072 h 411696"/>
                  <a:gd name="connsiteX4" fmla="*/ 25152 w 2188567"/>
                  <a:gd name="connsiteY4" fmla="*/ 0 h 411696"/>
                  <a:gd name="connsiteX0" fmla="*/ 25152 w 2188567"/>
                  <a:gd name="connsiteY0" fmla="*/ 0 h 436265"/>
                  <a:gd name="connsiteX1" fmla="*/ 2188567 w 2188567"/>
                  <a:gd name="connsiteY1" fmla="*/ 39180 h 436265"/>
                  <a:gd name="connsiteX2" fmla="*/ 2181139 w 2188567"/>
                  <a:gd name="connsiteY2" fmla="*/ 381249 h 436265"/>
                  <a:gd name="connsiteX3" fmla="*/ 0 w 2188567"/>
                  <a:gd name="connsiteY3" fmla="*/ 367072 h 436265"/>
                  <a:gd name="connsiteX4" fmla="*/ 25152 w 2188567"/>
                  <a:gd name="connsiteY4" fmla="*/ 0 h 436265"/>
                  <a:gd name="connsiteX0" fmla="*/ 16942 w 2180357"/>
                  <a:gd name="connsiteY0" fmla="*/ 0 h 436265"/>
                  <a:gd name="connsiteX1" fmla="*/ 2180357 w 2180357"/>
                  <a:gd name="connsiteY1" fmla="*/ 39180 h 436265"/>
                  <a:gd name="connsiteX2" fmla="*/ 2172929 w 2180357"/>
                  <a:gd name="connsiteY2" fmla="*/ 381249 h 436265"/>
                  <a:gd name="connsiteX3" fmla="*/ 0 w 2180357"/>
                  <a:gd name="connsiteY3" fmla="*/ 338745 h 436265"/>
                  <a:gd name="connsiteX4" fmla="*/ 16942 w 2180357"/>
                  <a:gd name="connsiteY4" fmla="*/ 0 h 436265"/>
                  <a:gd name="connsiteX0" fmla="*/ 16942 w 2180357"/>
                  <a:gd name="connsiteY0" fmla="*/ 0 h 436265"/>
                  <a:gd name="connsiteX1" fmla="*/ 2180357 w 2180357"/>
                  <a:gd name="connsiteY1" fmla="*/ 39180 h 436265"/>
                  <a:gd name="connsiteX2" fmla="*/ 2172929 w 2180357"/>
                  <a:gd name="connsiteY2" fmla="*/ 381249 h 436265"/>
                  <a:gd name="connsiteX3" fmla="*/ 0 w 2180357"/>
                  <a:gd name="connsiteY3" fmla="*/ 338745 h 436265"/>
                  <a:gd name="connsiteX4" fmla="*/ 16942 w 2180357"/>
                  <a:gd name="connsiteY4" fmla="*/ 0 h 436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0357" h="436265">
                    <a:moveTo>
                      <a:pt x="16942" y="0"/>
                    </a:moveTo>
                    <a:cubicBezTo>
                      <a:pt x="639962" y="54762"/>
                      <a:pt x="1398909" y="66757"/>
                      <a:pt x="2180357" y="39180"/>
                    </a:cubicBezTo>
                    <a:cubicBezTo>
                      <a:pt x="2178939" y="158495"/>
                      <a:pt x="2174347" y="261934"/>
                      <a:pt x="2172929" y="381249"/>
                    </a:cubicBezTo>
                    <a:cubicBezTo>
                      <a:pt x="1395033" y="436265"/>
                      <a:pt x="414147" y="370198"/>
                      <a:pt x="0" y="338745"/>
                    </a:cubicBezTo>
                    <a:lnTo>
                      <a:pt x="16942" y="0"/>
                    </a:lnTo>
                    <a:close/>
                  </a:path>
                </a:pathLst>
              </a:custGeom>
              <a:solidFill>
                <a:srgbClr val="FCCB00"/>
              </a:solidFill>
              <a:ln w="50800">
                <a:noFill/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9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" name="자유형 124"/>
              <p:cNvSpPr/>
              <p:nvPr/>
            </p:nvSpPr>
            <p:spPr bwMode="auto">
              <a:xfrm>
                <a:off x="7013490" y="1385549"/>
                <a:ext cx="132721" cy="281586"/>
              </a:xfrm>
              <a:custGeom>
                <a:avLst/>
                <a:gdLst>
                  <a:gd name="connsiteX0" fmla="*/ 127000 w 203200"/>
                  <a:gd name="connsiteY0" fmla="*/ 0 h 279400"/>
                  <a:gd name="connsiteX1" fmla="*/ 0 w 203200"/>
                  <a:gd name="connsiteY1" fmla="*/ 279400 h 279400"/>
                  <a:gd name="connsiteX2" fmla="*/ 203200 w 203200"/>
                  <a:gd name="connsiteY2" fmla="*/ 6350 h 279400"/>
                  <a:gd name="connsiteX3" fmla="*/ 127000 w 203200"/>
                  <a:gd name="connsiteY3" fmla="*/ 0 h 279400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53950 w 108012"/>
                  <a:gd name="connsiteY3" fmla="*/ 0 h 226132"/>
                  <a:gd name="connsiteX0" fmla="*/ 53950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53950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65881 w 108012"/>
                  <a:gd name="connsiteY0" fmla="*/ 0 h 229667"/>
                  <a:gd name="connsiteX1" fmla="*/ 0 w 108012"/>
                  <a:gd name="connsiteY1" fmla="*/ 229667 h 229667"/>
                  <a:gd name="connsiteX2" fmla="*/ 108012 w 108012"/>
                  <a:gd name="connsiteY2" fmla="*/ 3535 h 229667"/>
                  <a:gd name="connsiteX3" fmla="*/ 65881 w 108012"/>
                  <a:gd name="connsiteY3" fmla="*/ 0 h 229667"/>
                  <a:gd name="connsiteX0" fmla="*/ 65881 w 108012"/>
                  <a:gd name="connsiteY0" fmla="*/ 0 h 229667"/>
                  <a:gd name="connsiteX1" fmla="*/ 0 w 108012"/>
                  <a:gd name="connsiteY1" fmla="*/ 229667 h 229667"/>
                  <a:gd name="connsiteX2" fmla="*/ 108012 w 108012"/>
                  <a:gd name="connsiteY2" fmla="*/ 3535 h 229667"/>
                  <a:gd name="connsiteX3" fmla="*/ 65881 w 108012"/>
                  <a:gd name="connsiteY3" fmla="*/ 0 h 229667"/>
                  <a:gd name="connsiteX0" fmla="*/ 65881 w 108012"/>
                  <a:gd name="connsiteY0" fmla="*/ 0 h 229667"/>
                  <a:gd name="connsiteX1" fmla="*/ 0 w 108012"/>
                  <a:gd name="connsiteY1" fmla="*/ 229667 h 229667"/>
                  <a:gd name="connsiteX2" fmla="*/ 108012 w 108012"/>
                  <a:gd name="connsiteY2" fmla="*/ 3535 h 229667"/>
                  <a:gd name="connsiteX3" fmla="*/ 65881 w 108012"/>
                  <a:gd name="connsiteY3" fmla="*/ 0 h 229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2" h="229667">
                    <a:moveTo>
                      <a:pt x="65881" y="0"/>
                    </a:moveTo>
                    <a:cubicBezTo>
                      <a:pt x="13989" y="170218"/>
                      <a:pt x="14807" y="145050"/>
                      <a:pt x="0" y="229667"/>
                    </a:cubicBezTo>
                    <a:cubicBezTo>
                      <a:pt x="60212" y="160858"/>
                      <a:pt x="80727" y="78247"/>
                      <a:pt x="108012" y="3535"/>
                    </a:cubicBezTo>
                    <a:lnTo>
                      <a:pt x="65881" y="0"/>
                    </a:lnTo>
                    <a:close/>
                  </a:path>
                </a:pathLst>
              </a:custGeom>
              <a:solidFill>
                <a:srgbClr val="FCCB00"/>
              </a:solidFill>
              <a:ln w="50800">
                <a:noFill/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9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" name="타원 113"/>
              <p:cNvSpPr/>
              <p:nvPr/>
            </p:nvSpPr>
            <p:spPr bwMode="auto">
              <a:xfrm>
                <a:off x="6990174" y="1105759"/>
                <a:ext cx="301314" cy="303108"/>
              </a:xfrm>
              <a:prstGeom prst="ellipse">
                <a:avLst/>
              </a:prstGeom>
              <a:solidFill>
                <a:srgbClr val="FCCB00"/>
              </a:solidFill>
              <a:ln w="50800">
                <a:noFill/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ko-KR" altLang="en-US" sz="1600">
                  <a:solidFill>
                    <a:srgbClr val="000000"/>
                  </a:solidFill>
                  <a:latin typeface="Times New Roman" pitchFamily="18" charset="0"/>
                  <a:ea typeface="Malgun Gothic" panose="020B0503020000020004" pitchFamily="34" charset="-127"/>
                  <a:cs typeface="Times New Roman" pitchFamily="18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7928483" y="2516327"/>
              <a:ext cx="2847380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600" b="1" dirty="0" err="1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Sắt</a:t>
              </a:r>
              <a:r>
                <a:rPr lang="en-US" sz="2600" b="1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tây</a:t>
              </a:r>
              <a:endParaRPr lang="en-US" sz="26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  <a:p>
              <a:pPr lvl="0" algn="just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vi-VN" sz="2600" dirty="0" err="1" smtClean="0">
                  <a:solidFill>
                    <a:srgbClr val="231F2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+mn-lt"/>
                </a:rPr>
                <a:t>Sắt</a:t>
              </a:r>
              <a:r>
                <a:rPr lang="en-US" altLang="vi-VN" sz="2600" dirty="0" smtClean="0">
                  <a:solidFill>
                    <a:srgbClr val="231F2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vi-VN" sz="2600" dirty="0" err="1">
                  <a:solidFill>
                    <a:srgbClr val="231F2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+mn-lt"/>
                </a:rPr>
                <a:t>dát</a:t>
              </a:r>
              <a:r>
                <a:rPr lang="en-US" altLang="vi-VN" sz="2600" dirty="0">
                  <a:solidFill>
                    <a:srgbClr val="231F2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vi-VN" sz="2600" dirty="0" err="1">
                  <a:solidFill>
                    <a:srgbClr val="231F2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+mn-lt"/>
                </a:rPr>
                <a:t>mỏng</a:t>
              </a:r>
              <a:r>
                <a:rPr lang="en-US" altLang="vi-VN" sz="2600" dirty="0">
                  <a:solidFill>
                    <a:srgbClr val="231F2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vi-VN" sz="2600" dirty="0" err="1">
                  <a:solidFill>
                    <a:srgbClr val="231F2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+mn-lt"/>
                </a:rPr>
                <a:t>có</a:t>
              </a:r>
              <a:r>
                <a:rPr lang="en-US" altLang="vi-VN" sz="2600" dirty="0">
                  <a:solidFill>
                    <a:srgbClr val="231F2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vi-VN" sz="2600" dirty="0" err="1">
                  <a:solidFill>
                    <a:srgbClr val="231F2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+mn-lt"/>
                </a:rPr>
                <a:t>tráng</a:t>
              </a:r>
              <a:r>
                <a:rPr lang="en-US" altLang="vi-VN" sz="2600" dirty="0">
                  <a:solidFill>
                    <a:srgbClr val="231F2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vi-VN" sz="2600" dirty="0" err="1">
                  <a:solidFill>
                    <a:srgbClr val="231F2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+mn-lt"/>
                </a:rPr>
                <a:t>một</a:t>
              </a:r>
              <a:r>
                <a:rPr lang="en-US" altLang="vi-VN" sz="2600" dirty="0">
                  <a:solidFill>
                    <a:srgbClr val="231F2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vi-VN" sz="2600" dirty="0" err="1">
                  <a:solidFill>
                    <a:srgbClr val="231F2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+mn-lt"/>
                </a:rPr>
                <a:t>lớp</a:t>
              </a:r>
              <a:r>
                <a:rPr lang="en-US" altLang="vi-VN" sz="2600" dirty="0">
                  <a:solidFill>
                    <a:srgbClr val="231F2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vi-VN" sz="2600" dirty="0" err="1">
                  <a:solidFill>
                    <a:srgbClr val="231F2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+mn-lt"/>
                </a:rPr>
                <a:t>chống</a:t>
              </a:r>
              <a:r>
                <a:rPr lang="en-US" altLang="vi-VN" sz="2600" dirty="0">
                  <a:solidFill>
                    <a:srgbClr val="231F2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vi-VN" sz="2600" dirty="0" err="1">
                  <a:solidFill>
                    <a:srgbClr val="231F2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+mn-lt"/>
                </a:rPr>
                <a:t>gỉ</a:t>
              </a:r>
              <a:r>
                <a:rPr lang="en-US" altLang="vi-VN" sz="2600" dirty="0">
                  <a:solidFill>
                    <a:srgbClr val="231F2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+mn-lt"/>
                </a:rPr>
                <a:t>, </a:t>
              </a:r>
              <a:r>
                <a:rPr lang="en-US" altLang="vi-VN" sz="2600" dirty="0" err="1">
                  <a:solidFill>
                    <a:srgbClr val="231F2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+mn-lt"/>
                </a:rPr>
                <a:t>sáng</a:t>
              </a:r>
              <a:r>
                <a:rPr lang="en-US" altLang="vi-VN" sz="2600" dirty="0">
                  <a:solidFill>
                    <a:srgbClr val="231F2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vi-VN" sz="2600" dirty="0" err="1">
                  <a:solidFill>
                    <a:srgbClr val="231F2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+mn-lt"/>
                </a:rPr>
                <a:t>bóng</a:t>
              </a:r>
              <a:r>
                <a:rPr lang="en-US" altLang="vi-VN" sz="2600" dirty="0">
                  <a:solidFill>
                    <a:srgbClr val="231F2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+mn-lt"/>
                </a:rPr>
                <a:t>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427692" y="1757708"/>
            <a:ext cx="3164337" cy="3959275"/>
            <a:chOff x="4427692" y="1757708"/>
            <a:chExt cx="3164337" cy="3959275"/>
          </a:xfrm>
        </p:grpSpPr>
        <p:grpSp>
          <p:nvGrpSpPr>
            <p:cNvPr id="4" name="组合 3"/>
            <p:cNvGrpSpPr/>
            <p:nvPr/>
          </p:nvGrpSpPr>
          <p:grpSpPr>
            <a:xfrm>
              <a:off x="4427692" y="1757708"/>
              <a:ext cx="3164337" cy="3959275"/>
              <a:chOff x="3476638" y="1141629"/>
              <a:chExt cx="2166590" cy="2679541"/>
            </a:xfrm>
          </p:grpSpPr>
          <p:sp>
            <p:nvSpPr>
              <p:cNvPr id="13" name="자유형 88"/>
              <p:cNvSpPr/>
              <p:nvPr/>
            </p:nvSpPr>
            <p:spPr bwMode="auto">
              <a:xfrm>
                <a:off x="3476638" y="1548761"/>
                <a:ext cx="2166590" cy="2272409"/>
              </a:xfrm>
              <a:custGeom>
                <a:avLst/>
                <a:gdLst>
                  <a:gd name="connsiteX0" fmla="*/ 22860 w 2194560"/>
                  <a:gd name="connsiteY0" fmla="*/ 0 h 2377440"/>
                  <a:gd name="connsiteX1" fmla="*/ 2194560 w 2194560"/>
                  <a:gd name="connsiteY1" fmla="*/ 137160 h 2377440"/>
                  <a:gd name="connsiteX2" fmla="*/ 2049780 w 2194560"/>
                  <a:gd name="connsiteY2" fmla="*/ 1965960 h 2377440"/>
                  <a:gd name="connsiteX3" fmla="*/ 853440 w 2194560"/>
                  <a:gd name="connsiteY3" fmla="*/ 2377440 h 2377440"/>
                  <a:gd name="connsiteX4" fmla="*/ 0 w 2194560"/>
                  <a:gd name="connsiteY4" fmla="*/ 2316480 h 2377440"/>
                  <a:gd name="connsiteX5" fmla="*/ 22860 w 2194560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316480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316480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316480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232248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232248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232248 h 2377440"/>
                  <a:gd name="connsiteX5" fmla="*/ 22860 w 2203388"/>
                  <a:gd name="connsiteY5" fmla="*/ 0 h 2377440"/>
                  <a:gd name="connsiteX0" fmla="*/ 22860 w 2194560"/>
                  <a:gd name="connsiteY0" fmla="*/ 0 h 2377440"/>
                  <a:gd name="connsiteX1" fmla="*/ 2194560 w 2194560"/>
                  <a:gd name="connsiteY1" fmla="*/ 137160 h 2377440"/>
                  <a:gd name="connsiteX2" fmla="*/ 2049780 w 2194560"/>
                  <a:gd name="connsiteY2" fmla="*/ 1965960 h 2377440"/>
                  <a:gd name="connsiteX3" fmla="*/ 853440 w 2194560"/>
                  <a:gd name="connsiteY3" fmla="*/ 2377440 h 2377440"/>
                  <a:gd name="connsiteX4" fmla="*/ 0 w 2194560"/>
                  <a:gd name="connsiteY4" fmla="*/ 2232248 h 2377440"/>
                  <a:gd name="connsiteX5" fmla="*/ 22860 w 2194560"/>
                  <a:gd name="connsiteY5" fmla="*/ 0 h 2377440"/>
                  <a:gd name="connsiteX0" fmla="*/ 22860 w 2201801"/>
                  <a:gd name="connsiteY0" fmla="*/ 0 h 2377440"/>
                  <a:gd name="connsiteX1" fmla="*/ 2194560 w 2201801"/>
                  <a:gd name="connsiteY1" fmla="*/ 137160 h 2377440"/>
                  <a:gd name="connsiteX2" fmla="*/ 2049780 w 2201801"/>
                  <a:gd name="connsiteY2" fmla="*/ 1965960 h 2377440"/>
                  <a:gd name="connsiteX3" fmla="*/ 853440 w 2201801"/>
                  <a:gd name="connsiteY3" fmla="*/ 2377440 h 2377440"/>
                  <a:gd name="connsiteX4" fmla="*/ 0 w 2201801"/>
                  <a:gd name="connsiteY4" fmla="*/ 2232248 h 2377440"/>
                  <a:gd name="connsiteX5" fmla="*/ 22860 w 2201801"/>
                  <a:gd name="connsiteY5" fmla="*/ 0 h 2377440"/>
                  <a:gd name="connsiteX0" fmla="*/ 22860 w 2201801"/>
                  <a:gd name="connsiteY0" fmla="*/ 0 h 2340260"/>
                  <a:gd name="connsiteX1" fmla="*/ 2194560 w 2201801"/>
                  <a:gd name="connsiteY1" fmla="*/ 137160 h 2340260"/>
                  <a:gd name="connsiteX2" fmla="*/ 2049780 w 2201801"/>
                  <a:gd name="connsiteY2" fmla="*/ 1965960 h 2340260"/>
                  <a:gd name="connsiteX3" fmla="*/ 1080120 w 2201801"/>
                  <a:gd name="connsiteY3" fmla="*/ 2340260 h 2340260"/>
                  <a:gd name="connsiteX4" fmla="*/ 0 w 2201801"/>
                  <a:gd name="connsiteY4" fmla="*/ 2232248 h 2340260"/>
                  <a:gd name="connsiteX5" fmla="*/ 22860 w 2201801"/>
                  <a:gd name="connsiteY5" fmla="*/ 0 h 2340260"/>
                  <a:gd name="connsiteX0" fmla="*/ 22860 w 2201801"/>
                  <a:gd name="connsiteY0" fmla="*/ 0 h 2340260"/>
                  <a:gd name="connsiteX1" fmla="*/ 2194560 w 2201801"/>
                  <a:gd name="connsiteY1" fmla="*/ 137160 h 2340260"/>
                  <a:gd name="connsiteX2" fmla="*/ 2049780 w 2201801"/>
                  <a:gd name="connsiteY2" fmla="*/ 1965960 h 2340260"/>
                  <a:gd name="connsiteX3" fmla="*/ 1080120 w 2201801"/>
                  <a:gd name="connsiteY3" fmla="*/ 2340260 h 2340260"/>
                  <a:gd name="connsiteX4" fmla="*/ 0 w 2201801"/>
                  <a:gd name="connsiteY4" fmla="*/ 2232248 h 2340260"/>
                  <a:gd name="connsiteX5" fmla="*/ 22860 w 2201801"/>
                  <a:gd name="connsiteY5" fmla="*/ 0 h 2340260"/>
                  <a:gd name="connsiteX0" fmla="*/ 22860 w 2201801"/>
                  <a:gd name="connsiteY0" fmla="*/ 0 h 2316104"/>
                  <a:gd name="connsiteX1" fmla="*/ 2194560 w 2201801"/>
                  <a:gd name="connsiteY1" fmla="*/ 137160 h 2316104"/>
                  <a:gd name="connsiteX2" fmla="*/ 2049780 w 2201801"/>
                  <a:gd name="connsiteY2" fmla="*/ 1965960 h 2316104"/>
                  <a:gd name="connsiteX3" fmla="*/ 1116124 w 2201801"/>
                  <a:gd name="connsiteY3" fmla="*/ 2304256 h 2316104"/>
                  <a:gd name="connsiteX4" fmla="*/ 0 w 2201801"/>
                  <a:gd name="connsiteY4" fmla="*/ 2232248 h 2316104"/>
                  <a:gd name="connsiteX5" fmla="*/ 22860 w 2201801"/>
                  <a:gd name="connsiteY5" fmla="*/ 0 h 2316104"/>
                  <a:gd name="connsiteX0" fmla="*/ 216024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216024 w 2201801"/>
                  <a:gd name="connsiteY5" fmla="*/ 0 h 2280100"/>
                  <a:gd name="connsiteX0" fmla="*/ 72008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72008 w 2201801"/>
                  <a:gd name="connsiteY5" fmla="*/ 0 h 2280100"/>
                  <a:gd name="connsiteX0" fmla="*/ 72008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72008 w 2201801"/>
                  <a:gd name="connsiteY5" fmla="*/ 0 h 2280100"/>
                  <a:gd name="connsiteX0" fmla="*/ 72008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72008 w 2201801"/>
                  <a:gd name="connsiteY5" fmla="*/ 0 h 2280100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44016 w 2201801"/>
                  <a:gd name="connsiteY5" fmla="*/ 0 h 2232248"/>
                  <a:gd name="connsiteX0" fmla="*/ 144016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44016 w 2201801"/>
                  <a:gd name="connsiteY5" fmla="*/ 0 h 2232248"/>
                  <a:gd name="connsiteX0" fmla="*/ 144016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44016 w 2201801"/>
                  <a:gd name="connsiteY5" fmla="*/ 0 h 2232248"/>
                  <a:gd name="connsiteX0" fmla="*/ 180020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201801"/>
                  <a:gd name="connsiteY0" fmla="*/ 0 h 2232248"/>
                  <a:gd name="connsiteX1" fmla="*/ 2196244 w 2201801"/>
                  <a:gd name="connsiteY1" fmla="*/ 36004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201801"/>
                  <a:gd name="connsiteY0" fmla="*/ 0 h 2232248"/>
                  <a:gd name="connsiteX1" fmla="*/ 2196244 w 2201801"/>
                  <a:gd name="connsiteY1" fmla="*/ 36004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302394"/>
                  <a:gd name="connsiteX1" fmla="*/ 2196244 w 2196244"/>
                  <a:gd name="connsiteY1" fmla="*/ 36004 h 2302394"/>
                  <a:gd name="connsiteX2" fmla="*/ 2049780 w 2196244"/>
                  <a:gd name="connsiteY2" fmla="*/ 1893952 h 2302394"/>
                  <a:gd name="connsiteX3" fmla="*/ 1116124 w 2196244"/>
                  <a:gd name="connsiteY3" fmla="*/ 2232248 h 2302394"/>
                  <a:gd name="connsiteX4" fmla="*/ 0 w 2196244"/>
                  <a:gd name="connsiteY4" fmla="*/ 2160240 h 2302394"/>
                  <a:gd name="connsiteX5" fmla="*/ 180020 w 2196244"/>
                  <a:gd name="connsiteY5" fmla="*/ 0 h 230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96244" h="2302394">
                    <a:moveTo>
                      <a:pt x="180020" y="0"/>
                    </a:moveTo>
                    <a:cubicBezTo>
                      <a:pt x="857309" y="70607"/>
                      <a:pt x="1482827" y="69527"/>
                      <a:pt x="2196244" y="36004"/>
                    </a:cubicBezTo>
                    <a:cubicBezTo>
                      <a:pt x="2181324" y="633028"/>
                      <a:pt x="2129347" y="1853427"/>
                      <a:pt x="2049780" y="1893952"/>
                    </a:cubicBezTo>
                    <a:cubicBezTo>
                      <a:pt x="1651000" y="2031112"/>
                      <a:pt x="1551293" y="2137976"/>
                      <a:pt x="1116124" y="2232248"/>
                    </a:cubicBezTo>
                    <a:cubicBezTo>
                      <a:pt x="697811" y="2302394"/>
                      <a:pt x="386738" y="2168927"/>
                      <a:pt x="0" y="2160240"/>
                    </a:cubicBezTo>
                    <a:cubicBezTo>
                      <a:pt x="112494" y="1412821"/>
                      <a:pt x="149009" y="847792"/>
                      <a:pt x="180020" y="0"/>
                    </a:cubicBezTo>
                    <a:close/>
                  </a:path>
                </a:pathLst>
              </a:custGeom>
              <a:noFill/>
              <a:ln w="50800">
                <a:solidFill>
                  <a:srgbClr val="EC6063"/>
                </a:solidFill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5pPr>
                <a:lvl6pPr marL="25146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6pPr>
                <a:lvl7pPr marL="29718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7pPr>
                <a:lvl8pPr marL="34290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8pPr>
                <a:lvl9pPr marL="38862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9pPr>
              </a:lstStyle>
              <a:p>
                <a:pPr algn="ctr">
                  <a:defRPr/>
                </a:pPr>
                <a:endParaRPr lang="ko-KR" altLang="en-US" sz="190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" name="자유형 87"/>
              <p:cNvSpPr/>
              <p:nvPr/>
            </p:nvSpPr>
            <p:spPr bwMode="auto">
              <a:xfrm>
                <a:off x="4577869" y="3179084"/>
                <a:ext cx="916497" cy="572139"/>
              </a:xfrm>
              <a:custGeom>
                <a:avLst/>
                <a:gdLst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716248"/>
                  <a:gd name="connsiteX1" fmla="*/ 807720 w 1104900"/>
                  <a:gd name="connsiteY1" fmla="*/ 0 h 716248"/>
                  <a:gd name="connsiteX2" fmla="*/ 1104900 w 1104900"/>
                  <a:gd name="connsiteY2" fmla="*/ 274320 h 716248"/>
                  <a:gd name="connsiteX3" fmla="*/ 0 w 1104900"/>
                  <a:gd name="connsiteY3" fmla="*/ 655320 h 716248"/>
                  <a:gd name="connsiteX0" fmla="*/ 0 w 1104900"/>
                  <a:gd name="connsiteY0" fmla="*/ 655320 h 716248"/>
                  <a:gd name="connsiteX1" fmla="*/ 807720 w 1104900"/>
                  <a:gd name="connsiteY1" fmla="*/ 0 h 716248"/>
                  <a:gd name="connsiteX2" fmla="*/ 1104900 w 1104900"/>
                  <a:gd name="connsiteY2" fmla="*/ 274320 h 716248"/>
                  <a:gd name="connsiteX3" fmla="*/ 0 w 1104900"/>
                  <a:gd name="connsiteY3" fmla="*/ 655320 h 716248"/>
                  <a:gd name="connsiteX0" fmla="*/ 0 w 1104900"/>
                  <a:gd name="connsiteY0" fmla="*/ 655320 h 716248"/>
                  <a:gd name="connsiteX1" fmla="*/ 807720 w 1104900"/>
                  <a:gd name="connsiteY1" fmla="*/ 0 h 716248"/>
                  <a:gd name="connsiteX2" fmla="*/ 1104900 w 1104900"/>
                  <a:gd name="connsiteY2" fmla="*/ 274320 h 716248"/>
                  <a:gd name="connsiteX3" fmla="*/ 0 w 1104900"/>
                  <a:gd name="connsiteY3" fmla="*/ 655320 h 716248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5193"/>
                  <a:gd name="connsiteY0" fmla="*/ 684497 h 684497"/>
                  <a:gd name="connsiteX1" fmla="*/ 827007 w 1125193"/>
                  <a:gd name="connsiteY1" fmla="*/ 0 h 684497"/>
                  <a:gd name="connsiteX2" fmla="*/ 1125193 w 1125193"/>
                  <a:gd name="connsiteY2" fmla="*/ 302186 h 684497"/>
                  <a:gd name="connsiteX3" fmla="*/ 0 w 1125193"/>
                  <a:gd name="connsiteY3" fmla="*/ 684497 h 684497"/>
                  <a:gd name="connsiteX0" fmla="*/ 0 w 1109869"/>
                  <a:gd name="connsiteY0" fmla="*/ 684497 h 684497"/>
                  <a:gd name="connsiteX1" fmla="*/ 827007 w 1109869"/>
                  <a:gd name="connsiteY1" fmla="*/ 0 h 684497"/>
                  <a:gd name="connsiteX2" fmla="*/ 1109869 w 1109869"/>
                  <a:gd name="connsiteY2" fmla="*/ 293334 h 684497"/>
                  <a:gd name="connsiteX3" fmla="*/ 0 w 1109869"/>
                  <a:gd name="connsiteY3" fmla="*/ 684497 h 684497"/>
                  <a:gd name="connsiteX0" fmla="*/ 0 w 1111718"/>
                  <a:gd name="connsiteY0" fmla="*/ 684497 h 684497"/>
                  <a:gd name="connsiteX1" fmla="*/ 827007 w 1111718"/>
                  <a:gd name="connsiteY1" fmla="*/ 0 h 684497"/>
                  <a:gd name="connsiteX2" fmla="*/ 1111718 w 1111718"/>
                  <a:gd name="connsiteY2" fmla="*/ 287291 h 684497"/>
                  <a:gd name="connsiteX3" fmla="*/ 0 w 1111718"/>
                  <a:gd name="connsiteY3" fmla="*/ 684497 h 684497"/>
                  <a:gd name="connsiteX0" fmla="*/ 0 w 1113567"/>
                  <a:gd name="connsiteY0" fmla="*/ 684497 h 684497"/>
                  <a:gd name="connsiteX1" fmla="*/ 827007 w 1113567"/>
                  <a:gd name="connsiteY1" fmla="*/ 0 h 684497"/>
                  <a:gd name="connsiteX2" fmla="*/ 1113567 w 1113567"/>
                  <a:gd name="connsiteY2" fmla="*/ 272819 h 684497"/>
                  <a:gd name="connsiteX3" fmla="*/ 0 w 1113567"/>
                  <a:gd name="connsiteY3" fmla="*/ 684497 h 684497"/>
                  <a:gd name="connsiteX0" fmla="*/ 0 w 1118278"/>
                  <a:gd name="connsiteY0" fmla="*/ 684497 h 684497"/>
                  <a:gd name="connsiteX1" fmla="*/ 827007 w 1118278"/>
                  <a:gd name="connsiteY1" fmla="*/ 0 h 684497"/>
                  <a:gd name="connsiteX2" fmla="*/ 1118278 w 1118278"/>
                  <a:gd name="connsiteY2" fmla="*/ 292399 h 684497"/>
                  <a:gd name="connsiteX3" fmla="*/ 0 w 1118278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265" h="684497">
                    <a:moveTo>
                      <a:pt x="0" y="684497"/>
                    </a:moveTo>
                    <a:cubicBezTo>
                      <a:pt x="281310" y="578055"/>
                      <a:pt x="563915" y="445084"/>
                      <a:pt x="827007" y="0"/>
                    </a:cubicBezTo>
                    <a:cubicBezTo>
                      <a:pt x="830800" y="112603"/>
                      <a:pt x="947335" y="344380"/>
                      <a:pt x="1117265" y="283547"/>
                    </a:cubicBezTo>
                    <a:cubicBezTo>
                      <a:pt x="779033" y="454015"/>
                      <a:pt x="330704" y="612949"/>
                      <a:pt x="0" y="684497"/>
                    </a:cubicBezTo>
                    <a:close/>
                  </a:path>
                </a:pathLst>
              </a:custGeom>
              <a:noFill/>
              <a:ln w="50800">
                <a:solidFill>
                  <a:srgbClr val="EC6063"/>
                </a:solidFill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9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" name="자유형 200"/>
              <p:cNvSpPr/>
              <p:nvPr/>
            </p:nvSpPr>
            <p:spPr bwMode="auto">
              <a:xfrm>
                <a:off x="3663168" y="1613329"/>
                <a:ext cx="1949573" cy="390990"/>
              </a:xfrm>
              <a:custGeom>
                <a:avLst/>
                <a:gdLst>
                  <a:gd name="connsiteX0" fmla="*/ 0 w 2226733"/>
                  <a:gd name="connsiteY0" fmla="*/ 0 h 465666"/>
                  <a:gd name="connsiteX1" fmla="*/ 2226733 w 2226733"/>
                  <a:gd name="connsiteY1" fmla="*/ 67733 h 465666"/>
                  <a:gd name="connsiteX2" fmla="*/ 2192867 w 2226733"/>
                  <a:gd name="connsiteY2" fmla="*/ 465666 h 465666"/>
                  <a:gd name="connsiteX3" fmla="*/ 16933 w 2226733"/>
                  <a:gd name="connsiteY3" fmla="*/ 381000 h 465666"/>
                  <a:gd name="connsiteX4" fmla="*/ 0 w 2226733"/>
                  <a:gd name="connsiteY4" fmla="*/ 0 h 465666"/>
                  <a:gd name="connsiteX0" fmla="*/ 0 w 2226733"/>
                  <a:gd name="connsiteY0" fmla="*/ 0 h 465666"/>
                  <a:gd name="connsiteX1" fmla="*/ 2226733 w 2226733"/>
                  <a:gd name="connsiteY1" fmla="*/ 67733 h 465666"/>
                  <a:gd name="connsiteX2" fmla="*/ 2192867 w 2226733"/>
                  <a:gd name="connsiteY2" fmla="*/ 465666 h 465666"/>
                  <a:gd name="connsiteX3" fmla="*/ 16933 w 2226733"/>
                  <a:gd name="connsiteY3" fmla="*/ 381000 h 465666"/>
                  <a:gd name="connsiteX4" fmla="*/ 0 w 2226733"/>
                  <a:gd name="connsiteY4" fmla="*/ 0 h 465666"/>
                  <a:gd name="connsiteX0" fmla="*/ 0 w 2207084"/>
                  <a:gd name="connsiteY0" fmla="*/ 0 h 465666"/>
                  <a:gd name="connsiteX1" fmla="*/ 2207084 w 2207084"/>
                  <a:gd name="connsiteY1" fmla="*/ 33453 h 465666"/>
                  <a:gd name="connsiteX2" fmla="*/ 2192867 w 2207084"/>
                  <a:gd name="connsiteY2" fmla="*/ 465666 h 465666"/>
                  <a:gd name="connsiteX3" fmla="*/ 16933 w 2207084"/>
                  <a:gd name="connsiteY3" fmla="*/ 381000 h 465666"/>
                  <a:gd name="connsiteX4" fmla="*/ 0 w 2207084"/>
                  <a:gd name="connsiteY4" fmla="*/ 0 h 465666"/>
                  <a:gd name="connsiteX0" fmla="*/ 0 w 2196244"/>
                  <a:gd name="connsiteY0" fmla="*/ 0 h 468217"/>
                  <a:gd name="connsiteX1" fmla="*/ 2196244 w 2196244"/>
                  <a:gd name="connsiteY1" fmla="*/ 36004 h 468217"/>
                  <a:gd name="connsiteX2" fmla="*/ 2182027 w 2196244"/>
                  <a:gd name="connsiteY2" fmla="*/ 468217 h 468217"/>
                  <a:gd name="connsiteX3" fmla="*/ 6093 w 2196244"/>
                  <a:gd name="connsiteY3" fmla="*/ 383551 h 468217"/>
                  <a:gd name="connsiteX4" fmla="*/ 0 w 2196244"/>
                  <a:gd name="connsiteY4" fmla="*/ 0 h 468217"/>
                  <a:gd name="connsiteX0" fmla="*/ 0 w 2196244"/>
                  <a:gd name="connsiteY0" fmla="*/ 0 h 468217"/>
                  <a:gd name="connsiteX1" fmla="*/ 2196244 w 2196244"/>
                  <a:gd name="connsiteY1" fmla="*/ 36004 h 468217"/>
                  <a:gd name="connsiteX2" fmla="*/ 2182027 w 2196244"/>
                  <a:gd name="connsiteY2" fmla="*/ 468217 h 468217"/>
                  <a:gd name="connsiteX3" fmla="*/ 6093 w 2196244"/>
                  <a:gd name="connsiteY3" fmla="*/ 383551 h 468217"/>
                  <a:gd name="connsiteX4" fmla="*/ 0 w 2196244"/>
                  <a:gd name="connsiteY4" fmla="*/ 0 h 468217"/>
                  <a:gd name="connsiteX0" fmla="*/ 29911 w 2190151"/>
                  <a:gd name="connsiteY0" fmla="*/ 0 h 468216"/>
                  <a:gd name="connsiteX1" fmla="*/ 2190151 w 2190151"/>
                  <a:gd name="connsiteY1" fmla="*/ 36003 h 468216"/>
                  <a:gd name="connsiteX2" fmla="*/ 2175934 w 2190151"/>
                  <a:gd name="connsiteY2" fmla="*/ 468216 h 468216"/>
                  <a:gd name="connsiteX3" fmla="*/ 0 w 2190151"/>
                  <a:gd name="connsiteY3" fmla="*/ 383550 h 468216"/>
                  <a:gd name="connsiteX4" fmla="*/ 29911 w 2190151"/>
                  <a:gd name="connsiteY4" fmla="*/ 0 h 468216"/>
                  <a:gd name="connsiteX0" fmla="*/ 0 w 2160240"/>
                  <a:gd name="connsiteY0" fmla="*/ 0 h 468216"/>
                  <a:gd name="connsiteX1" fmla="*/ 2160240 w 2160240"/>
                  <a:gd name="connsiteY1" fmla="*/ 36003 h 468216"/>
                  <a:gd name="connsiteX2" fmla="*/ 2146023 w 2160240"/>
                  <a:gd name="connsiteY2" fmla="*/ 468216 h 468216"/>
                  <a:gd name="connsiteX3" fmla="*/ 0 w 2160240"/>
                  <a:gd name="connsiteY3" fmla="*/ 360039 h 468216"/>
                  <a:gd name="connsiteX4" fmla="*/ 0 w 2160240"/>
                  <a:gd name="connsiteY4" fmla="*/ 0 h 468216"/>
                  <a:gd name="connsiteX0" fmla="*/ 21444 w 2181684"/>
                  <a:gd name="connsiteY0" fmla="*/ 0 h 468216"/>
                  <a:gd name="connsiteX1" fmla="*/ 2181684 w 2181684"/>
                  <a:gd name="connsiteY1" fmla="*/ 36003 h 468216"/>
                  <a:gd name="connsiteX2" fmla="*/ 2167467 w 2181684"/>
                  <a:gd name="connsiteY2" fmla="*/ 468216 h 468216"/>
                  <a:gd name="connsiteX3" fmla="*/ 0 w 2181684"/>
                  <a:gd name="connsiteY3" fmla="*/ 378258 h 468216"/>
                  <a:gd name="connsiteX4" fmla="*/ 21444 w 2181684"/>
                  <a:gd name="connsiteY4" fmla="*/ 0 h 468216"/>
                  <a:gd name="connsiteX0" fmla="*/ 15094 w 2181684"/>
                  <a:gd name="connsiteY0" fmla="*/ 0 h 468216"/>
                  <a:gd name="connsiteX1" fmla="*/ 2181684 w 2181684"/>
                  <a:gd name="connsiteY1" fmla="*/ 36003 h 468216"/>
                  <a:gd name="connsiteX2" fmla="*/ 2167467 w 2181684"/>
                  <a:gd name="connsiteY2" fmla="*/ 468216 h 468216"/>
                  <a:gd name="connsiteX3" fmla="*/ 0 w 2181684"/>
                  <a:gd name="connsiteY3" fmla="*/ 378258 h 468216"/>
                  <a:gd name="connsiteX4" fmla="*/ 15094 w 2181684"/>
                  <a:gd name="connsiteY4" fmla="*/ 0 h 468216"/>
                  <a:gd name="connsiteX0" fmla="*/ 15094 w 2181684"/>
                  <a:gd name="connsiteY0" fmla="*/ 0 h 492391"/>
                  <a:gd name="connsiteX1" fmla="*/ 2181684 w 2181684"/>
                  <a:gd name="connsiteY1" fmla="*/ 36003 h 492391"/>
                  <a:gd name="connsiteX2" fmla="*/ 2167467 w 2181684"/>
                  <a:gd name="connsiteY2" fmla="*/ 468216 h 492391"/>
                  <a:gd name="connsiteX3" fmla="*/ 0 w 2181684"/>
                  <a:gd name="connsiteY3" fmla="*/ 378258 h 492391"/>
                  <a:gd name="connsiteX4" fmla="*/ 15094 w 2181684"/>
                  <a:gd name="connsiteY4" fmla="*/ 0 h 492391"/>
                  <a:gd name="connsiteX0" fmla="*/ 15094 w 2181684"/>
                  <a:gd name="connsiteY0" fmla="*/ 0 h 492391"/>
                  <a:gd name="connsiteX1" fmla="*/ 2181684 w 2181684"/>
                  <a:gd name="connsiteY1" fmla="*/ 36003 h 492391"/>
                  <a:gd name="connsiteX2" fmla="*/ 2167467 w 2181684"/>
                  <a:gd name="connsiteY2" fmla="*/ 468216 h 492391"/>
                  <a:gd name="connsiteX3" fmla="*/ 0 w 2181684"/>
                  <a:gd name="connsiteY3" fmla="*/ 378258 h 492391"/>
                  <a:gd name="connsiteX4" fmla="*/ 15094 w 2181684"/>
                  <a:gd name="connsiteY4" fmla="*/ 0 h 492391"/>
                  <a:gd name="connsiteX0" fmla="*/ 15094 w 2181684"/>
                  <a:gd name="connsiteY0" fmla="*/ 0 h 456222"/>
                  <a:gd name="connsiteX1" fmla="*/ 2181684 w 2181684"/>
                  <a:gd name="connsiteY1" fmla="*/ 36003 h 456222"/>
                  <a:gd name="connsiteX2" fmla="*/ 2145679 w 2181684"/>
                  <a:gd name="connsiteY2" fmla="*/ 432047 h 456222"/>
                  <a:gd name="connsiteX3" fmla="*/ 0 w 2181684"/>
                  <a:gd name="connsiteY3" fmla="*/ 378258 h 456222"/>
                  <a:gd name="connsiteX4" fmla="*/ 15094 w 2181684"/>
                  <a:gd name="connsiteY4" fmla="*/ 0 h 456222"/>
                  <a:gd name="connsiteX0" fmla="*/ 15094 w 2181684"/>
                  <a:gd name="connsiteY0" fmla="*/ 0 h 462758"/>
                  <a:gd name="connsiteX1" fmla="*/ 2181684 w 2181684"/>
                  <a:gd name="connsiteY1" fmla="*/ 36003 h 462758"/>
                  <a:gd name="connsiteX2" fmla="*/ 2171699 w 2181684"/>
                  <a:gd name="connsiteY2" fmla="*/ 438583 h 462758"/>
                  <a:gd name="connsiteX3" fmla="*/ 0 w 2181684"/>
                  <a:gd name="connsiteY3" fmla="*/ 378258 h 462758"/>
                  <a:gd name="connsiteX4" fmla="*/ 15094 w 2181684"/>
                  <a:gd name="connsiteY4" fmla="*/ 0 h 462758"/>
                  <a:gd name="connsiteX0" fmla="*/ 21443 w 2181684"/>
                  <a:gd name="connsiteY0" fmla="*/ 0 h 498763"/>
                  <a:gd name="connsiteX1" fmla="*/ 2181684 w 2181684"/>
                  <a:gd name="connsiteY1" fmla="*/ 72008 h 498763"/>
                  <a:gd name="connsiteX2" fmla="*/ 2171699 w 2181684"/>
                  <a:gd name="connsiteY2" fmla="*/ 474588 h 498763"/>
                  <a:gd name="connsiteX3" fmla="*/ 0 w 2181684"/>
                  <a:gd name="connsiteY3" fmla="*/ 414263 h 498763"/>
                  <a:gd name="connsiteX4" fmla="*/ 21443 w 2181684"/>
                  <a:gd name="connsiteY4" fmla="*/ 0 h 498763"/>
                  <a:gd name="connsiteX0" fmla="*/ 21443 w 2181683"/>
                  <a:gd name="connsiteY0" fmla="*/ 0 h 498763"/>
                  <a:gd name="connsiteX1" fmla="*/ 2181683 w 2181683"/>
                  <a:gd name="connsiteY1" fmla="*/ 36005 h 498763"/>
                  <a:gd name="connsiteX2" fmla="*/ 2171699 w 2181683"/>
                  <a:gd name="connsiteY2" fmla="*/ 474588 h 498763"/>
                  <a:gd name="connsiteX3" fmla="*/ 0 w 2181683"/>
                  <a:gd name="connsiteY3" fmla="*/ 414263 h 498763"/>
                  <a:gd name="connsiteX4" fmla="*/ 21443 w 2181683"/>
                  <a:gd name="connsiteY4" fmla="*/ 0 h 498763"/>
                  <a:gd name="connsiteX0" fmla="*/ 21443 w 2181683"/>
                  <a:gd name="connsiteY0" fmla="*/ 0 h 466660"/>
                  <a:gd name="connsiteX1" fmla="*/ 2181683 w 2181683"/>
                  <a:gd name="connsiteY1" fmla="*/ 36005 h 466660"/>
                  <a:gd name="connsiteX2" fmla="*/ 2145680 w 2181683"/>
                  <a:gd name="connsiteY2" fmla="*/ 432049 h 466660"/>
                  <a:gd name="connsiteX3" fmla="*/ 0 w 2181683"/>
                  <a:gd name="connsiteY3" fmla="*/ 414263 h 466660"/>
                  <a:gd name="connsiteX4" fmla="*/ 21443 w 2181683"/>
                  <a:gd name="connsiteY4" fmla="*/ 0 h 466660"/>
                  <a:gd name="connsiteX0" fmla="*/ 21443 w 2181683"/>
                  <a:gd name="connsiteY0" fmla="*/ 0 h 441574"/>
                  <a:gd name="connsiteX1" fmla="*/ 2181683 w 2181683"/>
                  <a:gd name="connsiteY1" fmla="*/ 36005 h 441574"/>
                  <a:gd name="connsiteX2" fmla="*/ 2161555 w 2181683"/>
                  <a:gd name="connsiteY2" fmla="*/ 441574 h 441574"/>
                  <a:gd name="connsiteX3" fmla="*/ 0 w 2181683"/>
                  <a:gd name="connsiteY3" fmla="*/ 414263 h 441574"/>
                  <a:gd name="connsiteX4" fmla="*/ 21443 w 2181683"/>
                  <a:gd name="connsiteY4" fmla="*/ 0 h 441574"/>
                  <a:gd name="connsiteX0" fmla="*/ 21443 w 2181683"/>
                  <a:gd name="connsiteY0" fmla="*/ 0 h 441574"/>
                  <a:gd name="connsiteX1" fmla="*/ 2181683 w 2181683"/>
                  <a:gd name="connsiteY1" fmla="*/ 36005 h 441574"/>
                  <a:gd name="connsiteX2" fmla="*/ 2171080 w 2181683"/>
                  <a:gd name="connsiteY2" fmla="*/ 441574 h 441574"/>
                  <a:gd name="connsiteX3" fmla="*/ 0 w 2181683"/>
                  <a:gd name="connsiteY3" fmla="*/ 414263 h 441574"/>
                  <a:gd name="connsiteX4" fmla="*/ 21443 w 2181683"/>
                  <a:gd name="connsiteY4" fmla="*/ 0 h 441574"/>
                  <a:gd name="connsiteX0" fmla="*/ 21443 w 2181683"/>
                  <a:gd name="connsiteY0" fmla="*/ 0 h 471835"/>
                  <a:gd name="connsiteX1" fmla="*/ 2181683 w 2181683"/>
                  <a:gd name="connsiteY1" fmla="*/ 36005 h 471835"/>
                  <a:gd name="connsiteX2" fmla="*/ 2171080 w 2181683"/>
                  <a:gd name="connsiteY2" fmla="*/ 441574 h 471835"/>
                  <a:gd name="connsiteX3" fmla="*/ 0 w 2181683"/>
                  <a:gd name="connsiteY3" fmla="*/ 414263 h 471835"/>
                  <a:gd name="connsiteX4" fmla="*/ 21443 w 2181683"/>
                  <a:gd name="connsiteY4" fmla="*/ 0 h 471835"/>
                  <a:gd name="connsiteX0" fmla="*/ 21443 w 2181683"/>
                  <a:gd name="connsiteY0" fmla="*/ 0 h 471835"/>
                  <a:gd name="connsiteX1" fmla="*/ 2181683 w 2181683"/>
                  <a:gd name="connsiteY1" fmla="*/ 36005 h 471835"/>
                  <a:gd name="connsiteX2" fmla="*/ 2171080 w 2181683"/>
                  <a:gd name="connsiteY2" fmla="*/ 441574 h 471835"/>
                  <a:gd name="connsiteX3" fmla="*/ 0 w 2181683"/>
                  <a:gd name="connsiteY3" fmla="*/ 414263 h 471835"/>
                  <a:gd name="connsiteX4" fmla="*/ 21443 w 2181683"/>
                  <a:gd name="connsiteY4" fmla="*/ 0 h 471835"/>
                  <a:gd name="connsiteX0" fmla="*/ 13233 w 2173473"/>
                  <a:gd name="connsiteY0" fmla="*/ 0 h 471835"/>
                  <a:gd name="connsiteX1" fmla="*/ 2173473 w 2173473"/>
                  <a:gd name="connsiteY1" fmla="*/ 36005 h 471835"/>
                  <a:gd name="connsiteX2" fmla="*/ 2162870 w 2173473"/>
                  <a:gd name="connsiteY2" fmla="*/ 441574 h 471835"/>
                  <a:gd name="connsiteX3" fmla="*/ 0 w 2173473"/>
                  <a:gd name="connsiteY3" fmla="*/ 377428 h 471835"/>
                  <a:gd name="connsiteX4" fmla="*/ 13233 w 2173473"/>
                  <a:gd name="connsiteY4" fmla="*/ 0 h 471835"/>
                  <a:gd name="connsiteX0" fmla="*/ 15627 w 2175867"/>
                  <a:gd name="connsiteY0" fmla="*/ 0 h 441574"/>
                  <a:gd name="connsiteX1" fmla="*/ 2175867 w 2175867"/>
                  <a:gd name="connsiteY1" fmla="*/ 36005 h 441574"/>
                  <a:gd name="connsiteX2" fmla="*/ 2165264 w 2175867"/>
                  <a:gd name="connsiteY2" fmla="*/ 441574 h 441574"/>
                  <a:gd name="connsiteX3" fmla="*/ 0 w 2175867"/>
                  <a:gd name="connsiteY3" fmla="*/ 354372 h 441574"/>
                  <a:gd name="connsiteX4" fmla="*/ 15627 w 2175867"/>
                  <a:gd name="connsiteY4" fmla="*/ 0 h 441574"/>
                  <a:gd name="connsiteX0" fmla="*/ 15627 w 2175867"/>
                  <a:gd name="connsiteY0" fmla="*/ 0 h 454274"/>
                  <a:gd name="connsiteX1" fmla="*/ 2175867 w 2175867"/>
                  <a:gd name="connsiteY1" fmla="*/ 48705 h 454274"/>
                  <a:gd name="connsiteX2" fmla="*/ 2165264 w 2175867"/>
                  <a:gd name="connsiteY2" fmla="*/ 454274 h 454274"/>
                  <a:gd name="connsiteX3" fmla="*/ 0 w 2175867"/>
                  <a:gd name="connsiteY3" fmla="*/ 367072 h 454274"/>
                  <a:gd name="connsiteX4" fmla="*/ 15627 w 2175867"/>
                  <a:gd name="connsiteY4" fmla="*/ 0 h 454274"/>
                  <a:gd name="connsiteX0" fmla="*/ 15627 w 2179042"/>
                  <a:gd name="connsiteY0" fmla="*/ 0 h 454274"/>
                  <a:gd name="connsiteX1" fmla="*/ 2179042 w 2179042"/>
                  <a:gd name="connsiteY1" fmla="*/ 39180 h 454274"/>
                  <a:gd name="connsiteX2" fmla="*/ 2165264 w 2179042"/>
                  <a:gd name="connsiteY2" fmla="*/ 454274 h 454274"/>
                  <a:gd name="connsiteX3" fmla="*/ 0 w 2179042"/>
                  <a:gd name="connsiteY3" fmla="*/ 367072 h 454274"/>
                  <a:gd name="connsiteX4" fmla="*/ 15627 w 2179042"/>
                  <a:gd name="connsiteY4" fmla="*/ 0 h 454274"/>
                  <a:gd name="connsiteX0" fmla="*/ 15627 w 2179042"/>
                  <a:gd name="connsiteY0" fmla="*/ 0 h 397124"/>
                  <a:gd name="connsiteX1" fmla="*/ 2179042 w 2179042"/>
                  <a:gd name="connsiteY1" fmla="*/ 39180 h 397124"/>
                  <a:gd name="connsiteX2" fmla="*/ 2174789 w 2179042"/>
                  <a:gd name="connsiteY2" fmla="*/ 397124 h 397124"/>
                  <a:gd name="connsiteX3" fmla="*/ 0 w 2179042"/>
                  <a:gd name="connsiteY3" fmla="*/ 367072 h 397124"/>
                  <a:gd name="connsiteX4" fmla="*/ 15627 w 2179042"/>
                  <a:gd name="connsiteY4" fmla="*/ 0 h 397124"/>
                  <a:gd name="connsiteX0" fmla="*/ 18802 w 2182217"/>
                  <a:gd name="connsiteY0" fmla="*/ 0 h 397124"/>
                  <a:gd name="connsiteX1" fmla="*/ 2182217 w 2182217"/>
                  <a:gd name="connsiteY1" fmla="*/ 39180 h 397124"/>
                  <a:gd name="connsiteX2" fmla="*/ 2177964 w 2182217"/>
                  <a:gd name="connsiteY2" fmla="*/ 397124 h 397124"/>
                  <a:gd name="connsiteX3" fmla="*/ 0 w 2182217"/>
                  <a:gd name="connsiteY3" fmla="*/ 351197 h 397124"/>
                  <a:gd name="connsiteX4" fmla="*/ 18802 w 2182217"/>
                  <a:gd name="connsiteY4" fmla="*/ 0 h 397124"/>
                  <a:gd name="connsiteX0" fmla="*/ 25152 w 2188567"/>
                  <a:gd name="connsiteY0" fmla="*/ 0 h 397124"/>
                  <a:gd name="connsiteX1" fmla="*/ 2188567 w 2188567"/>
                  <a:gd name="connsiteY1" fmla="*/ 39180 h 397124"/>
                  <a:gd name="connsiteX2" fmla="*/ 2184314 w 2188567"/>
                  <a:gd name="connsiteY2" fmla="*/ 397124 h 397124"/>
                  <a:gd name="connsiteX3" fmla="*/ 0 w 2188567"/>
                  <a:gd name="connsiteY3" fmla="*/ 367072 h 397124"/>
                  <a:gd name="connsiteX4" fmla="*/ 25152 w 2188567"/>
                  <a:gd name="connsiteY4" fmla="*/ 0 h 397124"/>
                  <a:gd name="connsiteX0" fmla="*/ 25152 w 2188567"/>
                  <a:gd name="connsiteY0" fmla="*/ 0 h 381249"/>
                  <a:gd name="connsiteX1" fmla="*/ 2188567 w 2188567"/>
                  <a:gd name="connsiteY1" fmla="*/ 39180 h 381249"/>
                  <a:gd name="connsiteX2" fmla="*/ 2181139 w 2188567"/>
                  <a:gd name="connsiteY2" fmla="*/ 381249 h 381249"/>
                  <a:gd name="connsiteX3" fmla="*/ 0 w 2188567"/>
                  <a:gd name="connsiteY3" fmla="*/ 367072 h 381249"/>
                  <a:gd name="connsiteX4" fmla="*/ 25152 w 2188567"/>
                  <a:gd name="connsiteY4" fmla="*/ 0 h 381249"/>
                  <a:gd name="connsiteX0" fmla="*/ 25152 w 2188567"/>
                  <a:gd name="connsiteY0" fmla="*/ 0 h 411696"/>
                  <a:gd name="connsiteX1" fmla="*/ 2188567 w 2188567"/>
                  <a:gd name="connsiteY1" fmla="*/ 39180 h 411696"/>
                  <a:gd name="connsiteX2" fmla="*/ 2181139 w 2188567"/>
                  <a:gd name="connsiteY2" fmla="*/ 381249 h 411696"/>
                  <a:gd name="connsiteX3" fmla="*/ 0 w 2188567"/>
                  <a:gd name="connsiteY3" fmla="*/ 367072 h 411696"/>
                  <a:gd name="connsiteX4" fmla="*/ 25152 w 2188567"/>
                  <a:gd name="connsiteY4" fmla="*/ 0 h 411696"/>
                  <a:gd name="connsiteX0" fmla="*/ 25152 w 2188567"/>
                  <a:gd name="connsiteY0" fmla="*/ 0 h 436265"/>
                  <a:gd name="connsiteX1" fmla="*/ 2188567 w 2188567"/>
                  <a:gd name="connsiteY1" fmla="*/ 39180 h 436265"/>
                  <a:gd name="connsiteX2" fmla="*/ 2181139 w 2188567"/>
                  <a:gd name="connsiteY2" fmla="*/ 381249 h 436265"/>
                  <a:gd name="connsiteX3" fmla="*/ 0 w 2188567"/>
                  <a:gd name="connsiteY3" fmla="*/ 367072 h 436265"/>
                  <a:gd name="connsiteX4" fmla="*/ 25152 w 2188567"/>
                  <a:gd name="connsiteY4" fmla="*/ 0 h 436265"/>
                  <a:gd name="connsiteX0" fmla="*/ 16942 w 2180357"/>
                  <a:gd name="connsiteY0" fmla="*/ 0 h 436265"/>
                  <a:gd name="connsiteX1" fmla="*/ 2180357 w 2180357"/>
                  <a:gd name="connsiteY1" fmla="*/ 39180 h 436265"/>
                  <a:gd name="connsiteX2" fmla="*/ 2172929 w 2180357"/>
                  <a:gd name="connsiteY2" fmla="*/ 381249 h 436265"/>
                  <a:gd name="connsiteX3" fmla="*/ 0 w 2180357"/>
                  <a:gd name="connsiteY3" fmla="*/ 338745 h 436265"/>
                  <a:gd name="connsiteX4" fmla="*/ 16942 w 2180357"/>
                  <a:gd name="connsiteY4" fmla="*/ 0 h 436265"/>
                  <a:gd name="connsiteX0" fmla="*/ 16942 w 2180357"/>
                  <a:gd name="connsiteY0" fmla="*/ 0 h 436265"/>
                  <a:gd name="connsiteX1" fmla="*/ 2180357 w 2180357"/>
                  <a:gd name="connsiteY1" fmla="*/ 39180 h 436265"/>
                  <a:gd name="connsiteX2" fmla="*/ 2172929 w 2180357"/>
                  <a:gd name="connsiteY2" fmla="*/ 381249 h 436265"/>
                  <a:gd name="connsiteX3" fmla="*/ 0 w 2180357"/>
                  <a:gd name="connsiteY3" fmla="*/ 338745 h 436265"/>
                  <a:gd name="connsiteX4" fmla="*/ 16942 w 2180357"/>
                  <a:gd name="connsiteY4" fmla="*/ 0 h 436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0357" h="436265">
                    <a:moveTo>
                      <a:pt x="16942" y="0"/>
                    </a:moveTo>
                    <a:cubicBezTo>
                      <a:pt x="639962" y="54762"/>
                      <a:pt x="1398909" y="66757"/>
                      <a:pt x="2180357" y="39180"/>
                    </a:cubicBezTo>
                    <a:cubicBezTo>
                      <a:pt x="2178939" y="158495"/>
                      <a:pt x="2174347" y="261934"/>
                      <a:pt x="2172929" y="381249"/>
                    </a:cubicBezTo>
                    <a:cubicBezTo>
                      <a:pt x="1395033" y="436265"/>
                      <a:pt x="414147" y="370198"/>
                      <a:pt x="0" y="338745"/>
                    </a:cubicBezTo>
                    <a:lnTo>
                      <a:pt x="16942" y="0"/>
                    </a:lnTo>
                    <a:close/>
                  </a:path>
                </a:pathLst>
              </a:custGeom>
              <a:solidFill>
                <a:srgbClr val="EC6063"/>
              </a:solidFill>
              <a:ln w="50800">
                <a:noFill/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9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" name="자유형 124"/>
              <p:cNvSpPr/>
              <p:nvPr/>
            </p:nvSpPr>
            <p:spPr bwMode="auto">
              <a:xfrm>
                <a:off x="4592219" y="1423215"/>
                <a:ext cx="132721" cy="281585"/>
              </a:xfrm>
              <a:custGeom>
                <a:avLst/>
                <a:gdLst>
                  <a:gd name="connsiteX0" fmla="*/ 127000 w 203200"/>
                  <a:gd name="connsiteY0" fmla="*/ 0 h 279400"/>
                  <a:gd name="connsiteX1" fmla="*/ 0 w 203200"/>
                  <a:gd name="connsiteY1" fmla="*/ 279400 h 279400"/>
                  <a:gd name="connsiteX2" fmla="*/ 203200 w 203200"/>
                  <a:gd name="connsiteY2" fmla="*/ 6350 h 279400"/>
                  <a:gd name="connsiteX3" fmla="*/ 127000 w 203200"/>
                  <a:gd name="connsiteY3" fmla="*/ 0 h 279400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53950 w 108012"/>
                  <a:gd name="connsiteY3" fmla="*/ 0 h 226132"/>
                  <a:gd name="connsiteX0" fmla="*/ 53950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53950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65881 w 108012"/>
                  <a:gd name="connsiteY0" fmla="*/ 0 h 229667"/>
                  <a:gd name="connsiteX1" fmla="*/ 0 w 108012"/>
                  <a:gd name="connsiteY1" fmla="*/ 229667 h 229667"/>
                  <a:gd name="connsiteX2" fmla="*/ 108012 w 108012"/>
                  <a:gd name="connsiteY2" fmla="*/ 3535 h 229667"/>
                  <a:gd name="connsiteX3" fmla="*/ 65881 w 108012"/>
                  <a:gd name="connsiteY3" fmla="*/ 0 h 229667"/>
                  <a:gd name="connsiteX0" fmla="*/ 65881 w 108012"/>
                  <a:gd name="connsiteY0" fmla="*/ 0 h 229667"/>
                  <a:gd name="connsiteX1" fmla="*/ 0 w 108012"/>
                  <a:gd name="connsiteY1" fmla="*/ 229667 h 229667"/>
                  <a:gd name="connsiteX2" fmla="*/ 108012 w 108012"/>
                  <a:gd name="connsiteY2" fmla="*/ 3535 h 229667"/>
                  <a:gd name="connsiteX3" fmla="*/ 65881 w 108012"/>
                  <a:gd name="connsiteY3" fmla="*/ 0 h 229667"/>
                  <a:gd name="connsiteX0" fmla="*/ 65881 w 108012"/>
                  <a:gd name="connsiteY0" fmla="*/ 0 h 229667"/>
                  <a:gd name="connsiteX1" fmla="*/ 0 w 108012"/>
                  <a:gd name="connsiteY1" fmla="*/ 229667 h 229667"/>
                  <a:gd name="connsiteX2" fmla="*/ 108012 w 108012"/>
                  <a:gd name="connsiteY2" fmla="*/ 3535 h 229667"/>
                  <a:gd name="connsiteX3" fmla="*/ 65881 w 108012"/>
                  <a:gd name="connsiteY3" fmla="*/ 0 h 229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2" h="229667">
                    <a:moveTo>
                      <a:pt x="65881" y="0"/>
                    </a:moveTo>
                    <a:cubicBezTo>
                      <a:pt x="13989" y="170218"/>
                      <a:pt x="14807" y="145050"/>
                      <a:pt x="0" y="229667"/>
                    </a:cubicBezTo>
                    <a:cubicBezTo>
                      <a:pt x="60212" y="160858"/>
                      <a:pt x="80727" y="78247"/>
                      <a:pt x="108012" y="3535"/>
                    </a:cubicBezTo>
                    <a:lnTo>
                      <a:pt x="65881" y="0"/>
                    </a:lnTo>
                    <a:close/>
                  </a:path>
                </a:pathLst>
              </a:custGeom>
              <a:solidFill>
                <a:srgbClr val="EC6063"/>
              </a:solidFill>
              <a:ln w="50800">
                <a:noFill/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9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" name="타원 113"/>
              <p:cNvSpPr/>
              <p:nvPr/>
            </p:nvSpPr>
            <p:spPr bwMode="auto">
              <a:xfrm>
                <a:off x="4568902" y="1141629"/>
                <a:ext cx="301314" cy="303108"/>
              </a:xfrm>
              <a:prstGeom prst="ellipse">
                <a:avLst/>
              </a:prstGeom>
              <a:solidFill>
                <a:srgbClr val="EC6063"/>
              </a:solidFill>
              <a:ln w="50800">
                <a:noFill/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ko-KR" altLang="en-US" sz="1600">
                  <a:solidFill>
                    <a:srgbClr val="000000"/>
                  </a:solidFill>
                  <a:latin typeface="Times New Roman" pitchFamily="18" charset="0"/>
                  <a:ea typeface="Malgun Gothic" panose="020B0503020000020004" pitchFamily="34" charset="-127"/>
                  <a:cs typeface="Times New Roman" pitchFamily="18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4621428" y="2537985"/>
              <a:ext cx="2946172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6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Ái</a:t>
              </a: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ngại</a:t>
              </a:r>
              <a:endParaRPr lang="en-US" sz="2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  <a:p>
              <a:pPr lvl="0" algn="just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vi-VN" sz="26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+mn-lt"/>
                </a:rPr>
                <a:t>Thương</a:t>
              </a:r>
              <a:r>
                <a:rPr lang="en-US" altLang="vi-VN" sz="26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vi-VN" sz="26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+mn-lt"/>
                </a:rPr>
                <a:t>cảm</a:t>
              </a:r>
              <a:r>
                <a:rPr lang="en-US" altLang="vi-VN" sz="26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+mn-lt"/>
                </a:rPr>
                <a:t>, </a:t>
              </a:r>
              <a:r>
                <a:rPr lang="en-US" altLang="vi-VN" sz="26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+mn-lt"/>
                </a:rPr>
                <a:t>có</a:t>
              </a:r>
              <a:r>
                <a:rPr lang="en-US" altLang="vi-VN" sz="26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vi-VN" sz="26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+mn-lt"/>
                </a:rPr>
                <a:t>phần</a:t>
              </a:r>
              <a:r>
                <a:rPr lang="en-US" altLang="vi-VN" sz="26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+mn-lt"/>
                </a:rPr>
                <a:t> lo </a:t>
              </a:r>
              <a:r>
                <a:rPr lang="en-US" altLang="vi-VN" sz="26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+mn-lt"/>
                </a:rPr>
                <a:t>lắng</a:t>
              </a:r>
              <a:r>
                <a:rPr lang="en-US" altLang="vi-VN" sz="26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vi-VN" sz="26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+mn-lt"/>
                </a:rPr>
                <a:t>và</a:t>
              </a:r>
              <a:r>
                <a:rPr lang="en-US" altLang="vi-VN" sz="26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vi-VN" sz="26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+mn-lt"/>
                </a:rPr>
                <a:t>không</a:t>
              </a:r>
              <a:r>
                <a:rPr lang="en-US" altLang="vi-VN" sz="26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vi-VN" sz="26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+mn-lt"/>
                </a:rPr>
                <a:t>đành</a:t>
              </a:r>
              <a:r>
                <a:rPr lang="en-US" altLang="vi-VN" sz="26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+mn-lt"/>
                </a:rPr>
                <a:t> long </a:t>
              </a:r>
              <a:r>
                <a:rPr lang="en-US" altLang="vi-VN" sz="26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+mn-lt"/>
                </a:rPr>
                <a:t>trước</a:t>
              </a:r>
              <a:r>
                <a:rPr lang="en-US" altLang="vi-VN" sz="26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vi-VN" sz="26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+mn-lt"/>
                </a:rPr>
                <a:t>tình</a:t>
              </a:r>
              <a:r>
                <a:rPr lang="en-US" altLang="vi-VN" sz="26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vi-VN" sz="26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+mn-lt"/>
                </a:rPr>
                <a:t>cảnh</a:t>
              </a:r>
              <a:r>
                <a:rPr lang="en-US" altLang="vi-VN" sz="26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vi-VN" sz="26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+mn-lt"/>
                </a:rPr>
                <a:t>người</a:t>
              </a:r>
              <a:r>
                <a:rPr lang="en-US" altLang="vi-VN" sz="26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vi-VN" sz="26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+mn-lt"/>
                </a:rPr>
                <a:t>khác</a:t>
              </a:r>
              <a:endParaRPr lang="en-US" altLang="vi-VN" sz="2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122389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D5FFC04E-CFD2-4787-BE5C-4CFA3EA4396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05C21117-131D-47EF-ABA1-207B6B7E02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4034" y="1338568"/>
            <a:ext cx="786511" cy="5843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F7746454-941C-4620-AC7E-84B14C67CD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46478" y="2476667"/>
            <a:ext cx="725465" cy="539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2C8F87F8-09FD-4EED-BB65-42D1A8EAB8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54062" y="553864"/>
            <a:ext cx="1242640" cy="90201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00431" y="1455882"/>
            <a:ext cx="1331922" cy="102078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020C8B11-6CCE-4110-8D94-4DA9A1395C6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588" y="457356"/>
            <a:ext cx="1535541" cy="123654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F450AEFC-91B6-4F6C-A4F0-C7D115E8820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25695" y="5011464"/>
            <a:ext cx="1185863" cy="100342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54576" y="493378"/>
            <a:ext cx="823892" cy="133816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0DE4DA9D-900A-428A-B38D-A3718E27426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622" y="4002612"/>
            <a:ext cx="731361" cy="1180151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="" xmlns:a16="http://schemas.microsoft.com/office/drawing/2014/main" id="{5A478C15-749F-41C6-86D2-5932D1368829}"/>
              </a:ext>
            </a:extLst>
          </p:cNvPr>
          <p:cNvSpPr/>
          <p:nvPr/>
        </p:nvSpPr>
        <p:spPr>
          <a:xfrm>
            <a:off x="1006381" y="164934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="" xmlns:a16="http://schemas.microsoft.com/office/drawing/2014/main" id="{4F1D098F-8817-440D-A147-8ED5F6D2BB01}"/>
              </a:ext>
            </a:extLst>
          </p:cNvPr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="" xmlns:a16="http://schemas.microsoft.com/office/drawing/2014/main" id="{6A5F6058-E3BE-428D-921A-7FF5966B7AF9}"/>
              </a:ext>
            </a:extLst>
          </p:cNvPr>
          <p:cNvSpPr/>
          <p:nvPr/>
        </p:nvSpPr>
        <p:spPr>
          <a:xfrm>
            <a:off x="965135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="" xmlns:a16="http://schemas.microsoft.com/office/drawing/2014/main" id="{38F90875-BFCC-40B3-BCF4-7158F537EF9F}"/>
              </a:ext>
            </a:extLst>
          </p:cNvPr>
          <p:cNvSpPr/>
          <p:nvPr/>
        </p:nvSpPr>
        <p:spPr>
          <a:xfrm>
            <a:off x="11689838" y="360043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18A1CF7A-96B6-411B-BBA5-142EE5A36B0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657338"/>
            <a:ext cx="12192000" cy="119806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A7F6D504-44CD-4B97-BF1D-B0DAD96756D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5486" y="1228933"/>
            <a:ext cx="4988319" cy="497393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8EF7A5C0-21D3-4FDB-8541-CA1BAB50A44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5916" y="3832684"/>
            <a:ext cx="2313945" cy="249530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6380848A-BB40-4469-9BF8-0F37DCA76C5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6787" y="4957521"/>
            <a:ext cx="1816256" cy="9663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810BA4DB-5958-4ADE-A0BC-C06E34B5071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623" y="1338568"/>
            <a:ext cx="4192676" cy="2523890"/>
          </a:xfrm>
          <a:prstGeom prst="rect">
            <a:avLst/>
          </a:prstGeom>
        </p:spPr>
      </p:pic>
      <p:sp>
        <p:nvSpPr>
          <p:cNvPr id="29" name="Rectangle 11">
            <a:extLst>
              <a:ext uri="{FF2B5EF4-FFF2-40B4-BE49-F238E27FC236}">
                <a16:creationId xmlns=""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47108" y="3156295"/>
            <a:ext cx="3945935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60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Luyện</a:t>
            </a:r>
            <a:r>
              <a:rPr kumimoji="0" lang="en-US" altLang="zh-CN" sz="4800" b="1" i="0" u="none" strike="noStrike" kern="1200" cap="none" spc="60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kumimoji="0" lang="en-US" altLang="zh-CN" sz="4800" b="1" i="0" u="none" strike="noStrike" kern="1200" cap="none" spc="60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đọc</a:t>
            </a:r>
            <a:r>
              <a:rPr kumimoji="0" lang="en-US" altLang="zh-CN" sz="4800" b="1" i="0" u="none" strike="noStrike" kern="1200" cap="none" spc="60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kumimoji="0" lang="en-US" altLang="zh-CN" sz="4800" b="1" i="0" u="none" strike="noStrike" kern="1200" cap="none" spc="60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nhóm</a:t>
            </a:r>
            <a:endParaRPr kumimoji="0" lang="zh-CN" altLang="en-US" sz="4800" b="1" i="0" u="none" strike="noStrike" kern="1200" cap="none" spc="6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3" name="Text Box 1"/>
          <p:cNvSpPr txBox="1"/>
          <p:nvPr/>
        </p:nvSpPr>
        <p:spPr>
          <a:xfrm>
            <a:off x="4134303" y="655291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xmlns="" val="1623860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5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25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9" grpId="0"/>
      <p:bldP spid="23" grpId="0"/>
      <p:bldP spid="2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4201</TotalTime>
  <Words>1318</Words>
  <Application>Microsoft Office PowerPoint</Application>
  <PresentationFormat>Custom</PresentationFormat>
  <Paragraphs>85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Nếu người thân bị mệt, em có thể làm gì để giúp đỡ, động viên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7</cp:lastModifiedBy>
  <cp:revision>224</cp:revision>
  <dcterms:created xsi:type="dcterms:W3CDTF">2021-06-17T09:40:01Z</dcterms:created>
  <dcterms:modified xsi:type="dcterms:W3CDTF">2022-12-25T23:48:34Z</dcterms:modified>
</cp:coreProperties>
</file>