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6" r:id="rId2"/>
    <p:sldId id="307" r:id="rId3"/>
    <p:sldId id="308" r:id="rId4"/>
    <p:sldId id="309" r:id="rId5"/>
    <p:sldId id="257" r:id="rId6"/>
    <p:sldId id="319" r:id="rId7"/>
    <p:sldId id="258" r:id="rId8"/>
    <p:sldId id="310" r:id="rId9"/>
    <p:sldId id="273" r:id="rId10"/>
    <p:sldId id="290" r:id="rId11"/>
    <p:sldId id="291" r:id="rId12"/>
    <p:sldId id="301" r:id="rId13"/>
    <p:sldId id="311" r:id="rId14"/>
    <p:sldId id="302" r:id="rId15"/>
    <p:sldId id="292" r:id="rId16"/>
    <p:sldId id="312" r:id="rId17"/>
    <p:sldId id="313" r:id="rId18"/>
    <p:sldId id="314" r:id="rId19"/>
    <p:sldId id="256" r:id="rId20"/>
    <p:sldId id="268" r:id="rId21"/>
    <p:sldId id="316" r:id="rId22"/>
    <p:sldId id="318" r:id="rId23"/>
    <p:sldId id="317"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D9FAD2"/>
    <a:srgbClr val="A50021"/>
    <a:srgbClr val="CC0000"/>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94660"/>
  </p:normalViewPr>
  <p:slideViewPr>
    <p:cSldViewPr snapToGrid="0">
      <p:cViewPr varScale="1">
        <p:scale>
          <a:sx n="51" d="100"/>
          <a:sy n="51" d="100"/>
        </p:scale>
        <p:origin x="-806" y="-8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335FD-66CD-4B1C-9D15-844C3865C5C1}" type="doc">
      <dgm:prSet loTypeId="urn:microsoft.com/office/officeart/2005/8/layout/chevron2" loCatId="process" qsTypeId="urn:microsoft.com/office/officeart/2005/8/quickstyle/simple2" qsCatId="simple" csTypeId="urn:microsoft.com/office/officeart/2005/8/colors/colorful2" csCatId="colorful" phldr="1"/>
      <dgm:spPr/>
      <dgm:t>
        <a:bodyPr/>
        <a:lstStyle/>
        <a:p>
          <a:endParaRPr lang="en-US"/>
        </a:p>
      </dgm:t>
    </dgm:pt>
    <dgm:pt modelId="{15C8F95F-E289-475A-ABD0-F12D43C124FB}">
      <dgm:prSet phldrT="[Text]" custT="1"/>
      <dgm:spPr/>
      <dgm: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a</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dgm:t>
    </dgm:pt>
    <dgm:pt modelId="{AC85BF0F-E59E-46B4-B778-00B80C508F77}" type="parTrans" cxnId="{59D3D255-D1CF-4B06-93D8-8D7C5BA1D7FE}">
      <dgm:prSet/>
      <dgm:spPr/>
      <dgm:t>
        <a:bodyPr/>
        <a:lstStyle/>
        <a:p>
          <a:endParaRPr lang="en-US"/>
        </a:p>
      </dgm:t>
    </dgm:pt>
    <dgm:pt modelId="{CE1E0CD5-306B-4AE7-96DD-3435DC4EC7E6}" type="sibTrans" cxnId="{59D3D255-D1CF-4B06-93D8-8D7C5BA1D7FE}">
      <dgm:prSet/>
      <dgm:spPr/>
      <dgm:t>
        <a:bodyPr/>
        <a:lstStyle/>
        <a:p>
          <a:endParaRPr lang="en-US"/>
        </a:p>
      </dgm:t>
    </dgm:pt>
    <dgm:pt modelId="{5908B2EF-6E3A-4C8A-8163-951D01BF8004}">
      <dgm:prSet phldrT="[Text]" custT="1"/>
      <dgm:spPr/>
      <dgm:t>
        <a:bodyPr/>
        <a:lstStyle/>
        <a:p>
          <a:r>
            <a:rPr lang="en-US" sz="3600" b="0" dirty="0" smtClean="0">
              <a:latin typeface="Arial-Rounded" panose="020B0500000000000000" pitchFamily="34" charset="0"/>
              <a:ea typeface="Arial-Rounded" panose="020B0500000000000000" pitchFamily="34" charset="0"/>
              <a:cs typeface="Arial-Rounded" panose="020B0500000000000000" pitchFamily="34" charset="0"/>
            </a:rPr>
            <a:t>b</a:t>
          </a:r>
          <a:endParaRPr lang="en-US" sz="3600" b="0" dirty="0">
            <a:latin typeface="Arial-Rounded" panose="020B0500000000000000" pitchFamily="34" charset="0"/>
            <a:ea typeface="Arial-Rounded" panose="020B0500000000000000" pitchFamily="34" charset="0"/>
            <a:cs typeface="Arial-Rounded" panose="020B0500000000000000" pitchFamily="34" charset="0"/>
          </a:endParaRPr>
        </a:p>
      </dgm:t>
    </dgm:pt>
    <dgm:pt modelId="{D627A03F-899B-4955-B7C6-6F8EC01AF18F}" type="parTrans" cxnId="{606A3090-49EC-48F5-BAEB-DC27FEFFD79C}">
      <dgm:prSet/>
      <dgm:spPr/>
      <dgm:t>
        <a:bodyPr/>
        <a:lstStyle/>
        <a:p>
          <a:endParaRPr lang="en-US"/>
        </a:p>
      </dgm:t>
    </dgm:pt>
    <dgm:pt modelId="{64350E13-C95B-455F-A3AC-D7F1FEDE7B86}" type="sibTrans" cxnId="{606A3090-49EC-48F5-BAEB-DC27FEFFD79C}">
      <dgm:prSet/>
      <dgm:spPr/>
      <dgm:t>
        <a:bodyPr/>
        <a:lstStyle/>
        <a:p>
          <a:endParaRPr lang="en-US"/>
        </a:p>
      </dgm:t>
    </dgm:pt>
    <dgm:pt modelId="{5B518ABB-5A88-4802-A79A-970DDE302758}">
      <dgm:prSet phldrT="[Text]" custT="1"/>
      <dgm:spPr>
        <a:solidFill>
          <a:schemeClr val="accent2">
            <a:lumMod val="40000"/>
            <a:lumOff val="60000"/>
            <a:alpha val="90000"/>
          </a:schemeClr>
        </a:solidFill>
        <a:ln>
          <a:solidFill>
            <a:schemeClr val="accent2">
              <a:lumMod val="60000"/>
              <a:lumOff val="40000"/>
            </a:schemeClr>
          </a:solidFill>
        </a:ln>
      </dgm:spPr>
      <dgm:t>
        <a:bodyPr/>
        <a:lstStyle/>
        <a:p>
          <a:r>
            <a:rPr lang="vi-VN" sz="2800" b="0" i="0" dirty="0" smtClean="0">
              <a:solidFill>
                <a:srgbClr val="000000"/>
              </a:solidFill>
              <a:effectLst/>
              <a:latin typeface="+mj-lt"/>
              <a:ea typeface="Arial-Rounded" panose="020B0500000000000000" pitchFamily="34" charset="0"/>
              <a:cs typeface="Arial-Rounded" panose="020B0500000000000000" pitchFamily="34" charset="0"/>
            </a:rPr>
            <a:t>Dạ, xin bác bán miến ạ.</a:t>
          </a:r>
          <a:endParaRPr lang="en-US" sz="2800" dirty="0">
            <a:latin typeface="+mj-lt"/>
            <a:ea typeface="Arial-Rounded" panose="020B0500000000000000" pitchFamily="34" charset="0"/>
            <a:cs typeface="Arial-Rounded" panose="020B0500000000000000" pitchFamily="34" charset="0"/>
          </a:endParaRPr>
        </a:p>
      </dgm:t>
    </dgm:pt>
    <dgm:pt modelId="{049846D3-FCC3-446D-AC15-CEC1F77ACF52}" type="parTrans" cxnId="{61FCAB9D-0706-4BC1-B342-39BA93DA93C9}">
      <dgm:prSet/>
      <dgm:spPr/>
      <dgm:t>
        <a:bodyPr/>
        <a:lstStyle/>
        <a:p>
          <a:endParaRPr lang="en-US"/>
        </a:p>
      </dgm:t>
    </dgm:pt>
    <dgm:pt modelId="{67696EF5-8173-4768-B5F8-50921BA9A5B6}" type="sibTrans" cxnId="{61FCAB9D-0706-4BC1-B342-39BA93DA93C9}">
      <dgm:prSet/>
      <dgm:spPr/>
      <dgm:t>
        <a:bodyPr/>
        <a:lstStyle/>
        <a:p>
          <a:endParaRPr lang="en-US"/>
        </a:p>
      </dgm:t>
    </dgm:pt>
    <dgm:pt modelId="{EF0241B4-7799-42F5-B2C8-E01121B00556}">
      <dgm:prSet phldrT="[Text]" custT="1"/>
      <dgm:spPr>
        <a:solidFill>
          <a:srgbClr val="FFC000"/>
        </a:solidFill>
        <a:ln>
          <a:solidFill>
            <a:schemeClr val="accent2">
              <a:lumMod val="60000"/>
              <a:lumOff val="40000"/>
            </a:schemeClr>
          </a:solidFill>
        </a:ln>
      </dgm:spPr>
      <dgm:t>
        <a:bodyPr/>
        <a:lstStyle/>
        <a:p>
          <a:r>
            <a:rPr lang="en-US" sz="4000" dirty="0" smtClean="0"/>
            <a:t>c</a:t>
          </a:r>
          <a:endParaRPr lang="en-US" sz="4000" dirty="0"/>
        </a:p>
      </dgm:t>
    </dgm:pt>
    <dgm:pt modelId="{75AF83DE-30FF-45DA-B1EA-A064A7BCDEA8}" type="parTrans" cxnId="{85D62C10-DBEE-4071-8274-D3469166375A}">
      <dgm:prSet/>
      <dgm:spPr/>
      <dgm:t>
        <a:bodyPr/>
        <a:lstStyle/>
        <a:p>
          <a:endParaRPr lang="en-US"/>
        </a:p>
      </dgm:t>
    </dgm:pt>
    <dgm:pt modelId="{CDB78741-C500-4A70-A307-0BC9676F2022}" type="sibTrans" cxnId="{85D62C10-DBEE-4071-8274-D3469166375A}">
      <dgm:prSet/>
      <dgm:spPr/>
      <dgm:t>
        <a:bodyPr/>
        <a:lstStyle/>
        <a:p>
          <a:endParaRPr lang="en-US"/>
        </a:p>
      </dgm:t>
    </dgm:pt>
    <dgm:pt modelId="{2B7D1503-AAF2-4A67-9CAA-0D278F7456A5}">
      <dgm:prSet phldrT="[Text]" custT="1"/>
      <dgm:spPr>
        <a:solidFill>
          <a:schemeClr val="accent2">
            <a:lumMod val="60000"/>
            <a:lumOff val="40000"/>
            <a:alpha val="90000"/>
          </a:schemeClr>
        </a:solidFill>
      </dgm:spPr>
      <dgm:t>
        <a:bodyPr/>
        <a:lstStyle/>
        <a:p>
          <a:r>
            <a:rPr lang="vi-VN" sz="2800" b="0" i="0" dirty="0" smtClean="0">
              <a:solidFill>
                <a:srgbClr val="000000"/>
              </a:solidFill>
              <a:effectLst/>
              <a:latin typeface="+mj-lt"/>
              <a:ea typeface="Arial-Rounded" panose="020B0500000000000000" pitchFamily="34" charset="0"/>
              <a:cs typeface="Arial-Rounded" panose="020B0500000000000000" pitchFamily="34" charset="0"/>
            </a:rPr>
            <a:t>Đưa tôi bát miến!</a:t>
          </a:r>
          <a:endParaRPr lang="en-US" sz="3200" dirty="0">
            <a:latin typeface="+mj-lt"/>
            <a:ea typeface="Arial-Rounded" panose="020B0500000000000000" pitchFamily="34" charset="0"/>
            <a:cs typeface="Arial-Rounded" panose="020B0500000000000000" pitchFamily="34" charset="0"/>
          </a:endParaRPr>
        </a:p>
      </dgm:t>
    </dgm:pt>
    <dgm:pt modelId="{960C11EF-C2F8-40B2-B449-38CC5BD3F920}" type="parTrans" cxnId="{85C7F7BF-202F-41F9-BEBC-2A7B8EDC0243}">
      <dgm:prSet/>
      <dgm:spPr/>
      <dgm:t>
        <a:bodyPr/>
        <a:lstStyle/>
        <a:p>
          <a:endParaRPr lang="en-US"/>
        </a:p>
      </dgm:t>
    </dgm:pt>
    <dgm:pt modelId="{A0F70ABD-2FFA-4AFA-A061-45BE346F2030}" type="sibTrans" cxnId="{85C7F7BF-202F-41F9-BEBC-2A7B8EDC0243}">
      <dgm:prSet/>
      <dgm:spPr/>
      <dgm:t>
        <a:bodyPr/>
        <a:lstStyle/>
        <a:p>
          <a:endParaRPr lang="en-US"/>
        </a:p>
      </dgm:t>
    </dgm:pt>
    <dgm:pt modelId="{B51DE016-FCE4-4EF4-8EDB-11FA7AF13298}">
      <dgm:prSet custT="1"/>
      <dgm:spPr>
        <a:solidFill>
          <a:schemeClr val="accent2">
            <a:lumMod val="20000"/>
            <a:lumOff val="80000"/>
            <a:alpha val="90000"/>
          </a:schemeClr>
        </a:solidFill>
      </dgm:spPr>
      <dgm:t>
        <a:bodyPr/>
        <a:lstStyle/>
        <a:p>
          <a:r>
            <a:rPr lang="vi-VN" sz="2800" b="0" i="0" dirty="0" smtClean="0">
              <a:solidFill>
                <a:srgbClr val="000000"/>
              </a:solidFill>
              <a:effectLst/>
              <a:latin typeface="+mj-lt"/>
              <a:ea typeface="Arial-Rounded" panose="020B0500000000000000" pitchFamily="34" charset="0"/>
              <a:cs typeface="Arial-Rounded" panose="020B0500000000000000" pitchFamily="34" charset="0"/>
            </a:rPr>
            <a:t>Cho tôi xin bát miến.</a:t>
          </a:r>
          <a:endParaRPr lang="en-US" sz="2800" dirty="0">
            <a:latin typeface="+mj-lt"/>
            <a:ea typeface="Arial-Rounded" panose="020B0500000000000000" pitchFamily="34" charset="0"/>
            <a:cs typeface="Arial-Rounded" panose="020B0500000000000000" pitchFamily="34" charset="0"/>
          </a:endParaRPr>
        </a:p>
      </dgm:t>
    </dgm:pt>
    <dgm:pt modelId="{A77B308E-D61E-4426-ADA9-35428F292B36}" type="parTrans" cxnId="{29298F3B-2257-4F4B-A53C-7ECD8CCA60D2}">
      <dgm:prSet/>
      <dgm:spPr/>
      <dgm:t>
        <a:bodyPr/>
        <a:lstStyle/>
        <a:p>
          <a:endParaRPr lang="en-US"/>
        </a:p>
      </dgm:t>
    </dgm:pt>
    <dgm:pt modelId="{75BEA560-443C-4AA9-A796-5B7F41BBF955}" type="sibTrans" cxnId="{29298F3B-2257-4F4B-A53C-7ECD8CCA60D2}">
      <dgm:prSet/>
      <dgm:spPr/>
      <dgm:t>
        <a:bodyPr/>
        <a:lstStyle/>
        <a:p>
          <a:endParaRPr lang="en-US"/>
        </a:p>
      </dgm:t>
    </dgm:pt>
    <dgm:pt modelId="{0C62F8F9-B0A6-40F1-BD58-644C5877B489}" type="pres">
      <dgm:prSet presAssocID="{30D335FD-66CD-4B1C-9D15-844C3865C5C1}" presName="linearFlow" presStyleCnt="0">
        <dgm:presLayoutVars>
          <dgm:dir/>
          <dgm:animLvl val="lvl"/>
          <dgm:resizeHandles val="exact"/>
        </dgm:presLayoutVars>
      </dgm:prSet>
      <dgm:spPr/>
      <dgm:t>
        <a:bodyPr/>
        <a:lstStyle/>
        <a:p>
          <a:endParaRPr lang="en-US"/>
        </a:p>
      </dgm:t>
    </dgm:pt>
    <dgm:pt modelId="{4E300F9B-060F-4601-B1AF-559622F58350}" type="pres">
      <dgm:prSet presAssocID="{15C8F95F-E289-475A-ABD0-F12D43C124FB}" presName="composite" presStyleCnt="0"/>
      <dgm:spPr/>
    </dgm:pt>
    <dgm:pt modelId="{52137A45-0247-4A0D-A7D2-0B88CD508724}" type="pres">
      <dgm:prSet presAssocID="{15C8F95F-E289-475A-ABD0-F12D43C124FB}" presName="parentText" presStyleLbl="alignNode1" presStyleIdx="0" presStyleCnt="3">
        <dgm:presLayoutVars>
          <dgm:chMax val="1"/>
          <dgm:bulletEnabled val="1"/>
        </dgm:presLayoutVars>
      </dgm:prSet>
      <dgm:spPr/>
      <dgm:t>
        <a:bodyPr/>
        <a:lstStyle/>
        <a:p>
          <a:endParaRPr lang="en-US"/>
        </a:p>
      </dgm:t>
    </dgm:pt>
    <dgm:pt modelId="{2B7E39F9-ED99-49BB-8E58-3331DBE8C709}" type="pres">
      <dgm:prSet presAssocID="{15C8F95F-E289-475A-ABD0-F12D43C124FB}" presName="descendantText" presStyleLbl="alignAcc1" presStyleIdx="0" presStyleCnt="3">
        <dgm:presLayoutVars>
          <dgm:bulletEnabled val="1"/>
        </dgm:presLayoutVars>
      </dgm:prSet>
      <dgm:spPr/>
      <dgm:t>
        <a:bodyPr/>
        <a:lstStyle/>
        <a:p>
          <a:endParaRPr lang="en-US"/>
        </a:p>
      </dgm:t>
    </dgm:pt>
    <dgm:pt modelId="{B115F3D0-F79A-4306-9532-9494BE58497B}" type="pres">
      <dgm:prSet presAssocID="{CE1E0CD5-306B-4AE7-96DD-3435DC4EC7E6}" presName="sp" presStyleCnt="0"/>
      <dgm:spPr/>
    </dgm:pt>
    <dgm:pt modelId="{42CE1534-5C28-4587-A95C-79DDE9EA5741}" type="pres">
      <dgm:prSet presAssocID="{5908B2EF-6E3A-4C8A-8163-951D01BF8004}" presName="composite" presStyleCnt="0"/>
      <dgm:spPr/>
    </dgm:pt>
    <dgm:pt modelId="{B0CADE4E-0402-4AED-A590-AA4AD283AC28}" type="pres">
      <dgm:prSet presAssocID="{5908B2EF-6E3A-4C8A-8163-951D01BF8004}" presName="parentText" presStyleLbl="alignNode1" presStyleIdx="1" presStyleCnt="3">
        <dgm:presLayoutVars>
          <dgm:chMax val="1"/>
          <dgm:bulletEnabled val="1"/>
        </dgm:presLayoutVars>
      </dgm:prSet>
      <dgm:spPr/>
      <dgm:t>
        <a:bodyPr/>
        <a:lstStyle/>
        <a:p>
          <a:endParaRPr lang="en-US"/>
        </a:p>
      </dgm:t>
    </dgm:pt>
    <dgm:pt modelId="{A7B25981-D98F-4944-A27D-56BE4A218DD4}" type="pres">
      <dgm:prSet presAssocID="{5908B2EF-6E3A-4C8A-8163-951D01BF8004}" presName="descendantText" presStyleLbl="alignAcc1" presStyleIdx="1" presStyleCnt="3" custLinFactNeighborY="0">
        <dgm:presLayoutVars>
          <dgm:bulletEnabled val="1"/>
        </dgm:presLayoutVars>
      </dgm:prSet>
      <dgm:spPr/>
      <dgm:t>
        <a:bodyPr/>
        <a:lstStyle/>
        <a:p>
          <a:endParaRPr lang="en-US"/>
        </a:p>
      </dgm:t>
    </dgm:pt>
    <dgm:pt modelId="{9AF85BF8-2651-46EB-B949-7D4FE6086A2E}" type="pres">
      <dgm:prSet presAssocID="{64350E13-C95B-455F-A3AC-D7F1FEDE7B86}" presName="sp" presStyleCnt="0"/>
      <dgm:spPr/>
    </dgm:pt>
    <dgm:pt modelId="{D6D4E1F1-351E-44F2-A323-0133D56ECFDD}" type="pres">
      <dgm:prSet presAssocID="{EF0241B4-7799-42F5-B2C8-E01121B00556}" presName="composite" presStyleCnt="0"/>
      <dgm:spPr/>
    </dgm:pt>
    <dgm:pt modelId="{F2C24893-FCA0-40B3-A559-789B8309547C}" type="pres">
      <dgm:prSet presAssocID="{EF0241B4-7799-42F5-B2C8-E01121B00556}" presName="parentText" presStyleLbl="alignNode1" presStyleIdx="2" presStyleCnt="3" custLinFactNeighborX="-1001" custLinFactNeighborY="158">
        <dgm:presLayoutVars>
          <dgm:chMax val="1"/>
          <dgm:bulletEnabled val="1"/>
        </dgm:presLayoutVars>
      </dgm:prSet>
      <dgm:spPr/>
      <dgm:t>
        <a:bodyPr/>
        <a:lstStyle/>
        <a:p>
          <a:endParaRPr lang="en-US"/>
        </a:p>
      </dgm:t>
    </dgm:pt>
    <dgm:pt modelId="{92843141-70CB-44F3-BF9C-1BB48817FDB7}" type="pres">
      <dgm:prSet presAssocID="{EF0241B4-7799-42F5-B2C8-E01121B00556}" presName="descendantText" presStyleLbl="alignAcc1" presStyleIdx="2" presStyleCnt="3">
        <dgm:presLayoutVars>
          <dgm:bulletEnabled val="1"/>
        </dgm:presLayoutVars>
      </dgm:prSet>
      <dgm:spPr/>
      <dgm:t>
        <a:bodyPr/>
        <a:lstStyle/>
        <a:p>
          <a:endParaRPr lang="en-US"/>
        </a:p>
      </dgm:t>
    </dgm:pt>
  </dgm:ptLst>
  <dgm:cxnLst>
    <dgm:cxn modelId="{8568662D-6CEC-4218-B8D3-4D657BE491D9}" type="presOf" srcId="{15C8F95F-E289-475A-ABD0-F12D43C124FB}" destId="{52137A45-0247-4A0D-A7D2-0B88CD508724}" srcOrd="0" destOrd="0" presId="urn:microsoft.com/office/officeart/2005/8/layout/chevron2"/>
    <dgm:cxn modelId="{59D3D255-D1CF-4B06-93D8-8D7C5BA1D7FE}" srcId="{30D335FD-66CD-4B1C-9D15-844C3865C5C1}" destId="{15C8F95F-E289-475A-ABD0-F12D43C124FB}" srcOrd="0" destOrd="0" parTransId="{AC85BF0F-E59E-46B4-B778-00B80C508F77}" sibTransId="{CE1E0CD5-306B-4AE7-96DD-3435DC4EC7E6}"/>
    <dgm:cxn modelId="{E16E5DB8-5FA0-49E1-97C2-3864F1B757BE}" type="presOf" srcId="{30D335FD-66CD-4B1C-9D15-844C3865C5C1}" destId="{0C62F8F9-B0A6-40F1-BD58-644C5877B489}" srcOrd="0" destOrd="0" presId="urn:microsoft.com/office/officeart/2005/8/layout/chevron2"/>
    <dgm:cxn modelId="{FCCADC56-0940-4CA3-8FBF-86DAB0CDDBAB}" type="presOf" srcId="{5B518ABB-5A88-4802-A79A-970DDE302758}" destId="{A7B25981-D98F-4944-A27D-56BE4A218DD4}" srcOrd="0" destOrd="0" presId="urn:microsoft.com/office/officeart/2005/8/layout/chevron2"/>
    <dgm:cxn modelId="{85D62C10-DBEE-4071-8274-D3469166375A}" srcId="{30D335FD-66CD-4B1C-9D15-844C3865C5C1}" destId="{EF0241B4-7799-42F5-B2C8-E01121B00556}" srcOrd="2" destOrd="0" parTransId="{75AF83DE-30FF-45DA-B1EA-A064A7BCDEA8}" sibTransId="{CDB78741-C500-4A70-A307-0BC9676F2022}"/>
    <dgm:cxn modelId="{29298F3B-2257-4F4B-A53C-7ECD8CCA60D2}" srcId="{15C8F95F-E289-475A-ABD0-F12D43C124FB}" destId="{B51DE016-FCE4-4EF4-8EDB-11FA7AF13298}" srcOrd="0" destOrd="0" parTransId="{A77B308E-D61E-4426-ADA9-35428F292B36}" sibTransId="{75BEA560-443C-4AA9-A796-5B7F41BBF955}"/>
    <dgm:cxn modelId="{57795589-8461-4406-AFC2-DAC324B2CB5B}" type="presOf" srcId="{2B7D1503-AAF2-4A67-9CAA-0D278F7456A5}" destId="{92843141-70CB-44F3-BF9C-1BB48817FDB7}" srcOrd="0" destOrd="0" presId="urn:microsoft.com/office/officeart/2005/8/layout/chevron2"/>
    <dgm:cxn modelId="{85C7F7BF-202F-41F9-BEBC-2A7B8EDC0243}" srcId="{EF0241B4-7799-42F5-B2C8-E01121B00556}" destId="{2B7D1503-AAF2-4A67-9CAA-0D278F7456A5}" srcOrd="0" destOrd="0" parTransId="{960C11EF-C2F8-40B2-B449-38CC5BD3F920}" sibTransId="{A0F70ABD-2FFA-4AFA-A061-45BE346F2030}"/>
    <dgm:cxn modelId="{B66BEEFD-9B9D-4CA6-98BA-7C8A81B3AF88}" type="presOf" srcId="{EF0241B4-7799-42F5-B2C8-E01121B00556}" destId="{F2C24893-FCA0-40B3-A559-789B8309547C}" srcOrd="0" destOrd="0" presId="urn:microsoft.com/office/officeart/2005/8/layout/chevron2"/>
    <dgm:cxn modelId="{61FCAB9D-0706-4BC1-B342-39BA93DA93C9}" srcId="{5908B2EF-6E3A-4C8A-8163-951D01BF8004}" destId="{5B518ABB-5A88-4802-A79A-970DDE302758}" srcOrd="0" destOrd="0" parTransId="{049846D3-FCC3-446D-AC15-CEC1F77ACF52}" sibTransId="{67696EF5-8173-4768-B5F8-50921BA9A5B6}"/>
    <dgm:cxn modelId="{606A3090-49EC-48F5-BAEB-DC27FEFFD79C}" srcId="{30D335FD-66CD-4B1C-9D15-844C3865C5C1}" destId="{5908B2EF-6E3A-4C8A-8163-951D01BF8004}" srcOrd="1" destOrd="0" parTransId="{D627A03F-899B-4955-B7C6-6F8EC01AF18F}" sibTransId="{64350E13-C95B-455F-A3AC-D7F1FEDE7B86}"/>
    <dgm:cxn modelId="{999B0FAE-929C-462C-9E79-6F86A4E77048}" type="presOf" srcId="{5908B2EF-6E3A-4C8A-8163-951D01BF8004}" destId="{B0CADE4E-0402-4AED-A590-AA4AD283AC28}" srcOrd="0" destOrd="0" presId="urn:microsoft.com/office/officeart/2005/8/layout/chevron2"/>
    <dgm:cxn modelId="{20BD7307-5246-459F-8503-489C1647243E}" type="presOf" srcId="{B51DE016-FCE4-4EF4-8EDB-11FA7AF13298}" destId="{2B7E39F9-ED99-49BB-8E58-3331DBE8C709}" srcOrd="0" destOrd="0" presId="urn:microsoft.com/office/officeart/2005/8/layout/chevron2"/>
    <dgm:cxn modelId="{F8D1CB6A-0FE2-402C-B3FB-89302F293C8A}" type="presParOf" srcId="{0C62F8F9-B0A6-40F1-BD58-644C5877B489}" destId="{4E300F9B-060F-4601-B1AF-559622F58350}" srcOrd="0" destOrd="0" presId="urn:microsoft.com/office/officeart/2005/8/layout/chevron2"/>
    <dgm:cxn modelId="{89964B67-BA98-4121-9AE2-364A5353AE00}" type="presParOf" srcId="{4E300F9B-060F-4601-B1AF-559622F58350}" destId="{52137A45-0247-4A0D-A7D2-0B88CD508724}" srcOrd="0" destOrd="0" presId="urn:microsoft.com/office/officeart/2005/8/layout/chevron2"/>
    <dgm:cxn modelId="{6263D4EF-F248-4D8F-BECA-3A112F1F1366}" type="presParOf" srcId="{4E300F9B-060F-4601-B1AF-559622F58350}" destId="{2B7E39F9-ED99-49BB-8E58-3331DBE8C709}" srcOrd="1" destOrd="0" presId="urn:microsoft.com/office/officeart/2005/8/layout/chevron2"/>
    <dgm:cxn modelId="{BA453D5D-8C92-4C17-9277-ECB0536C7A11}" type="presParOf" srcId="{0C62F8F9-B0A6-40F1-BD58-644C5877B489}" destId="{B115F3D0-F79A-4306-9532-9494BE58497B}" srcOrd="1" destOrd="0" presId="urn:microsoft.com/office/officeart/2005/8/layout/chevron2"/>
    <dgm:cxn modelId="{437D917B-40B2-42E2-9AE6-1A24CA491A29}" type="presParOf" srcId="{0C62F8F9-B0A6-40F1-BD58-644C5877B489}" destId="{42CE1534-5C28-4587-A95C-79DDE9EA5741}" srcOrd="2" destOrd="0" presId="urn:microsoft.com/office/officeart/2005/8/layout/chevron2"/>
    <dgm:cxn modelId="{1CEAFD9F-B218-4BE2-BB0A-74A4C1600F2E}" type="presParOf" srcId="{42CE1534-5C28-4587-A95C-79DDE9EA5741}" destId="{B0CADE4E-0402-4AED-A590-AA4AD283AC28}" srcOrd="0" destOrd="0" presId="urn:microsoft.com/office/officeart/2005/8/layout/chevron2"/>
    <dgm:cxn modelId="{76F2C635-67E3-48FC-A941-771652E4B95B}" type="presParOf" srcId="{42CE1534-5C28-4587-A95C-79DDE9EA5741}" destId="{A7B25981-D98F-4944-A27D-56BE4A218DD4}" srcOrd="1" destOrd="0" presId="urn:microsoft.com/office/officeart/2005/8/layout/chevron2"/>
    <dgm:cxn modelId="{94B57A02-5605-4822-80B9-A10CD278FEC9}" type="presParOf" srcId="{0C62F8F9-B0A6-40F1-BD58-644C5877B489}" destId="{9AF85BF8-2651-46EB-B949-7D4FE6086A2E}" srcOrd="3" destOrd="0" presId="urn:microsoft.com/office/officeart/2005/8/layout/chevron2"/>
    <dgm:cxn modelId="{BF77FF58-86CE-4853-B964-603E4144B325}" type="presParOf" srcId="{0C62F8F9-B0A6-40F1-BD58-644C5877B489}" destId="{D6D4E1F1-351E-44F2-A323-0133D56ECFDD}" srcOrd="4" destOrd="0" presId="urn:microsoft.com/office/officeart/2005/8/layout/chevron2"/>
    <dgm:cxn modelId="{DE1E9EBF-345A-4E18-89E5-7D24707016B3}" type="presParOf" srcId="{D6D4E1F1-351E-44F2-A323-0133D56ECFDD}" destId="{F2C24893-FCA0-40B3-A559-789B8309547C}" srcOrd="0" destOrd="0" presId="urn:microsoft.com/office/officeart/2005/8/layout/chevron2"/>
    <dgm:cxn modelId="{26023F19-9C74-4807-AD85-4F9916C276AB}" type="presParOf" srcId="{D6D4E1F1-351E-44F2-A323-0133D56ECFDD}" destId="{92843141-70CB-44F3-BF9C-1BB48817FDB7}" srcOrd="1" destOrd="0" presId="urn:microsoft.com/office/officeart/2005/8/layout/chevron2"/>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D335FD-66CD-4B1C-9D15-844C3865C5C1}" type="doc">
      <dgm:prSet loTypeId="urn:microsoft.com/office/officeart/2005/8/layout/chevron2" loCatId="process" qsTypeId="urn:microsoft.com/office/officeart/2005/8/quickstyle/simple2" qsCatId="simple" csTypeId="urn:microsoft.com/office/officeart/2005/8/colors/colorful2" csCatId="colorful" phldr="1"/>
      <dgm:spPr/>
      <dgm:t>
        <a:bodyPr/>
        <a:lstStyle/>
        <a:p>
          <a:endParaRPr lang="en-US"/>
        </a:p>
      </dgm:t>
    </dgm:pt>
    <dgm:pt modelId="{15C8F95F-E289-475A-ABD0-F12D43C124FB}">
      <dgm:prSet phldrT="[Text]" custT="1"/>
      <dgm:spPr/>
      <dgm:t>
        <a:bodyPr/>
        <a:lstStyle/>
        <a:p>
          <a:r>
            <a:rPr lang="en-US" sz="3600" dirty="0" smtClean="0">
              <a:latin typeface="Times New Roman" pitchFamily="18" charset="0"/>
              <a:ea typeface="Arial-Rounded" panose="020B0500000000000000" pitchFamily="34" charset="0"/>
              <a:cs typeface="Times New Roman" pitchFamily="18" charset="0"/>
            </a:rPr>
            <a:t>a</a:t>
          </a:r>
          <a:endParaRPr lang="en-US" sz="3600" dirty="0">
            <a:latin typeface="Times New Roman" pitchFamily="18" charset="0"/>
            <a:ea typeface="Arial-Rounded" panose="020B0500000000000000" pitchFamily="34" charset="0"/>
            <a:cs typeface="Times New Roman" pitchFamily="18" charset="0"/>
          </a:endParaRPr>
        </a:p>
      </dgm:t>
    </dgm:pt>
    <dgm:pt modelId="{AC85BF0F-E59E-46B4-B778-00B80C508F77}" type="parTrans" cxnId="{59D3D255-D1CF-4B06-93D8-8D7C5BA1D7FE}">
      <dgm:prSet/>
      <dgm:spPr/>
      <dgm:t>
        <a:bodyPr/>
        <a:lstStyle/>
        <a:p>
          <a:endParaRPr lang="en-US">
            <a:latin typeface="Times New Roman" pitchFamily="18" charset="0"/>
            <a:cs typeface="Times New Roman" pitchFamily="18" charset="0"/>
          </a:endParaRPr>
        </a:p>
      </dgm:t>
    </dgm:pt>
    <dgm:pt modelId="{CE1E0CD5-306B-4AE7-96DD-3435DC4EC7E6}" type="sibTrans" cxnId="{59D3D255-D1CF-4B06-93D8-8D7C5BA1D7FE}">
      <dgm:prSet/>
      <dgm:spPr/>
      <dgm:t>
        <a:bodyPr/>
        <a:lstStyle/>
        <a:p>
          <a:endParaRPr lang="en-US">
            <a:latin typeface="Times New Roman" pitchFamily="18" charset="0"/>
            <a:cs typeface="Times New Roman" pitchFamily="18" charset="0"/>
          </a:endParaRPr>
        </a:p>
      </dgm:t>
    </dgm:pt>
    <dgm:pt modelId="{5908B2EF-6E3A-4C8A-8163-951D01BF8004}">
      <dgm:prSet phldrT="[Text]" custT="1"/>
      <dgm:spPr/>
      <dgm:t>
        <a:bodyPr/>
        <a:lstStyle/>
        <a:p>
          <a:r>
            <a:rPr lang="en-US" sz="3600" b="0" dirty="0" smtClean="0">
              <a:latin typeface="Times New Roman" pitchFamily="18" charset="0"/>
              <a:ea typeface="Arial-Rounded" panose="020B0500000000000000" pitchFamily="34" charset="0"/>
              <a:cs typeface="Times New Roman" pitchFamily="18" charset="0"/>
            </a:rPr>
            <a:t>b</a:t>
          </a:r>
          <a:endParaRPr lang="en-US" sz="3600" b="0" dirty="0">
            <a:latin typeface="Times New Roman" pitchFamily="18" charset="0"/>
            <a:ea typeface="Arial-Rounded" panose="020B0500000000000000" pitchFamily="34" charset="0"/>
            <a:cs typeface="Times New Roman" pitchFamily="18" charset="0"/>
          </a:endParaRPr>
        </a:p>
      </dgm:t>
    </dgm:pt>
    <dgm:pt modelId="{D627A03F-899B-4955-B7C6-6F8EC01AF18F}" type="parTrans" cxnId="{606A3090-49EC-48F5-BAEB-DC27FEFFD79C}">
      <dgm:prSet/>
      <dgm:spPr/>
      <dgm:t>
        <a:bodyPr/>
        <a:lstStyle/>
        <a:p>
          <a:endParaRPr lang="en-US">
            <a:latin typeface="Times New Roman" pitchFamily="18" charset="0"/>
            <a:cs typeface="Times New Roman" pitchFamily="18" charset="0"/>
          </a:endParaRPr>
        </a:p>
      </dgm:t>
    </dgm:pt>
    <dgm:pt modelId="{64350E13-C95B-455F-A3AC-D7F1FEDE7B86}" type="sibTrans" cxnId="{606A3090-49EC-48F5-BAEB-DC27FEFFD79C}">
      <dgm:prSet/>
      <dgm:spPr/>
      <dgm:t>
        <a:bodyPr/>
        <a:lstStyle/>
        <a:p>
          <a:endParaRPr lang="en-US">
            <a:latin typeface="Times New Roman" pitchFamily="18" charset="0"/>
            <a:cs typeface="Times New Roman" pitchFamily="18" charset="0"/>
          </a:endParaRPr>
        </a:p>
      </dgm:t>
    </dgm:pt>
    <dgm:pt modelId="{5B518ABB-5A88-4802-A79A-970DDE302758}">
      <dgm:prSet phldrT="[Text]" custT="1"/>
      <dgm:spPr>
        <a:solidFill>
          <a:schemeClr val="accent2">
            <a:lumMod val="40000"/>
            <a:lumOff val="60000"/>
            <a:alpha val="90000"/>
          </a:schemeClr>
        </a:solidFill>
        <a:ln>
          <a:solidFill>
            <a:schemeClr val="accent2">
              <a:lumMod val="60000"/>
              <a:lumOff val="40000"/>
            </a:schemeClr>
          </a:solidFill>
        </a:ln>
      </dgm:spPr>
      <dgm:t>
        <a:bodyPr/>
        <a:lstStyle/>
        <a:p>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Xin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lỗi</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ở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đây</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không</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có</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dgm:t>
    </dgm:pt>
    <dgm:pt modelId="{049846D3-FCC3-446D-AC15-CEC1F77ACF52}" type="parTrans" cxnId="{61FCAB9D-0706-4BC1-B342-39BA93DA93C9}">
      <dgm:prSet/>
      <dgm:spPr/>
      <dgm:t>
        <a:bodyPr/>
        <a:lstStyle/>
        <a:p>
          <a:endParaRPr lang="en-US">
            <a:latin typeface="Times New Roman" pitchFamily="18" charset="0"/>
            <a:cs typeface="Times New Roman" pitchFamily="18" charset="0"/>
          </a:endParaRPr>
        </a:p>
      </dgm:t>
    </dgm:pt>
    <dgm:pt modelId="{67696EF5-8173-4768-B5F8-50921BA9A5B6}" type="sibTrans" cxnId="{61FCAB9D-0706-4BC1-B342-39BA93DA93C9}">
      <dgm:prSet/>
      <dgm:spPr/>
      <dgm:t>
        <a:bodyPr/>
        <a:lstStyle/>
        <a:p>
          <a:endParaRPr lang="en-US">
            <a:latin typeface="Times New Roman" pitchFamily="18" charset="0"/>
            <a:cs typeface="Times New Roman" pitchFamily="18" charset="0"/>
          </a:endParaRPr>
        </a:p>
      </dgm:t>
    </dgm:pt>
    <dgm:pt modelId="{EF0241B4-7799-42F5-B2C8-E01121B00556}">
      <dgm:prSet phldrT="[Text]" custT="1"/>
      <dgm:spPr>
        <a:solidFill>
          <a:srgbClr val="FFC000"/>
        </a:solidFill>
        <a:ln>
          <a:solidFill>
            <a:schemeClr val="accent2">
              <a:lumMod val="60000"/>
              <a:lumOff val="40000"/>
            </a:schemeClr>
          </a:solidFill>
        </a:ln>
      </dgm:spPr>
      <dgm:t>
        <a:bodyPr/>
        <a:lstStyle/>
        <a:p>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dgm:t>
    </dgm:pt>
    <dgm:pt modelId="{75AF83DE-30FF-45DA-B1EA-A064A7BCDEA8}" type="parTrans" cxnId="{85D62C10-DBEE-4071-8274-D3469166375A}">
      <dgm:prSet/>
      <dgm:spPr/>
      <dgm:t>
        <a:bodyPr/>
        <a:lstStyle/>
        <a:p>
          <a:endParaRPr lang="en-US">
            <a:latin typeface="Times New Roman" pitchFamily="18" charset="0"/>
            <a:cs typeface="Times New Roman" pitchFamily="18" charset="0"/>
          </a:endParaRPr>
        </a:p>
      </dgm:t>
    </dgm:pt>
    <dgm:pt modelId="{CDB78741-C500-4A70-A307-0BC9676F2022}" type="sibTrans" cxnId="{85D62C10-DBEE-4071-8274-D3469166375A}">
      <dgm:prSet/>
      <dgm:spPr/>
      <dgm:t>
        <a:bodyPr/>
        <a:lstStyle/>
        <a:p>
          <a:endParaRPr lang="en-US">
            <a:latin typeface="Times New Roman" pitchFamily="18" charset="0"/>
            <a:cs typeface="Times New Roman" pitchFamily="18" charset="0"/>
          </a:endParaRPr>
        </a:p>
      </dgm:t>
    </dgm:pt>
    <dgm:pt modelId="{2B7D1503-AAF2-4A67-9CAA-0D278F7456A5}">
      <dgm:prSet phldrT="[Text]" custT="1"/>
      <dgm:spPr>
        <a:solidFill>
          <a:schemeClr val="accent2">
            <a:lumMod val="60000"/>
            <a:lumOff val="40000"/>
            <a:alpha val="90000"/>
          </a:schemeClr>
        </a:solidFill>
      </dgm:spPr>
      <dgm:t>
        <a:bodyPr/>
        <a:lstStyle/>
        <a:p>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Vậy</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làm</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bát</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miến</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3200" dirty="0">
            <a:latin typeface="Times New Roman" pitchFamily="18" charset="0"/>
            <a:ea typeface="Arial-Rounded" panose="020B0500000000000000" pitchFamily="34" charset="0"/>
            <a:cs typeface="Times New Roman" pitchFamily="18" charset="0"/>
          </a:endParaRPr>
        </a:p>
      </dgm:t>
    </dgm:pt>
    <dgm:pt modelId="{960C11EF-C2F8-40B2-B449-38CC5BD3F920}" type="parTrans" cxnId="{85C7F7BF-202F-41F9-BEBC-2A7B8EDC0243}">
      <dgm:prSet/>
      <dgm:spPr/>
      <dgm:t>
        <a:bodyPr/>
        <a:lstStyle/>
        <a:p>
          <a:endParaRPr lang="en-US">
            <a:latin typeface="Times New Roman" pitchFamily="18" charset="0"/>
            <a:cs typeface="Times New Roman" pitchFamily="18" charset="0"/>
          </a:endParaRPr>
        </a:p>
      </dgm:t>
    </dgm:pt>
    <dgm:pt modelId="{A0F70ABD-2FFA-4AFA-A061-45BE346F2030}" type="sibTrans" cxnId="{85C7F7BF-202F-41F9-BEBC-2A7B8EDC0243}">
      <dgm:prSet/>
      <dgm:spPr/>
      <dgm:t>
        <a:bodyPr/>
        <a:lstStyle/>
        <a:p>
          <a:endParaRPr lang="en-US">
            <a:latin typeface="Times New Roman" pitchFamily="18" charset="0"/>
            <a:cs typeface="Times New Roman" pitchFamily="18" charset="0"/>
          </a:endParaRPr>
        </a:p>
      </dgm:t>
    </dgm:pt>
    <dgm:pt modelId="{B51DE016-FCE4-4EF4-8EDB-11FA7AF13298}">
      <dgm:prSet custT="1"/>
      <dgm:spPr>
        <a:solidFill>
          <a:schemeClr val="accent2">
            <a:lumMod val="20000"/>
            <a:lumOff val="80000"/>
            <a:alpha val="90000"/>
          </a:schemeClr>
        </a:solidFill>
      </dgm:spPr>
      <dgm:t>
        <a:bodyPr/>
        <a:lstStyle/>
        <a:p>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một</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dgm:t>
    </dgm:pt>
    <dgm:pt modelId="{A77B308E-D61E-4426-ADA9-35428F292B36}" type="parTrans" cxnId="{29298F3B-2257-4F4B-A53C-7ECD8CCA60D2}">
      <dgm:prSet/>
      <dgm:spPr/>
      <dgm:t>
        <a:bodyPr/>
        <a:lstStyle/>
        <a:p>
          <a:endParaRPr lang="en-US">
            <a:latin typeface="Times New Roman" pitchFamily="18" charset="0"/>
            <a:cs typeface="Times New Roman" pitchFamily="18" charset="0"/>
          </a:endParaRPr>
        </a:p>
      </dgm:t>
    </dgm:pt>
    <dgm:pt modelId="{75BEA560-443C-4AA9-A796-5B7F41BBF955}" type="sibTrans" cxnId="{29298F3B-2257-4F4B-A53C-7ECD8CCA60D2}">
      <dgm:prSet/>
      <dgm:spPr/>
      <dgm:t>
        <a:bodyPr/>
        <a:lstStyle/>
        <a:p>
          <a:endParaRPr lang="en-US">
            <a:latin typeface="Times New Roman" pitchFamily="18" charset="0"/>
            <a:cs typeface="Times New Roman" pitchFamily="18" charset="0"/>
          </a:endParaRPr>
        </a:p>
      </dgm:t>
    </dgm:pt>
    <dgm:pt modelId="{0C62F8F9-B0A6-40F1-BD58-644C5877B489}" type="pres">
      <dgm:prSet presAssocID="{30D335FD-66CD-4B1C-9D15-844C3865C5C1}" presName="linearFlow" presStyleCnt="0">
        <dgm:presLayoutVars>
          <dgm:dir/>
          <dgm:animLvl val="lvl"/>
          <dgm:resizeHandles val="exact"/>
        </dgm:presLayoutVars>
      </dgm:prSet>
      <dgm:spPr/>
      <dgm:t>
        <a:bodyPr/>
        <a:lstStyle/>
        <a:p>
          <a:endParaRPr lang="en-US"/>
        </a:p>
      </dgm:t>
    </dgm:pt>
    <dgm:pt modelId="{4E300F9B-060F-4601-B1AF-559622F58350}" type="pres">
      <dgm:prSet presAssocID="{15C8F95F-E289-475A-ABD0-F12D43C124FB}" presName="composite" presStyleCnt="0"/>
      <dgm:spPr/>
    </dgm:pt>
    <dgm:pt modelId="{52137A45-0247-4A0D-A7D2-0B88CD508724}" type="pres">
      <dgm:prSet presAssocID="{15C8F95F-E289-475A-ABD0-F12D43C124FB}" presName="parentText" presStyleLbl="alignNode1" presStyleIdx="0" presStyleCnt="3">
        <dgm:presLayoutVars>
          <dgm:chMax val="1"/>
          <dgm:bulletEnabled val="1"/>
        </dgm:presLayoutVars>
      </dgm:prSet>
      <dgm:spPr/>
      <dgm:t>
        <a:bodyPr/>
        <a:lstStyle/>
        <a:p>
          <a:endParaRPr lang="en-US"/>
        </a:p>
      </dgm:t>
    </dgm:pt>
    <dgm:pt modelId="{2B7E39F9-ED99-49BB-8E58-3331DBE8C709}" type="pres">
      <dgm:prSet presAssocID="{15C8F95F-E289-475A-ABD0-F12D43C124FB}" presName="descendantText" presStyleLbl="alignAcc1" presStyleIdx="0" presStyleCnt="3" custLinFactNeighborX="-340" custLinFactNeighborY="-189">
        <dgm:presLayoutVars>
          <dgm:bulletEnabled val="1"/>
        </dgm:presLayoutVars>
      </dgm:prSet>
      <dgm:spPr/>
      <dgm:t>
        <a:bodyPr/>
        <a:lstStyle/>
        <a:p>
          <a:endParaRPr lang="en-US"/>
        </a:p>
      </dgm:t>
    </dgm:pt>
    <dgm:pt modelId="{B115F3D0-F79A-4306-9532-9494BE58497B}" type="pres">
      <dgm:prSet presAssocID="{CE1E0CD5-306B-4AE7-96DD-3435DC4EC7E6}" presName="sp" presStyleCnt="0"/>
      <dgm:spPr/>
    </dgm:pt>
    <dgm:pt modelId="{42CE1534-5C28-4587-A95C-79DDE9EA5741}" type="pres">
      <dgm:prSet presAssocID="{5908B2EF-6E3A-4C8A-8163-951D01BF8004}" presName="composite" presStyleCnt="0"/>
      <dgm:spPr/>
    </dgm:pt>
    <dgm:pt modelId="{B0CADE4E-0402-4AED-A590-AA4AD283AC28}" type="pres">
      <dgm:prSet presAssocID="{5908B2EF-6E3A-4C8A-8163-951D01BF8004}" presName="parentText" presStyleLbl="alignNode1" presStyleIdx="1" presStyleCnt="3">
        <dgm:presLayoutVars>
          <dgm:chMax val="1"/>
          <dgm:bulletEnabled val="1"/>
        </dgm:presLayoutVars>
      </dgm:prSet>
      <dgm:spPr/>
      <dgm:t>
        <a:bodyPr/>
        <a:lstStyle/>
        <a:p>
          <a:endParaRPr lang="en-US"/>
        </a:p>
      </dgm:t>
    </dgm:pt>
    <dgm:pt modelId="{A7B25981-D98F-4944-A27D-56BE4A218DD4}" type="pres">
      <dgm:prSet presAssocID="{5908B2EF-6E3A-4C8A-8163-951D01BF8004}" presName="descendantText" presStyleLbl="alignAcc1" presStyleIdx="1" presStyleCnt="3" custLinFactNeighborY="0">
        <dgm:presLayoutVars>
          <dgm:bulletEnabled val="1"/>
        </dgm:presLayoutVars>
      </dgm:prSet>
      <dgm:spPr/>
      <dgm:t>
        <a:bodyPr/>
        <a:lstStyle/>
        <a:p>
          <a:endParaRPr lang="en-US"/>
        </a:p>
      </dgm:t>
    </dgm:pt>
    <dgm:pt modelId="{9AF85BF8-2651-46EB-B949-7D4FE6086A2E}" type="pres">
      <dgm:prSet presAssocID="{64350E13-C95B-455F-A3AC-D7F1FEDE7B86}" presName="sp" presStyleCnt="0"/>
      <dgm:spPr/>
    </dgm:pt>
    <dgm:pt modelId="{D6D4E1F1-351E-44F2-A323-0133D56ECFDD}" type="pres">
      <dgm:prSet presAssocID="{EF0241B4-7799-42F5-B2C8-E01121B00556}" presName="composite" presStyleCnt="0"/>
      <dgm:spPr/>
    </dgm:pt>
    <dgm:pt modelId="{F2C24893-FCA0-40B3-A559-789B8309547C}" type="pres">
      <dgm:prSet presAssocID="{EF0241B4-7799-42F5-B2C8-E01121B00556}" presName="parentText" presStyleLbl="alignNode1" presStyleIdx="2" presStyleCnt="3" custLinFactNeighborY="-1142">
        <dgm:presLayoutVars>
          <dgm:chMax val="1"/>
          <dgm:bulletEnabled val="1"/>
        </dgm:presLayoutVars>
      </dgm:prSet>
      <dgm:spPr/>
      <dgm:t>
        <a:bodyPr/>
        <a:lstStyle/>
        <a:p>
          <a:endParaRPr lang="en-US"/>
        </a:p>
      </dgm:t>
    </dgm:pt>
    <dgm:pt modelId="{92843141-70CB-44F3-BF9C-1BB48817FDB7}" type="pres">
      <dgm:prSet presAssocID="{EF0241B4-7799-42F5-B2C8-E01121B00556}" presName="descendantText" presStyleLbl="alignAcc1" presStyleIdx="2" presStyleCnt="3" custLinFactNeighborY="-2852">
        <dgm:presLayoutVars>
          <dgm:bulletEnabled val="1"/>
        </dgm:presLayoutVars>
      </dgm:prSet>
      <dgm:spPr/>
      <dgm:t>
        <a:bodyPr/>
        <a:lstStyle/>
        <a:p>
          <a:endParaRPr lang="en-US"/>
        </a:p>
      </dgm:t>
    </dgm:pt>
  </dgm:ptLst>
  <dgm:cxnLst>
    <dgm:cxn modelId="{8568662D-6CEC-4218-B8D3-4D657BE491D9}" type="presOf" srcId="{15C8F95F-E289-475A-ABD0-F12D43C124FB}" destId="{52137A45-0247-4A0D-A7D2-0B88CD508724}" srcOrd="0" destOrd="0" presId="urn:microsoft.com/office/officeart/2005/8/layout/chevron2"/>
    <dgm:cxn modelId="{59D3D255-D1CF-4B06-93D8-8D7C5BA1D7FE}" srcId="{30D335FD-66CD-4B1C-9D15-844C3865C5C1}" destId="{15C8F95F-E289-475A-ABD0-F12D43C124FB}" srcOrd="0" destOrd="0" parTransId="{AC85BF0F-E59E-46B4-B778-00B80C508F77}" sibTransId="{CE1E0CD5-306B-4AE7-96DD-3435DC4EC7E6}"/>
    <dgm:cxn modelId="{E16E5DB8-5FA0-49E1-97C2-3864F1B757BE}" type="presOf" srcId="{30D335FD-66CD-4B1C-9D15-844C3865C5C1}" destId="{0C62F8F9-B0A6-40F1-BD58-644C5877B489}" srcOrd="0" destOrd="0" presId="urn:microsoft.com/office/officeart/2005/8/layout/chevron2"/>
    <dgm:cxn modelId="{FCCADC56-0940-4CA3-8FBF-86DAB0CDDBAB}" type="presOf" srcId="{5B518ABB-5A88-4802-A79A-970DDE302758}" destId="{A7B25981-D98F-4944-A27D-56BE4A218DD4}" srcOrd="0" destOrd="0" presId="urn:microsoft.com/office/officeart/2005/8/layout/chevron2"/>
    <dgm:cxn modelId="{85D62C10-DBEE-4071-8274-D3469166375A}" srcId="{30D335FD-66CD-4B1C-9D15-844C3865C5C1}" destId="{EF0241B4-7799-42F5-B2C8-E01121B00556}" srcOrd="2" destOrd="0" parTransId="{75AF83DE-30FF-45DA-B1EA-A064A7BCDEA8}" sibTransId="{CDB78741-C500-4A70-A307-0BC9676F2022}"/>
    <dgm:cxn modelId="{29298F3B-2257-4F4B-A53C-7ECD8CCA60D2}" srcId="{15C8F95F-E289-475A-ABD0-F12D43C124FB}" destId="{B51DE016-FCE4-4EF4-8EDB-11FA7AF13298}" srcOrd="0" destOrd="0" parTransId="{A77B308E-D61E-4426-ADA9-35428F292B36}" sibTransId="{75BEA560-443C-4AA9-A796-5B7F41BBF955}"/>
    <dgm:cxn modelId="{57795589-8461-4406-AFC2-DAC324B2CB5B}" type="presOf" srcId="{2B7D1503-AAF2-4A67-9CAA-0D278F7456A5}" destId="{92843141-70CB-44F3-BF9C-1BB48817FDB7}" srcOrd="0" destOrd="0" presId="urn:microsoft.com/office/officeart/2005/8/layout/chevron2"/>
    <dgm:cxn modelId="{85C7F7BF-202F-41F9-BEBC-2A7B8EDC0243}" srcId="{EF0241B4-7799-42F5-B2C8-E01121B00556}" destId="{2B7D1503-AAF2-4A67-9CAA-0D278F7456A5}" srcOrd="0" destOrd="0" parTransId="{960C11EF-C2F8-40B2-B449-38CC5BD3F920}" sibTransId="{A0F70ABD-2FFA-4AFA-A061-45BE346F2030}"/>
    <dgm:cxn modelId="{B66BEEFD-9B9D-4CA6-98BA-7C8A81B3AF88}" type="presOf" srcId="{EF0241B4-7799-42F5-B2C8-E01121B00556}" destId="{F2C24893-FCA0-40B3-A559-789B8309547C}" srcOrd="0" destOrd="0" presId="urn:microsoft.com/office/officeart/2005/8/layout/chevron2"/>
    <dgm:cxn modelId="{61FCAB9D-0706-4BC1-B342-39BA93DA93C9}" srcId="{5908B2EF-6E3A-4C8A-8163-951D01BF8004}" destId="{5B518ABB-5A88-4802-A79A-970DDE302758}" srcOrd="0" destOrd="0" parTransId="{049846D3-FCC3-446D-AC15-CEC1F77ACF52}" sibTransId="{67696EF5-8173-4768-B5F8-50921BA9A5B6}"/>
    <dgm:cxn modelId="{606A3090-49EC-48F5-BAEB-DC27FEFFD79C}" srcId="{30D335FD-66CD-4B1C-9D15-844C3865C5C1}" destId="{5908B2EF-6E3A-4C8A-8163-951D01BF8004}" srcOrd="1" destOrd="0" parTransId="{D627A03F-899B-4955-B7C6-6F8EC01AF18F}" sibTransId="{64350E13-C95B-455F-A3AC-D7F1FEDE7B86}"/>
    <dgm:cxn modelId="{999B0FAE-929C-462C-9E79-6F86A4E77048}" type="presOf" srcId="{5908B2EF-6E3A-4C8A-8163-951D01BF8004}" destId="{B0CADE4E-0402-4AED-A590-AA4AD283AC28}" srcOrd="0" destOrd="0" presId="urn:microsoft.com/office/officeart/2005/8/layout/chevron2"/>
    <dgm:cxn modelId="{20BD7307-5246-459F-8503-489C1647243E}" type="presOf" srcId="{B51DE016-FCE4-4EF4-8EDB-11FA7AF13298}" destId="{2B7E39F9-ED99-49BB-8E58-3331DBE8C709}" srcOrd="0" destOrd="0" presId="urn:microsoft.com/office/officeart/2005/8/layout/chevron2"/>
    <dgm:cxn modelId="{F8D1CB6A-0FE2-402C-B3FB-89302F293C8A}" type="presParOf" srcId="{0C62F8F9-B0A6-40F1-BD58-644C5877B489}" destId="{4E300F9B-060F-4601-B1AF-559622F58350}" srcOrd="0" destOrd="0" presId="urn:microsoft.com/office/officeart/2005/8/layout/chevron2"/>
    <dgm:cxn modelId="{89964B67-BA98-4121-9AE2-364A5353AE00}" type="presParOf" srcId="{4E300F9B-060F-4601-B1AF-559622F58350}" destId="{52137A45-0247-4A0D-A7D2-0B88CD508724}" srcOrd="0" destOrd="0" presId="urn:microsoft.com/office/officeart/2005/8/layout/chevron2"/>
    <dgm:cxn modelId="{6263D4EF-F248-4D8F-BECA-3A112F1F1366}" type="presParOf" srcId="{4E300F9B-060F-4601-B1AF-559622F58350}" destId="{2B7E39F9-ED99-49BB-8E58-3331DBE8C709}" srcOrd="1" destOrd="0" presId="urn:microsoft.com/office/officeart/2005/8/layout/chevron2"/>
    <dgm:cxn modelId="{BA453D5D-8C92-4C17-9277-ECB0536C7A11}" type="presParOf" srcId="{0C62F8F9-B0A6-40F1-BD58-644C5877B489}" destId="{B115F3D0-F79A-4306-9532-9494BE58497B}" srcOrd="1" destOrd="0" presId="urn:microsoft.com/office/officeart/2005/8/layout/chevron2"/>
    <dgm:cxn modelId="{437D917B-40B2-42E2-9AE6-1A24CA491A29}" type="presParOf" srcId="{0C62F8F9-B0A6-40F1-BD58-644C5877B489}" destId="{42CE1534-5C28-4587-A95C-79DDE9EA5741}" srcOrd="2" destOrd="0" presId="urn:microsoft.com/office/officeart/2005/8/layout/chevron2"/>
    <dgm:cxn modelId="{1CEAFD9F-B218-4BE2-BB0A-74A4C1600F2E}" type="presParOf" srcId="{42CE1534-5C28-4587-A95C-79DDE9EA5741}" destId="{B0CADE4E-0402-4AED-A590-AA4AD283AC28}" srcOrd="0" destOrd="0" presId="urn:microsoft.com/office/officeart/2005/8/layout/chevron2"/>
    <dgm:cxn modelId="{76F2C635-67E3-48FC-A941-771652E4B95B}" type="presParOf" srcId="{42CE1534-5C28-4587-A95C-79DDE9EA5741}" destId="{A7B25981-D98F-4944-A27D-56BE4A218DD4}" srcOrd="1" destOrd="0" presId="urn:microsoft.com/office/officeart/2005/8/layout/chevron2"/>
    <dgm:cxn modelId="{94B57A02-5605-4822-80B9-A10CD278FEC9}" type="presParOf" srcId="{0C62F8F9-B0A6-40F1-BD58-644C5877B489}" destId="{9AF85BF8-2651-46EB-B949-7D4FE6086A2E}" srcOrd="3" destOrd="0" presId="urn:microsoft.com/office/officeart/2005/8/layout/chevron2"/>
    <dgm:cxn modelId="{BF77FF58-86CE-4853-B964-603E4144B325}" type="presParOf" srcId="{0C62F8F9-B0A6-40F1-BD58-644C5877B489}" destId="{D6D4E1F1-351E-44F2-A323-0133D56ECFDD}" srcOrd="4" destOrd="0" presId="urn:microsoft.com/office/officeart/2005/8/layout/chevron2"/>
    <dgm:cxn modelId="{DE1E9EBF-345A-4E18-89E5-7D24707016B3}" type="presParOf" srcId="{D6D4E1F1-351E-44F2-A323-0133D56ECFDD}" destId="{F2C24893-FCA0-40B3-A559-789B8309547C}" srcOrd="0" destOrd="0" presId="urn:microsoft.com/office/officeart/2005/8/layout/chevron2"/>
    <dgm:cxn modelId="{26023F19-9C74-4807-AD85-4F9916C276AB}" type="presParOf" srcId="{D6D4E1F1-351E-44F2-A323-0133D56ECFDD}" destId="{92843141-70CB-44F3-BF9C-1BB48817FDB7}" srcOrd="1" destOrd="0" presId="urn:microsoft.com/office/officeart/2005/8/layout/chevron2"/>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137A45-0247-4A0D-A7D2-0B88CD508724}">
      <dsp:nvSpPr>
        <dsp:cNvPr id="0" name=""/>
        <dsp:cNvSpPr/>
      </dsp:nvSpPr>
      <dsp:spPr>
        <a:xfrm rot="5400000">
          <a:off x="-238643" y="241153"/>
          <a:ext cx="1590954" cy="111366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Arial-Rounded" panose="020B0500000000000000" pitchFamily="34" charset="0"/>
              <a:ea typeface="Arial-Rounded" panose="020B0500000000000000" pitchFamily="34" charset="0"/>
              <a:cs typeface="Arial-Rounded" panose="020B0500000000000000" pitchFamily="34" charset="0"/>
            </a:rPr>
            <a:t>a</a:t>
          </a:r>
          <a:endParaRPr lang="en-US" sz="3600" kern="1200" dirty="0">
            <a:latin typeface="Arial-Rounded" panose="020B0500000000000000" pitchFamily="34" charset="0"/>
            <a:ea typeface="Arial-Rounded" panose="020B0500000000000000" pitchFamily="34" charset="0"/>
            <a:cs typeface="Arial-Rounded" panose="020B0500000000000000" pitchFamily="34" charset="0"/>
          </a:endParaRPr>
        </a:p>
      </dsp:txBody>
      <dsp:txXfrm rot="5400000">
        <a:off x="-238643" y="241153"/>
        <a:ext cx="1590954" cy="1113668"/>
      </dsp:txXfrm>
    </dsp:sp>
    <dsp:sp modelId="{2B7E39F9-ED99-49BB-8E58-3331DBE8C709}">
      <dsp:nvSpPr>
        <dsp:cNvPr id="0" name=""/>
        <dsp:cNvSpPr/>
      </dsp:nvSpPr>
      <dsp:spPr>
        <a:xfrm rot="5400000">
          <a:off x="4315995" y="-3199816"/>
          <a:ext cx="1034664" cy="7439318"/>
        </a:xfrm>
        <a:prstGeom prst="round2Same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0" i="0" kern="1200" dirty="0" smtClean="0">
              <a:solidFill>
                <a:srgbClr val="000000"/>
              </a:solidFill>
              <a:effectLst/>
              <a:latin typeface="+mj-lt"/>
              <a:ea typeface="Arial-Rounded" panose="020B0500000000000000" pitchFamily="34" charset="0"/>
              <a:cs typeface="Arial-Rounded" panose="020B0500000000000000" pitchFamily="34" charset="0"/>
            </a:rPr>
            <a:t>Cho tôi xin bát miến.</a:t>
          </a:r>
          <a:endParaRPr lang="en-US" sz="2800" kern="1200" dirty="0">
            <a:latin typeface="+mj-lt"/>
            <a:ea typeface="Arial-Rounded" panose="020B0500000000000000" pitchFamily="34" charset="0"/>
            <a:cs typeface="Arial-Rounded" panose="020B0500000000000000" pitchFamily="34" charset="0"/>
          </a:endParaRPr>
        </a:p>
      </dsp:txBody>
      <dsp:txXfrm rot="5400000">
        <a:off x="4315995" y="-3199816"/>
        <a:ext cx="1034664" cy="7439318"/>
      </dsp:txXfrm>
    </dsp:sp>
    <dsp:sp modelId="{B0CADE4E-0402-4AED-A590-AA4AD283AC28}">
      <dsp:nvSpPr>
        <dsp:cNvPr id="0" name=""/>
        <dsp:cNvSpPr/>
      </dsp:nvSpPr>
      <dsp:spPr>
        <a:xfrm rot="5400000">
          <a:off x="-238643" y="1637957"/>
          <a:ext cx="1590954" cy="1113668"/>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0" kern="1200" dirty="0" smtClean="0">
              <a:latin typeface="Arial-Rounded" panose="020B0500000000000000" pitchFamily="34" charset="0"/>
              <a:ea typeface="Arial-Rounded" panose="020B0500000000000000" pitchFamily="34" charset="0"/>
              <a:cs typeface="Arial-Rounded" panose="020B0500000000000000" pitchFamily="34" charset="0"/>
            </a:rPr>
            <a:t>b</a:t>
          </a:r>
          <a:endParaRPr lang="en-US" sz="3600" b="0" kern="1200" dirty="0">
            <a:latin typeface="Arial-Rounded" panose="020B0500000000000000" pitchFamily="34" charset="0"/>
            <a:ea typeface="Arial-Rounded" panose="020B0500000000000000" pitchFamily="34" charset="0"/>
            <a:cs typeface="Arial-Rounded" panose="020B0500000000000000" pitchFamily="34" charset="0"/>
          </a:endParaRPr>
        </a:p>
      </dsp:txBody>
      <dsp:txXfrm rot="5400000">
        <a:off x="-238643" y="1637957"/>
        <a:ext cx="1590954" cy="1113668"/>
      </dsp:txXfrm>
    </dsp:sp>
    <dsp:sp modelId="{A7B25981-D98F-4944-A27D-56BE4A218DD4}">
      <dsp:nvSpPr>
        <dsp:cNvPr id="0" name=""/>
        <dsp:cNvSpPr/>
      </dsp:nvSpPr>
      <dsp:spPr>
        <a:xfrm rot="5400000">
          <a:off x="4316267" y="-1803284"/>
          <a:ext cx="1034120" cy="7439318"/>
        </a:xfrm>
        <a:prstGeom prst="round2SameRect">
          <a:avLst/>
        </a:prstGeom>
        <a:solidFill>
          <a:schemeClr val="accent2">
            <a:lumMod val="40000"/>
            <a:lumOff val="60000"/>
            <a:alpha val="9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0" i="0" kern="1200" dirty="0" smtClean="0">
              <a:solidFill>
                <a:srgbClr val="000000"/>
              </a:solidFill>
              <a:effectLst/>
              <a:latin typeface="+mj-lt"/>
              <a:ea typeface="Arial-Rounded" panose="020B0500000000000000" pitchFamily="34" charset="0"/>
              <a:cs typeface="Arial-Rounded" panose="020B0500000000000000" pitchFamily="34" charset="0"/>
            </a:rPr>
            <a:t>Dạ, xin bác bán miến ạ.</a:t>
          </a:r>
          <a:endParaRPr lang="en-US" sz="2800" kern="1200" dirty="0">
            <a:latin typeface="+mj-lt"/>
            <a:ea typeface="Arial-Rounded" panose="020B0500000000000000" pitchFamily="34" charset="0"/>
            <a:cs typeface="Arial-Rounded" panose="020B0500000000000000" pitchFamily="34" charset="0"/>
          </a:endParaRPr>
        </a:p>
      </dsp:txBody>
      <dsp:txXfrm rot="5400000">
        <a:off x="4316267" y="-1803284"/>
        <a:ext cx="1034120" cy="7439318"/>
      </dsp:txXfrm>
    </dsp:sp>
    <dsp:sp modelId="{F2C24893-FCA0-40B3-A559-789B8309547C}">
      <dsp:nvSpPr>
        <dsp:cNvPr id="0" name=""/>
        <dsp:cNvSpPr/>
      </dsp:nvSpPr>
      <dsp:spPr>
        <a:xfrm rot="5400000">
          <a:off x="-238643" y="3037271"/>
          <a:ext cx="1590954" cy="1113668"/>
        </a:xfrm>
        <a:prstGeom prst="chevron">
          <a:avLst/>
        </a:prstGeom>
        <a:solidFill>
          <a:srgbClr val="FFC000"/>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t>c</a:t>
          </a:r>
          <a:endParaRPr lang="en-US" sz="4000" kern="1200" dirty="0"/>
        </a:p>
      </dsp:txBody>
      <dsp:txXfrm rot="5400000">
        <a:off x="-238643" y="3037271"/>
        <a:ext cx="1590954" cy="1113668"/>
      </dsp:txXfrm>
    </dsp:sp>
    <dsp:sp modelId="{92843141-70CB-44F3-BF9C-1BB48817FDB7}">
      <dsp:nvSpPr>
        <dsp:cNvPr id="0" name=""/>
        <dsp:cNvSpPr/>
      </dsp:nvSpPr>
      <dsp:spPr>
        <a:xfrm rot="5400000">
          <a:off x="4316267" y="-406481"/>
          <a:ext cx="1034120" cy="7439318"/>
        </a:xfrm>
        <a:prstGeom prst="round2SameRect">
          <a:avLst/>
        </a:prstGeom>
        <a:solidFill>
          <a:schemeClr val="accent2">
            <a:lumMod val="60000"/>
            <a:lumOff val="40000"/>
            <a:alpha val="9000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vi-VN" sz="2800" b="0" i="0" kern="1200" dirty="0" smtClean="0">
              <a:solidFill>
                <a:srgbClr val="000000"/>
              </a:solidFill>
              <a:effectLst/>
              <a:latin typeface="+mj-lt"/>
              <a:ea typeface="Arial-Rounded" panose="020B0500000000000000" pitchFamily="34" charset="0"/>
              <a:cs typeface="Arial-Rounded" panose="020B0500000000000000" pitchFamily="34" charset="0"/>
            </a:rPr>
            <a:t>Đưa tôi bát miến!</a:t>
          </a:r>
          <a:endParaRPr lang="en-US" sz="3200" kern="1200" dirty="0">
            <a:latin typeface="+mj-lt"/>
            <a:ea typeface="Arial-Rounded" panose="020B0500000000000000" pitchFamily="34" charset="0"/>
            <a:cs typeface="Arial-Rounded" panose="020B0500000000000000" pitchFamily="34" charset="0"/>
          </a:endParaRPr>
        </a:p>
      </dsp:txBody>
      <dsp:txXfrm rot="5400000">
        <a:off x="4316267" y="-406481"/>
        <a:ext cx="1034120" cy="743931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137A45-0247-4A0D-A7D2-0B88CD508724}">
      <dsp:nvSpPr>
        <dsp:cNvPr id="0" name=""/>
        <dsp:cNvSpPr/>
      </dsp:nvSpPr>
      <dsp:spPr>
        <a:xfrm rot="5400000">
          <a:off x="-238861" y="241196"/>
          <a:ext cx="1592412" cy="111468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latin typeface="Times New Roman" pitchFamily="18" charset="0"/>
              <a:ea typeface="Arial-Rounded" panose="020B0500000000000000" pitchFamily="34" charset="0"/>
              <a:cs typeface="Times New Roman" pitchFamily="18" charset="0"/>
            </a:rPr>
            <a:t>a</a:t>
          </a:r>
          <a:endParaRPr lang="en-US" sz="3600" kern="1200" dirty="0">
            <a:latin typeface="Times New Roman" pitchFamily="18" charset="0"/>
            <a:ea typeface="Arial-Rounded" panose="020B0500000000000000" pitchFamily="34" charset="0"/>
            <a:cs typeface="Times New Roman" pitchFamily="18" charset="0"/>
          </a:endParaRPr>
        </a:p>
      </dsp:txBody>
      <dsp:txXfrm rot="5400000">
        <a:off x="-238861" y="241196"/>
        <a:ext cx="1592412" cy="1114688"/>
      </dsp:txXfrm>
    </dsp:sp>
    <dsp:sp modelId="{2B7E39F9-ED99-49BB-8E58-3331DBE8C709}">
      <dsp:nvSpPr>
        <dsp:cNvPr id="0" name=""/>
        <dsp:cNvSpPr/>
      </dsp:nvSpPr>
      <dsp:spPr>
        <a:xfrm rot="5400000">
          <a:off x="4290741" y="-3200965"/>
          <a:ext cx="1035612" cy="7438298"/>
        </a:xfrm>
        <a:prstGeom prst="round2Same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một</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kern="1200" dirty="0">
            <a:latin typeface="Times New Roman" pitchFamily="18" charset="0"/>
            <a:ea typeface="Arial-Rounded" panose="020B0500000000000000" pitchFamily="34" charset="0"/>
            <a:cs typeface="Times New Roman" pitchFamily="18" charset="0"/>
          </a:endParaRPr>
        </a:p>
      </dsp:txBody>
      <dsp:txXfrm rot="5400000">
        <a:off x="4290741" y="-3200965"/>
        <a:ext cx="1035612" cy="7438298"/>
      </dsp:txXfrm>
    </dsp:sp>
    <dsp:sp modelId="{B0CADE4E-0402-4AED-A590-AA4AD283AC28}">
      <dsp:nvSpPr>
        <dsp:cNvPr id="0" name=""/>
        <dsp:cNvSpPr/>
      </dsp:nvSpPr>
      <dsp:spPr>
        <a:xfrm rot="5400000">
          <a:off x="-238861" y="1639458"/>
          <a:ext cx="1592412" cy="1114688"/>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0" kern="1200" dirty="0" smtClean="0">
              <a:latin typeface="Times New Roman" pitchFamily="18" charset="0"/>
              <a:ea typeface="Arial-Rounded" panose="020B0500000000000000" pitchFamily="34" charset="0"/>
              <a:cs typeface="Times New Roman" pitchFamily="18" charset="0"/>
            </a:rPr>
            <a:t>b</a:t>
          </a:r>
          <a:endParaRPr lang="en-US" sz="3600" b="0" kern="1200" dirty="0">
            <a:latin typeface="Times New Roman" pitchFamily="18" charset="0"/>
            <a:ea typeface="Arial-Rounded" panose="020B0500000000000000" pitchFamily="34" charset="0"/>
            <a:cs typeface="Times New Roman" pitchFamily="18" charset="0"/>
          </a:endParaRPr>
        </a:p>
      </dsp:txBody>
      <dsp:txXfrm rot="5400000">
        <a:off x="-238861" y="1639458"/>
        <a:ext cx="1592412" cy="1114688"/>
      </dsp:txXfrm>
    </dsp:sp>
    <dsp:sp modelId="{A7B25981-D98F-4944-A27D-56BE4A218DD4}">
      <dsp:nvSpPr>
        <dsp:cNvPr id="0" name=""/>
        <dsp:cNvSpPr/>
      </dsp:nvSpPr>
      <dsp:spPr>
        <a:xfrm rot="5400000">
          <a:off x="4316303" y="-1801018"/>
          <a:ext cx="1035068" cy="7438298"/>
        </a:xfrm>
        <a:prstGeom prst="round2SameRect">
          <a:avLst/>
        </a:prstGeom>
        <a:solidFill>
          <a:schemeClr val="accent2">
            <a:lumMod val="40000"/>
            <a:lumOff val="60000"/>
            <a:alpha val="9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Xin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lỗi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ở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đây</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không</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có</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phở</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bò</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2800" kern="1200" dirty="0">
            <a:latin typeface="Times New Roman" pitchFamily="18" charset="0"/>
            <a:ea typeface="Arial-Rounded" panose="020B0500000000000000" pitchFamily="34" charset="0"/>
            <a:cs typeface="Times New Roman" pitchFamily="18" charset="0"/>
          </a:endParaRPr>
        </a:p>
      </dsp:txBody>
      <dsp:txXfrm rot="5400000">
        <a:off x="4316303" y="-1801018"/>
        <a:ext cx="1035068" cy="7438298"/>
      </dsp:txXfrm>
    </dsp:sp>
    <dsp:sp modelId="{F2C24893-FCA0-40B3-A559-789B8309547C}">
      <dsp:nvSpPr>
        <dsp:cNvPr id="0" name=""/>
        <dsp:cNvSpPr/>
      </dsp:nvSpPr>
      <dsp:spPr>
        <a:xfrm rot="5400000">
          <a:off x="-238861" y="3019534"/>
          <a:ext cx="1592412" cy="1114688"/>
        </a:xfrm>
        <a:prstGeom prst="chevron">
          <a:avLst/>
        </a:prstGeom>
        <a:solidFill>
          <a:srgbClr val="FFC000"/>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latin typeface="Times New Roman" pitchFamily="18" charset="0"/>
              <a:cs typeface="Times New Roman" pitchFamily="18" charset="0"/>
            </a:rPr>
            <a:t>c</a:t>
          </a:r>
          <a:endParaRPr lang="en-US" sz="4000" kern="1200" dirty="0">
            <a:latin typeface="Times New Roman" pitchFamily="18" charset="0"/>
            <a:cs typeface="Times New Roman" pitchFamily="18" charset="0"/>
          </a:endParaRPr>
        </a:p>
      </dsp:txBody>
      <dsp:txXfrm rot="5400000">
        <a:off x="-238861" y="3019534"/>
        <a:ext cx="1592412" cy="1114688"/>
      </dsp:txXfrm>
    </dsp:sp>
    <dsp:sp modelId="{92843141-70CB-44F3-BF9C-1BB48817FDB7}">
      <dsp:nvSpPr>
        <dsp:cNvPr id="0" name=""/>
        <dsp:cNvSpPr/>
      </dsp:nvSpPr>
      <dsp:spPr>
        <a:xfrm rot="5400000">
          <a:off x="4316303" y="-432277"/>
          <a:ext cx="1035068" cy="7438298"/>
        </a:xfrm>
        <a:prstGeom prst="round2SameRect">
          <a:avLst/>
        </a:prstGeom>
        <a:solidFill>
          <a:schemeClr val="accent2">
            <a:lumMod val="60000"/>
            <a:lumOff val="40000"/>
            <a:alpha val="9000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Vậy</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làm</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bát</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miến</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3200" kern="1200" dirty="0">
            <a:latin typeface="Times New Roman" pitchFamily="18" charset="0"/>
            <a:ea typeface="Arial-Rounded" panose="020B0500000000000000" pitchFamily="34" charset="0"/>
            <a:cs typeface="Times New Roman" pitchFamily="18" charset="0"/>
          </a:endParaRPr>
        </a:p>
      </dsp:txBody>
      <dsp:txXfrm rot="5400000">
        <a:off x="4316303" y="-432277"/>
        <a:ext cx="1035068" cy="743829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pPr/>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pPr/>
              <a:t>‹#›</a:t>
            </a:fld>
            <a:endParaRPr lang="en-US"/>
          </a:p>
        </p:txBody>
      </p:sp>
    </p:spTree>
    <p:extLst>
      <p:ext uri="{BB962C8B-B14F-4D97-AF65-F5344CB8AC3E}">
        <p14:creationId xmlns:p14="http://schemas.microsoft.com/office/powerpoint/2010/main" xmlns=""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61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pPr/>
              <a:t>7</a:t>
            </a:fld>
            <a:endParaRPr lang="en-US"/>
          </a:p>
        </p:txBody>
      </p:sp>
    </p:spTree>
    <p:extLst>
      <p:ext uri="{BB962C8B-B14F-4D97-AF65-F5344CB8AC3E}">
        <p14:creationId xmlns:p14="http://schemas.microsoft.com/office/powerpoint/2010/main" xmlns="" val="361635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pPr/>
              <a:t>10</a:t>
            </a:fld>
            <a:endParaRPr lang="en-US"/>
          </a:p>
        </p:txBody>
      </p:sp>
    </p:spTree>
    <p:extLst>
      <p:ext uri="{BB962C8B-B14F-4D97-AF65-F5344CB8AC3E}">
        <p14:creationId xmlns:p14="http://schemas.microsoft.com/office/powerpoint/2010/main" xmlns="" val="354818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20</a:t>
            </a:fld>
            <a:endParaRPr lang="zh-CN" altLang="en-US"/>
          </a:p>
        </p:txBody>
      </p:sp>
    </p:spTree>
    <p:extLst>
      <p:ext uri="{BB962C8B-B14F-4D97-AF65-F5344CB8AC3E}">
        <p14:creationId xmlns:p14="http://schemas.microsoft.com/office/powerpoint/2010/main" xmlns="" val="381520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12878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8158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29827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xmlns="" val="27363811"/>
      </p:ext>
    </p:extLst>
  </p:cSld>
  <p:clrMapOvr>
    <a:masterClrMapping/>
  </p:clrMapOvr>
  <mc:AlternateContent xmlns:mc="http://schemas.openxmlformats.org/markup-compatibility/2006">
    <mc:Choice xmlns:p14="http://schemas.microsoft.com/office/powerpoint/2010/main" xmlns="" Requires="p14">
      <p:transition p14:dur="10" advTm="3000"/>
    </mc:Choice>
    <mc:Fallback>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192954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65880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4784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45441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7449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12604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001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26641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60242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pPr/>
              <a:t>12/13/2022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microsoft.com/office/2007/relationships/media" Target="../media/media1.mp3"/><Relationship Id="rId2" Type="http://schemas.openxmlformats.org/officeDocument/2006/relationships/slideLayout" Target="../slideLayouts/slideLayout1.xml"/><Relationship Id="rId1" Type="http://schemas.openxmlformats.org/officeDocument/2006/relationships/audio"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audio" Target="../media/media4.mp3"/><Relationship Id="rId21" Type="http://schemas.microsoft.com/office/2007/relationships/media" Target="../media/media3.mp3"/><Relationship Id="rId7" Type="http://schemas.openxmlformats.org/officeDocument/2006/relationships/image" Target="../media/image7.jpeg"/><Relationship Id="rId12" Type="http://schemas.openxmlformats.org/officeDocument/2006/relationships/image" Target="../media/image11.png"/><Relationship Id="rId17" Type="http://schemas.microsoft.com/office/2007/relationships/hdphoto" Target="../media/hdphoto1.wdp"/><Relationship Id="rId25" Type="http://schemas.microsoft.com/office/2007/relationships/media" Target="../media/media5.mp3"/><Relationship Id="rId2" Type="http://schemas.openxmlformats.org/officeDocument/2006/relationships/audio" Target="../media/media3.mp3"/><Relationship Id="rId20" Type="http://schemas.openxmlformats.org/officeDocument/2006/relationships/image" Target="../media/image6.png"/><Relationship Id="rId1" Type="http://schemas.openxmlformats.org/officeDocument/2006/relationships/audio" Target="../media/media2.mp3"/><Relationship Id="rId6" Type="http://schemas.openxmlformats.org/officeDocument/2006/relationships/notesSlide" Target="../notesSlides/notesSlide1.xml"/><Relationship Id="rId11" Type="http://schemas.openxmlformats.org/officeDocument/2006/relationships/image" Target="../media/image10.png"/><Relationship Id="rId24" Type="http://schemas.microsoft.com/office/2007/relationships/media" Target="../media/media4.mp3"/><Relationship Id="rId5" Type="http://schemas.openxmlformats.org/officeDocument/2006/relationships/slideLayout" Target="../slideLayouts/slideLayout1.xml"/><Relationship Id="rId23" Type="http://schemas.openxmlformats.org/officeDocument/2006/relationships/image" Target="../media/image14.png"/><Relationship Id="rId10" Type="http://schemas.openxmlformats.org/officeDocument/2006/relationships/image" Target="../media/image4.png"/><Relationship Id="rId19" Type="http://schemas.microsoft.com/office/2007/relationships/media" Target="../media/media2.mp3"/><Relationship Id="rId4" Type="http://schemas.openxmlformats.org/officeDocument/2006/relationships/audio" Target="../media/media5.mp3"/><Relationship Id="rId9" Type="http://schemas.openxmlformats.org/officeDocument/2006/relationships/image" Target="../media/image9.png"/><Relationship Id="rId22"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8" Type="http://schemas.microsoft.com/office/2007/relationships/media" Target="../media/media2.mp3"/><Relationship Id="rId3" Type="http://schemas.openxmlformats.org/officeDocument/2006/relationships/audio" Target="../media/media4.mp3"/><Relationship Id="rId21" Type="http://schemas.openxmlformats.org/officeDocument/2006/relationships/image" Target="../media/image13.png"/><Relationship Id="rId7"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3.mp3"/><Relationship Id="rId16" Type="http://schemas.microsoft.com/office/2007/relationships/hdphoto" Target="../media/hdphoto1.wdp"/><Relationship Id="rId20" Type="http://schemas.microsoft.com/office/2007/relationships/media" Target="../media/media3.mp3"/><Relationship Id="rId1" Type="http://schemas.openxmlformats.org/officeDocument/2006/relationships/audio" Target="../media/media2.mp3"/><Relationship Id="rId6" Type="http://schemas.openxmlformats.org/officeDocument/2006/relationships/image" Target="../media/image15.jpeg"/><Relationship Id="rId11" Type="http://schemas.openxmlformats.org/officeDocument/2006/relationships/image" Target="../media/image11.png"/><Relationship Id="rId24" Type="http://schemas.microsoft.com/office/2007/relationships/media" Target="../media/media5.mp3"/><Relationship Id="rId5" Type="http://schemas.openxmlformats.org/officeDocument/2006/relationships/slideLayout" Target="../slideLayouts/slideLayout1.xml"/><Relationship Id="rId23" Type="http://schemas.microsoft.com/office/2007/relationships/media" Target="../media/media4.mp3"/><Relationship Id="rId10" Type="http://schemas.openxmlformats.org/officeDocument/2006/relationships/image" Target="../media/image10.png"/><Relationship Id="rId19" Type="http://schemas.openxmlformats.org/officeDocument/2006/relationships/image" Target="../media/image6.png"/><Relationship Id="rId4" Type="http://schemas.openxmlformats.org/officeDocument/2006/relationships/audio" Target="../media/media5.mp3"/><Relationship Id="rId9" Type="http://schemas.openxmlformats.org/officeDocument/2006/relationships/image" Target="../media/image4.pn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8" Type="http://schemas.microsoft.com/office/2007/relationships/media" Target="../media/media2.mp3"/><Relationship Id="rId3" Type="http://schemas.openxmlformats.org/officeDocument/2006/relationships/audio" Target="../media/media4.mp3"/><Relationship Id="rId21" Type="http://schemas.openxmlformats.org/officeDocument/2006/relationships/image" Target="../media/image13.png"/><Relationship Id="rId7"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3.mp3"/><Relationship Id="rId16" Type="http://schemas.microsoft.com/office/2007/relationships/hdphoto" Target="../media/hdphoto1.wdp"/><Relationship Id="rId20" Type="http://schemas.microsoft.com/office/2007/relationships/media" Target="../media/media3.mp3"/><Relationship Id="rId1" Type="http://schemas.openxmlformats.org/officeDocument/2006/relationships/audio" Target="../media/media2.mp3"/><Relationship Id="rId6" Type="http://schemas.openxmlformats.org/officeDocument/2006/relationships/image" Target="../media/image16.jpeg"/><Relationship Id="rId11" Type="http://schemas.openxmlformats.org/officeDocument/2006/relationships/image" Target="../media/image11.png"/><Relationship Id="rId24" Type="http://schemas.microsoft.com/office/2007/relationships/media" Target="../media/media5.mp3"/><Relationship Id="rId5" Type="http://schemas.openxmlformats.org/officeDocument/2006/relationships/slideLayout" Target="../slideLayouts/slideLayout1.xml"/><Relationship Id="rId23" Type="http://schemas.microsoft.com/office/2007/relationships/media" Target="../media/media4.mp3"/><Relationship Id="rId10" Type="http://schemas.openxmlformats.org/officeDocument/2006/relationships/image" Target="../media/image10.png"/><Relationship Id="rId19" Type="http://schemas.openxmlformats.org/officeDocument/2006/relationships/image" Target="../media/image6.png"/><Relationship Id="rId4" Type="http://schemas.openxmlformats.org/officeDocument/2006/relationships/audio" Target="../media/media5.mp3"/><Relationship Id="rId9" Type="http://schemas.openxmlformats.org/officeDocument/2006/relationships/image" Target="../media/image4.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401426" y="5201260"/>
            <a:ext cx="1189723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LẤY KẸO CHO ẾCH XANH</a:t>
            </a:r>
          </a:p>
        </p:txBody>
      </p:sp>
      <p:pic>
        <p:nvPicPr>
          <p:cNvPr id="3" name="Cut The Rope Magic Soundtrack">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12584367" y="5158730"/>
            <a:ext cx="609600" cy="609600"/>
          </a:xfrm>
          <a:prstGeom prst="rect">
            <a:avLst/>
          </a:prstGeom>
        </p:spPr>
      </p:pic>
    </p:spTree>
    <p:extLst>
      <p:ext uri="{BB962C8B-B14F-4D97-AF65-F5344CB8AC3E}">
        <p14:creationId xmlns:p14="http://schemas.microsoft.com/office/powerpoint/2010/main" xmlns="" val="289808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2716" y="28382"/>
            <a:ext cx="13912040" cy="6956020"/>
          </a:xfrm>
          <a:prstGeom prst="rect">
            <a:avLst/>
          </a:prstGeom>
        </p:spPr>
      </p:pic>
      <p:sp>
        <p:nvSpPr>
          <p:cNvPr id="32" name="矩形: 圆角 116">
            <a:extLst>
              <a:ext uri="{FF2B5EF4-FFF2-40B4-BE49-F238E27FC236}">
                <a16:creationId xmlns:a16="http://schemas.microsoft.com/office/drawing/2014/main" xmlns="" id="{4B1E2A56-47BE-4A41-B08B-92BAE09C3908}"/>
              </a:ext>
            </a:extLst>
          </p:cNvPr>
          <p:cNvSpPr/>
          <p:nvPr/>
        </p:nvSpPr>
        <p:spPr>
          <a:xfrm>
            <a:off x="1235242" y="2782794"/>
            <a:ext cx="9272338" cy="3430370"/>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2" name="Rectangle 1"/>
          <p:cNvSpPr/>
          <p:nvPr/>
        </p:nvSpPr>
        <p:spPr>
          <a:xfrm>
            <a:off x="1506221" y="3319590"/>
            <a:ext cx="8509937" cy="1938992"/>
          </a:xfrm>
          <a:prstGeom prst="rect">
            <a:avLst/>
          </a:prstGeom>
        </p:spPr>
        <p:txBody>
          <a:bodyPr wrap="square">
            <a:spAutoFit/>
          </a:bodyPr>
          <a:lstStyle/>
          <a:p>
            <a:r>
              <a:rPr lang="en-US" sz="4000" dirty="0" err="1">
                <a:solidFill>
                  <a:srgbClr val="002060"/>
                </a:solidFill>
                <a:latin typeface="Times New Roman" pitchFamily="18" charset="0"/>
                <a:ea typeface="Arial-Rounded" panose="020B0500000000000000" pitchFamily="34" charset="0"/>
                <a:cs typeface="Times New Roman" pitchFamily="18" charset="0"/>
              </a:rPr>
              <a:t>Mẹ</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nghĩ</a:t>
            </a:r>
            <a:r>
              <a:rPr lang="en-US" sz="4000" dirty="0">
                <a:solidFill>
                  <a:srgbClr val="002060"/>
                </a:solidFill>
                <a:latin typeface="Times New Roman" pitchFamily="18" charset="0"/>
                <a:ea typeface="Arial-Rounded" panose="020B0500000000000000" pitchFamily="34" charset="0"/>
                <a:cs typeface="Times New Roman" pitchFamily="18" charset="0"/>
              </a:rPr>
              <a:t>, H</a:t>
            </a:r>
            <a:r>
              <a:rPr lang="vi-VN" sz="4000" dirty="0">
                <a:solidFill>
                  <a:srgbClr val="002060"/>
                </a:solidFill>
                <a:latin typeface="Times New Roman" pitchFamily="18" charset="0"/>
                <a:ea typeface="Arial-Rounded" panose="020B0500000000000000" pitchFamily="34" charset="0"/>
                <a:cs typeface="Times New Roman" pitchFamily="18" charset="0"/>
              </a:rPr>
              <a:t>ường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không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biết</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rằng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ngay</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trong</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trò</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ch</a:t>
            </a:r>
            <a:r>
              <a:rPr lang="vi-VN" sz="4000" dirty="0">
                <a:solidFill>
                  <a:srgbClr val="002060"/>
                </a:solidFill>
                <a:latin typeface="Times New Roman" pitchFamily="18" charset="0"/>
                <a:ea typeface="Arial-Rounded" panose="020B0500000000000000" pitchFamily="34" charset="0"/>
                <a:cs typeface="Times New Roman" pitchFamily="18" charset="0"/>
              </a:rPr>
              <a:t>ơ</a:t>
            </a:r>
            <a:r>
              <a:rPr lang="en-US" sz="4000" dirty="0" err="1">
                <a:solidFill>
                  <a:srgbClr val="002060"/>
                </a:solidFill>
                <a:latin typeface="Times New Roman" pitchFamily="18" charset="0"/>
                <a:ea typeface="Arial-Rounded" panose="020B0500000000000000" pitchFamily="34" charset="0"/>
                <a:cs typeface="Times New Roman" pitchFamily="18" charset="0"/>
              </a:rPr>
              <a:t>i</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ấy</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bố</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dirty="0">
                <a:solidFill>
                  <a:srgbClr val="002060"/>
                </a:solidFill>
                <a:latin typeface="Times New Roman" pitchFamily="18" charset="0"/>
                <a:ea typeface="Arial-Rounded" panose="020B0500000000000000" pitchFamily="34" charset="0"/>
                <a:cs typeface="Times New Roman" pitchFamily="18" charset="0"/>
              </a:rPr>
              <a:t>đã</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dạy</a:t>
            </a:r>
            <a:r>
              <a:rPr lang="en-US" sz="4000" dirty="0">
                <a:solidFill>
                  <a:srgbClr val="002060"/>
                </a:solidFill>
                <a:latin typeface="Times New Roman" pitchFamily="18" charset="0"/>
                <a:ea typeface="Arial-Rounded" panose="020B0500000000000000" pitchFamily="34" charset="0"/>
                <a:cs typeface="Times New Roman" pitchFamily="18" charset="0"/>
              </a:rPr>
              <a:t> con </a:t>
            </a:r>
            <a:r>
              <a:rPr lang="en-US" sz="4000" dirty="0" err="1">
                <a:solidFill>
                  <a:srgbClr val="002060"/>
                </a:solidFill>
                <a:latin typeface="Times New Roman" pitchFamily="18" charset="0"/>
                <a:ea typeface="Arial-Rounded" panose="020B0500000000000000" pitchFamily="34" charset="0"/>
                <a:cs typeface="Times New Roman" pitchFamily="18" charset="0"/>
              </a:rPr>
              <a:t>một</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nết</a:t>
            </a: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en-US" sz="4000" dirty="0" err="1">
                <a:solidFill>
                  <a:srgbClr val="002060"/>
                </a:solidFill>
                <a:latin typeface="Times New Roman" pitchFamily="18" charset="0"/>
                <a:ea typeface="Arial-Rounded" panose="020B0500000000000000" pitchFamily="34" charset="0"/>
                <a:cs typeface="Times New Roman" pitchFamily="18" charset="0"/>
              </a:rPr>
              <a:t>ngoan</a:t>
            </a:r>
            <a:r>
              <a:rPr lang="en-US" sz="4000" dirty="0">
                <a:solidFill>
                  <a:srgbClr val="002060"/>
                </a:solidFill>
                <a:latin typeface="Times New Roman" pitchFamily="18" charset="0"/>
                <a:ea typeface="Arial-Rounded" panose="020B0500000000000000" pitchFamily="34" charset="0"/>
                <a:cs typeface="Times New Roman" pitchFamily="18" charset="0"/>
              </a:rPr>
              <a:t>.</a:t>
            </a:r>
            <a:endParaRPr lang="en-US" sz="4000" dirty="0">
              <a:solidFill>
                <a:srgbClr val="002060"/>
              </a:solidFill>
              <a:latin typeface="Times New Roman" pitchFamily="18" charset="0"/>
              <a:cs typeface="Times New Roman" pitchFamily="18" charset="0"/>
            </a:endParaRPr>
          </a:p>
        </p:txBody>
      </p:sp>
      <p:sp>
        <p:nvSpPr>
          <p:cNvPr id="8" name="Rounded Rectangle 7"/>
          <p:cNvSpPr/>
          <p:nvPr/>
        </p:nvSpPr>
        <p:spPr>
          <a:xfrm>
            <a:off x="5245768" y="280989"/>
            <a:ext cx="5682062" cy="8098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FF0000"/>
                </a:solidFill>
                <a:latin typeface="Times New Roman" pitchFamily="18" charset="0"/>
                <a:ea typeface="Arial-Rounded" panose="020B0500000000000000" pitchFamily="34" charset="0"/>
                <a:cs typeface="Times New Roman" pitchFamily="18" charset="0"/>
              </a:rPr>
              <a:t>Luyện</a:t>
            </a:r>
            <a:r>
              <a:rPr lang="en-US" sz="4000" b="1" dirty="0" smtClean="0">
                <a:solidFill>
                  <a:srgbClr val="FF0000"/>
                </a:solidFill>
                <a:latin typeface="Times New Roman" pitchFamily="18" charset="0"/>
                <a:ea typeface="Arial-Rounded" panose="020B0500000000000000" pitchFamily="34" charset="0"/>
                <a:cs typeface="Times New Roman" pitchFamily="18" charset="0"/>
              </a:rPr>
              <a:t> </a:t>
            </a:r>
            <a:r>
              <a:rPr lang="en-US" sz="4000" b="1" dirty="0" err="1" smtClean="0">
                <a:solidFill>
                  <a:srgbClr val="FF0000"/>
                </a:solidFill>
                <a:latin typeface="Times New Roman" pitchFamily="18" charset="0"/>
                <a:ea typeface="Arial-Rounded" panose="020B0500000000000000" pitchFamily="34" charset="0"/>
                <a:cs typeface="Times New Roman" pitchFamily="18" charset="0"/>
              </a:rPr>
              <a:t>đọc</a:t>
            </a:r>
            <a:r>
              <a:rPr lang="en-US" sz="4000" b="1" dirty="0" smtClean="0">
                <a:solidFill>
                  <a:srgbClr val="FF0000"/>
                </a:solidFill>
                <a:latin typeface="Times New Roman" pitchFamily="18" charset="0"/>
                <a:ea typeface="Arial-Rounded" panose="020B0500000000000000" pitchFamily="34" charset="0"/>
                <a:cs typeface="Times New Roman" pitchFamily="18" charset="0"/>
              </a:rPr>
              <a:t> </a:t>
            </a:r>
            <a:r>
              <a:rPr lang="en-US" sz="4000" b="1" dirty="0" err="1" smtClean="0">
                <a:solidFill>
                  <a:srgbClr val="FF0000"/>
                </a:solidFill>
                <a:latin typeface="Times New Roman" pitchFamily="18" charset="0"/>
                <a:ea typeface="Arial-Rounded" panose="020B0500000000000000" pitchFamily="34" charset="0"/>
                <a:cs typeface="Times New Roman" pitchFamily="18" charset="0"/>
              </a:rPr>
              <a:t>câu</a:t>
            </a:r>
            <a:r>
              <a:rPr lang="en-US" sz="4000" b="1" dirty="0" smtClean="0">
                <a:solidFill>
                  <a:srgbClr val="FF0000"/>
                </a:solidFill>
                <a:latin typeface="Times New Roman" pitchFamily="18" charset="0"/>
                <a:ea typeface="Arial-Rounded" panose="020B0500000000000000" pitchFamily="34" charset="0"/>
                <a:cs typeface="Times New Roman" pitchFamily="18" charset="0"/>
              </a:rPr>
              <a:t> </a:t>
            </a:r>
            <a:r>
              <a:rPr lang="en-US" sz="4000" b="1" dirty="0" err="1" smtClean="0">
                <a:solidFill>
                  <a:srgbClr val="FF0000"/>
                </a:solidFill>
                <a:latin typeface="Times New Roman" pitchFamily="18" charset="0"/>
                <a:ea typeface="Arial-Rounded" panose="020B0500000000000000" pitchFamily="34" charset="0"/>
                <a:cs typeface="Times New Roman" pitchFamily="18" charset="0"/>
              </a:rPr>
              <a:t>dài</a:t>
            </a:r>
            <a:endParaRPr lang="en-US" sz="4000" b="1" dirty="0">
              <a:solidFill>
                <a:srgbClr val="FF0000"/>
              </a:solidFill>
              <a:latin typeface="Times New Roman" pitchFamily="18" charset="0"/>
              <a:ea typeface="Arial-Rounded" panose="020B0500000000000000" pitchFamily="34" charset="0"/>
              <a:cs typeface="Times New Roman" pitchFamily="18" charset="0"/>
            </a:endParaRPr>
          </a:p>
        </p:txBody>
      </p:sp>
      <p:cxnSp>
        <p:nvCxnSpPr>
          <p:cNvPr id="14" name="Straight Connector 13"/>
          <p:cNvCxnSpPr/>
          <p:nvPr/>
        </p:nvCxnSpPr>
        <p:spPr>
          <a:xfrm flipH="1">
            <a:off x="8505718" y="3257057"/>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456736" y="3319590"/>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948678" y="4602726"/>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034739" y="3994977"/>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4610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091840"/>
            <a:ext cx="12192000" cy="744715"/>
          </a:xfrm>
          <a:prstGeom prst="rect">
            <a:avLst/>
          </a:prstGeom>
        </p:spPr>
      </p:pic>
      <p:grpSp>
        <p:nvGrpSpPr>
          <p:cNvPr id="5" name="Group 4">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8" name="文本框 6">
            <a:extLst>
              <a:ext uri="{FF2B5EF4-FFF2-40B4-BE49-F238E27FC236}">
                <a16:creationId xmlns:a16="http://schemas.microsoft.com/office/drawing/2014/main" xmlns="" id="{40492B02-98B6-4E81-9A77-773825039D2E}"/>
              </a:ext>
            </a:extLst>
          </p:cNvPr>
          <p:cNvSpPr txBox="1"/>
          <p:nvPr/>
        </p:nvSpPr>
        <p:spPr>
          <a:xfrm>
            <a:off x="2984235" y="5647050"/>
            <a:ext cx="7258140" cy="584775"/>
          </a:xfrm>
          <a:prstGeom prst="rect">
            <a:avLst/>
          </a:prstGeom>
          <a:noFill/>
        </p:spPr>
        <p:txBody>
          <a:bodyPr wrap="square" rtlCol="0">
            <a:spAutoFit/>
          </a:bodyPr>
          <a:lstStyle/>
          <a:p>
            <a:r>
              <a:rPr lang="en-US" altLang="zh-CN" sz="3200" b="1" dirty="0" err="1" smtClean="0">
                <a:solidFill>
                  <a:srgbClr val="0070C0"/>
                </a:solidFill>
                <a:latin typeface="Times New Roman" pitchFamily="18" charset="0"/>
                <a:ea typeface="Arial-Rounded" panose="020B0500000000000000" pitchFamily="34" charset="0"/>
                <a:cs typeface="Times New Roman" pitchFamily="18" charset="0"/>
              </a:rPr>
              <a:t>Xơi</a:t>
            </a:r>
            <a:r>
              <a:rPr lang="en-US" altLang="zh-CN" sz="3200" b="1" dirty="0" smtClean="0">
                <a:solidFill>
                  <a:srgbClr val="0070C0"/>
                </a:solidFill>
                <a:latin typeface="Times New Roman" pitchFamily="18" charset="0"/>
                <a:ea typeface="Arial-Rounded" panose="020B0500000000000000" pitchFamily="34" charset="0"/>
                <a:cs typeface="Times New Roman" pitchFamily="18" charset="0"/>
              </a:rPr>
              <a:t> </a:t>
            </a:r>
            <a:r>
              <a:rPr lang="en-US" altLang="zh-CN" sz="3200" dirty="0" smtClean="0">
                <a:latin typeface="Times New Roman" pitchFamily="18" charset="0"/>
                <a:ea typeface="Arial-Rounded" panose="020B0500000000000000" pitchFamily="34" charset="0"/>
                <a:cs typeface="Times New Roman" pitchFamily="18" charset="0"/>
              </a:rPr>
              <a:t>: ( </a:t>
            </a:r>
            <a:r>
              <a:rPr lang="en-US" altLang="zh-CN" sz="3200" dirty="0" err="1" smtClean="0">
                <a:latin typeface="Times New Roman" pitchFamily="18" charset="0"/>
                <a:ea typeface="Arial-Rounded" panose="020B0500000000000000" pitchFamily="34" charset="0"/>
                <a:cs typeface="Times New Roman" pitchFamily="18" charset="0"/>
              </a:rPr>
              <a:t>lời</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mời</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lịch</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sự</a:t>
            </a:r>
            <a:r>
              <a:rPr lang="en-US" altLang="zh-CN" sz="3200" dirty="0" smtClean="0">
                <a:latin typeface="Times New Roman" pitchFamily="18" charset="0"/>
                <a:ea typeface="Arial-Rounded" panose="020B0500000000000000" pitchFamily="34" charset="0"/>
                <a:cs typeface="Times New Roman" pitchFamily="18" charset="0"/>
              </a:rPr>
              <a:t> ) </a:t>
            </a:r>
            <a:r>
              <a:rPr lang="en-US" altLang="zh-CN" sz="3200" dirty="0" err="1" smtClean="0">
                <a:latin typeface="Times New Roman" pitchFamily="18" charset="0"/>
                <a:ea typeface="Arial-Rounded" panose="020B0500000000000000" pitchFamily="34" charset="0"/>
                <a:cs typeface="Times New Roman" pitchFamily="18" charset="0"/>
              </a:rPr>
              <a:t>trong</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ăn</a:t>
            </a:r>
            <a:r>
              <a:rPr lang="en-US" altLang="zh-CN" sz="3200" dirty="0" smtClean="0">
                <a:latin typeface="Times New Roman" pitchFamily="18" charset="0"/>
                <a:ea typeface="Arial-Rounded" panose="020B0500000000000000" pitchFamily="34" charset="0"/>
                <a:cs typeface="Times New Roman" pitchFamily="18" charset="0"/>
              </a:rPr>
              <a:t>, </a:t>
            </a:r>
            <a:r>
              <a:rPr lang="en-US" altLang="zh-CN" sz="3200" dirty="0" err="1" smtClean="0">
                <a:latin typeface="Times New Roman" pitchFamily="18" charset="0"/>
                <a:ea typeface="Arial-Rounded" panose="020B0500000000000000" pitchFamily="34" charset="0"/>
                <a:cs typeface="Times New Roman" pitchFamily="18" charset="0"/>
              </a:rPr>
              <a:t>uống</a:t>
            </a:r>
            <a:r>
              <a:rPr lang="en-US" altLang="zh-CN" sz="3200" dirty="0" smtClean="0">
                <a:latin typeface="Times New Roman" pitchFamily="18" charset="0"/>
                <a:ea typeface="Arial-Rounded" panose="020B0500000000000000" pitchFamily="34" charset="0"/>
                <a:cs typeface="Times New Roman" pitchFamily="18" charset="0"/>
              </a:rPr>
              <a:t>.</a:t>
            </a:r>
            <a:endParaRPr lang="zh-CN" altLang="en-US" sz="3200" i="1" dirty="0">
              <a:latin typeface="Times New Roman" pitchFamily="18" charset="0"/>
              <a:ea typeface="Arial-Rounded" panose="020B0500000000000000" pitchFamily="34" charset="0"/>
              <a:cs typeface="Times New Roman" pitchFamily="18" charset="0"/>
            </a:endParaRPr>
          </a:p>
        </p:txBody>
      </p:sp>
      <p:sp>
        <p:nvSpPr>
          <p:cNvPr id="12" name="Rounded Rectangle 11"/>
          <p:cNvSpPr/>
          <p:nvPr/>
        </p:nvSpPr>
        <p:spPr>
          <a:xfrm>
            <a:off x="4063999" y="475121"/>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Times New Roman" pitchFamily="18" charset="0"/>
                <a:ea typeface="Arial-Rounded" panose="020B0500000000000000" pitchFamily="34" charset="0"/>
                <a:cs typeface="Times New Roman" pitchFamily="18" charset="0"/>
              </a:rPr>
              <a:t>Giải</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nghĩa</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từ</a:t>
            </a:r>
            <a:endParaRPr lang="en-US" sz="3300" b="1" dirty="0">
              <a:solidFill>
                <a:schemeClr val="bg1"/>
              </a:solidFill>
              <a:latin typeface="Times New Roman" pitchFamily="18" charset="0"/>
              <a:ea typeface="Arial-Rounded" panose="020B0500000000000000" pitchFamily="34" charset="0"/>
              <a:cs typeface="Times New Roman" pitchFamily="18" charset="0"/>
            </a:endParaRPr>
          </a:p>
        </p:txBody>
      </p:sp>
      <p:pic>
        <p:nvPicPr>
          <p:cNvPr id="10" name="Picture 9"/>
          <p:cNvPicPr>
            <a:picLocks noChangeAspect="1"/>
          </p:cNvPicPr>
          <p:nvPr/>
        </p:nvPicPr>
        <p:blipFill>
          <a:blip r:embed="rId4" cstate="print"/>
          <a:stretch>
            <a:fillRect/>
          </a:stretch>
        </p:blipFill>
        <p:spPr>
          <a:xfrm>
            <a:off x="2984235" y="1302890"/>
            <a:ext cx="6223527" cy="43070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25450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3754712762"/>
      </p:ext>
    </p:extLst>
  </p:cSld>
  <p:clrMapOvr>
    <a:masterClrMapping/>
  </p:clrMapOvr>
  <mc:AlternateContent xmlns:mc="http://schemas.openxmlformats.org/markup-compatibility/2006">
    <mc:Choice xmlns:p14="http://schemas.microsoft.com/office/powerpoint/2010/main" xmlns="" Requires="p14">
      <p:transition spd="slow" p14:dur="1750">
        <p14:warp dir="i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338" y="457716"/>
            <a:ext cx="11859118" cy="6401688"/>
          </a:xfrm>
          <a:prstGeom prst="rect">
            <a:avLst/>
          </a:prstGeom>
          <a:noFill/>
        </p:spPr>
        <p:txBody>
          <a:bodyPr wrap="square" lIns="121855" tIns="60928" rIns="121855" bIns="60928" rtlCol="0">
            <a:spAutoFit/>
          </a:bodyPr>
          <a:lstStyle/>
          <a:p>
            <a:pPr indent="463550" algn="just"/>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luôn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cho</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những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iều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nhiên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rảnh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rỗi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ngồi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với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tuổi</a:t>
            </a:r>
            <a:r>
              <a:rPr lang="en-US" sz="2400" dirty="0" smtClean="0">
                <a:latin typeface="Times New Roman" pitchFamily="18" charset="0"/>
                <a:ea typeface="Arial-Rounded" panose="020B0500000000000000" pitchFamily="34" charset="0"/>
                <a:cs typeface="Times New Roman" pitchFamily="18" charset="0"/>
              </a:rPr>
              <a:t>.</a:t>
            </a:r>
          </a:p>
          <a:p>
            <a:pPr indent="463550" algn="just"/>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cỗ</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Mời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hẳn</a:t>
            </a:r>
            <a:r>
              <a:rPr lang="en-US" sz="2400" dirty="0">
                <a:latin typeface="Times New Roman" pitchFamily="18" charset="0"/>
                <a:ea typeface="Arial-Rounded" panose="020B0500000000000000" pitchFamily="34" charset="0"/>
                <a:cs typeface="Times New Roman" pitchFamily="18" charset="0"/>
              </a:rPr>
              <a:t> hoi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nói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a:latin typeface="Times New Roman" pitchFamily="18" charset="0"/>
                <a:ea typeface="Arial-Rounded" panose="020B0500000000000000" pitchFamily="34" charset="0"/>
                <a:cs typeface="Times New Roman" pitchFamily="18" charset="0"/>
              </a:rPr>
              <a:t>Xin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nữa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Cảm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đủ</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rồi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phá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lên</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vi-VN" sz="2400" dirty="0" smtClean="0">
                <a:latin typeface="Times New Roman" pitchFamily="18" charset="0"/>
                <a:ea typeface="Arial-Rounded" panose="020B0500000000000000" pitchFamily="34" charset="0"/>
                <a:cs typeface="Times New Roman" pitchFamily="18" charset="0"/>
              </a:rPr>
              <a:t>đổi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hỏi</a:t>
            </a:r>
            <a:r>
              <a:rPr lang="en-US" sz="2400" dirty="0" smtClean="0">
                <a:latin typeface="Times New Roman" pitchFamily="18" charset="0"/>
                <a:ea typeface="Arial-Rounded" panose="020B0500000000000000" pitchFamily="34" charset="0"/>
                <a:cs typeface="Times New Roman" pitchFamily="18" charset="0"/>
              </a:rPr>
              <a:t>: </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gì</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Dạ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xin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miến</a:t>
            </a:r>
            <a:r>
              <a:rPr lang="en-US" sz="2400" dirty="0">
                <a:latin typeface="Times New Roman" pitchFamily="18" charset="0"/>
                <a:ea typeface="Arial-Rounded" panose="020B0500000000000000" pitchFamily="34" charset="0"/>
                <a:cs typeface="Times New Roman" pitchFamily="18" charset="0"/>
              </a:rPr>
              <a:t> 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Đây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cầm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bảo</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phải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smtClean="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hai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tay</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mà</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nay,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bữa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nhìn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của</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lễ</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phép</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đó</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bát</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m,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nhớ</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với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nghĩ</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dạy</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một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ngoan</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330617" y="0"/>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7-Point Star 9"/>
          <p:cNvSpPr/>
          <p:nvPr/>
        </p:nvSpPr>
        <p:spPr>
          <a:xfrm>
            <a:off x="8823158" y="3747564"/>
            <a:ext cx="3164298" cy="1613963"/>
          </a:xfrm>
          <a:prstGeom prst="star7">
            <a:avLst/>
          </a:prstGeom>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390479" y="457716"/>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245301" y="3428152"/>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245301" y="4930220"/>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p:cNvCxnSpPr/>
          <p:nvPr/>
        </p:nvCxnSpPr>
        <p:spPr>
          <a:xfrm>
            <a:off x="5668195"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13037"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2780616" y="2743608"/>
            <a:ext cx="540100" cy="604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4914216" y="6738092"/>
            <a:ext cx="135289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42086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Trả</a:t>
            </a:r>
            <a:r>
              <a:rPr lang="en-US" altLang="zh-CN"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lời</a:t>
            </a:r>
            <a:r>
              <a:rPr lang="en-US" altLang="zh-CN"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câu</a:t>
            </a:r>
            <a:r>
              <a:rPr lang="en-US" altLang="zh-CN" sz="6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 </a:t>
            </a:r>
            <a:r>
              <a:rPr lang="en-US" altLang="zh-CN" sz="6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rPr>
              <a:t>hỏi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896353050"/>
      </p:ext>
    </p:extLst>
  </p:cSld>
  <p:clrMapOvr>
    <a:masterClrMapping/>
  </p:clrMapOvr>
  <mc:AlternateContent xmlns:mc="http://schemas.openxmlformats.org/markup-compatibility/2006">
    <mc:Choice xmlns:p14="http://schemas.microsoft.com/office/powerpoint/2010/main" xmlns="" Requires="p14">
      <p:transition spd="slow" p14:dur="1750">
        <p14:warp dir="in"/>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211664" cy="6941574"/>
          </a:xfrm>
          <a:prstGeom prst="rect">
            <a:avLst/>
          </a:prstGeom>
        </p:spPr>
      </p:pic>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itchFamily="18" charset="0"/>
                <a:ea typeface="Arial-Rounded" panose="020B0500000000000000" pitchFamily="34" charset="0"/>
                <a:cs typeface="Times New Roman" pitchFamily="18" charset="0"/>
              </a:rPr>
              <a:t>1. </a:t>
            </a:r>
            <a:r>
              <a:rPr lang="en-US" sz="3600" b="1" dirty="0" smtClean="0">
                <a:solidFill>
                  <a:srgbClr val="002060"/>
                </a:solidFill>
                <a:latin typeface="Times New Roman" pitchFamily="18" charset="0"/>
                <a:ea typeface="Arial-Rounded" panose="020B0500000000000000" pitchFamily="34" charset="0"/>
                <a:cs typeface="Times New Roman" pitchFamily="18" charset="0"/>
              </a:rPr>
              <a:t>Hai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bố</a:t>
            </a:r>
            <a:r>
              <a:rPr lang="en-US" sz="3600" b="1" dirty="0" smtClean="0">
                <a:solidFill>
                  <a:srgbClr val="002060"/>
                </a:solidFill>
                <a:latin typeface="Times New Roman" pitchFamily="18" charset="0"/>
                <a:ea typeface="Arial-Rounded" panose="020B0500000000000000" pitchFamily="34" charset="0"/>
                <a:cs typeface="Times New Roman" pitchFamily="18" charset="0"/>
              </a:rPr>
              <a:t> con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Hường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chơi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trò</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chơi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gì</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cùng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nhau</a:t>
            </a:r>
            <a:r>
              <a:rPr lang="en-US" sz="3600" b="1" dirty="0" smtClean="0">
                <a:solidFill>
                  <a:srgbClr val="002060"/>
                </a:solidFill>
                <a:latin typeface="Times New Roman" pitchFamily="18" charset="0"/>
                <a:ea typeface="Arial-Rounded" panose="020B0500000000000000" pitchFamily="34" charset="0"/>
                <a:cs typeface="Times New Roman" pitchFamily="18" charset="0"/>
              </a:rPr>
              <a:t>?</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sp>
        <p:nvSpPr>
          <p:cNvPr id="15" name="Rounded Rectangle 14"/>
          <p:cNvSpPr/>
          <p:nvPr/>
        </p:nvSpPr>
        <p:spPr>
          <a:xfrm>
            <a:off x="1222991" y="1646885"/>
            <a:ext cx="10200985" cy="7444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rgbClr val="CC0000"/>
                </a:solidFill>
                <a:latin typeface="Times New Roman" pitchFamily="18" charset="0"/>
                <a:ea typeface="Arial-Rounded" panose="020B0500000000000000" pitchFamily="34" charset="0"/>
                <a:cs typeface="Times New Roman" pitchFamily="18" charset="0"/>
              </a:rPr>
              <a:t>Hai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bố</a:t>
            </a:r>
            <a:r>
              <a:rPr lang="en-US" sz="4000" dirty="0" smtClean="0">
                <a:solidFill>
                  <a:srgbClr val="CC0000"/>
                </a:solidFill>
                <a:latin typeface="Times New Roman" pitchFamily="18" charset="0"/>
                <a:ea typeface="Arial-Rounded" panose="020B0500000000000000" pitchFamily="34" charset="0"/>
                <a:cs typeface="Times New Roman" pitchFamily="18" charset="0"/>
              </a:rPr>
              <a:t> con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chơi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trò</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chơi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ăn</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cỗ</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cùng</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nhau</a:t>
            </a:r>
            <a:r>
              <a:rPr lang="en-US" sz="4000" dirty="0" smtClean="0">
                <a:solidFill>
                  <a:srgbClr val="CC0000"/>
                </a:solidFill>
                <a:latin typeface="Times New Roman" pitchFamily="18" charset="0"/>
                <a:ea typeface="Arial-Rounded" panose="020B0500000000000000" pitchFamily="34" charset="0"/>
                <a:cs typeface="Times New Roman" pitchFamily="18" charset="0"/>
              </a:rPr>
              <a:t>.</a:t>
            </a:r>
            <a:endParaRPr lang="en-US" sz="4000" dirty="0">
              <a:solidFill>
                <a:srgbClr val="CC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39140160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211664" cy="6941574"/>
          </a:xfrm>
          <a:prstGeom prst="rect">
            <a:avLst/>
          </a:prstGeom>
        </p:spPr>
      </p:pic>
      <p:sp>
        <p:nvSpPr>
          <p:cNvPr id="10" name="Rounded Rectangle 9"/>
          <p:cNvSpPr/>
          <p:nvPr/>
        </p:nvSpPr>
        <p:spPr>
          <a:xfrm>
            <a:off x="301369" y="296055"/>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ea typeface="Arial-Rounded" panose="020B0500000000000000" pitchFamily="34" charset="0"/>
                <a:cs typeface="Times New Roman" pitchFamily="18" charset="0"/>
              </a:rPr>
              <a:t>2.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Khi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chơi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hai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bố</a:t>
            </a:r>
            <a:r>
              <a:rPr lang="en-US" sz="3600" b="1" dirty="0" smtClean="0">
                <a:solidFill>
                  <a:srgbClr val="002060"/>
                </a:solidFill>
                <a:latin typeface="Times New Roman" pitchFamily="18" charset="0"/>
                <a:ea typeface="Arial-Rounded" panose="020B0500000000000000" pitchFamily="34" charset="0"/>
                <a:cs typeface="Times New Roman" pitchFamily="18" charset="0"/>
              </a:rPr>
              <a:t> con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xưng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hô</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với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nhau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như</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thế</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nào</a:t>
            </a:r>
            <a:r>
              <a:rPr lang="en-US" sz="3600" b="1" dirty="0" smtClean="0">
                <a:solidFill>
                  <a:srgbClr val="002060"/>
                </a:solidFill>
                <a:latin typeface="Times New Roman" pitchFamily="18" charset="0"/>
                <a:ea typeface="Arial-Rounded" panose="020B0500000000000000" pitchFamily="34" charset="0"/>
                <a:cs typeface="Times New Roman" pitchFamily="18" charset="0"/>
              </a:rPr>
              <a:t>?</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sp>
        <p:nvSpPr>
          <p:cNvPr id="15" name="Rounded Rectangle 14"/>
          <p:cNvSpPr/>
          <p:nvPr/>
        </p:nvSpPr>
        <p:spPr>
          <a:xfrm>
            <a:off x="1169638" y="1252824"/>
            <a:ext cx="10200985" cy="15247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rgbClr val="CC0000"/>
                </a:solidFill>
                <a:latin typeface="Times New Roman" pitchFamily="18" charset="0"/>
                <a:ea typeface="Arial-Rounded" panose="020B0500000000000000" pitchFamily="34" charset="0"/>
                <a:cs typeface="Times New Roman" pitchFamily="18" charset="0"/>
              </a:rPr>
              <a:t>Khi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chơi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hai</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bố</a:t>
            </a:r>
            <a:r>
              <a:rPr lang="en-US" sz="4000" dirty="0" smtClean="0">
                <a:solidFill>
                  <a:srgbClr val="CC0000"/>
                </a:solidFill>
                <a:latin typeface="Times New Roman" pitchFamily="18" charset="0"/>
                <a:ea typeface="Arial-Rounded" panose="020B0500000000000000" pitchFamily="34" charset="0"/>
                <a:cs typeface="Times New Roman" pitchFamily="18" charset="0"/>
              </a:rPr>
              <a:t> con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xưng</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hô</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là</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bác</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và</a:t>
            </a:r>
            <a:r>
              <a:rPr lang="en-US" sz="4000" dirty="0" smtClean="0">
                <a:solidFill>
                  <a:srgbClr val="CC0000"/>
                </a:solidFill>
                <a:latin typeface="Times New Roman" pitchFamily="18" charset="0"/>
                <a:ea typeface="Arial-Rounded" panose="020B0500000000000000" pitchFamily="34" charset="0"/>
                <a:cs typeface="Times New Roman" pitchFamily="18" charset="0"/>
              </a:rPr>
              <a:t> “</a:t>
            </a:r>
            <a:r>
              <a:rPr lang="en-US" sz="4000" dirty="0" err="1" smtClean="0">
                <a:solidFill>
                  <a:srgbClr val="CC0000"/>
                </a:solidFill>
                <a:latin typeface="Times New Roman" pitchFamily="18" charset="0"/>
                <a:ea typeface="Arial-Rounded" panose="020B0500000000000000" pitchFamily="34" charset="0"/>
                <a:cs typeface="Times New Roman" pitchFamily="18" charset="0"/>
              </a:rPr>
              <a:t>tôi</a:t>
            </a:r>
            <a:r>
              <a:rPr lang="en-US" sz="4000" dirty="0" smtClean="0">
                <a:solidFill>
                  <a:srgbClr val="CC0000"/>
                </a:solidFill>
                <a:latin typeface="Times New Roman" pitchFamily="18" charset="0"/>
                <a:ea typeface="Arial-Rounded" panose="020B0500000000000000" pitchFamily="34" charset="0"/>
                <a:cs typeface="Times New Roman" pitchFamily="18" charset="0"/>
              </a:rPr>
              <a:t>”.</a:t>
            </a:r>
            <a:endParaRPr lang="en-US" sz="4000" dirty="0">
              <a:solidFill>
                <a:srgbClr val="CC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16031582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211664" cy="6941574"/>
          </a:xfrm>
          <a:prstGeom prst="rect">
            <a:avLst/>
          </a:prstGeom>
        </p:spPr>
      </p:pic>
      <p:sp>
        <p:nvSpPr>
          <p:cNvPr id="10" name="Rounded Rectangle 9"/>
          <p:cNvSpPr/>
          <p:nvPr/>
        </p:nvSpPr>
        <p:spPr>
          <a:xfrm>
            <a:off x="343258" y="309063"/>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256" fontAlgn="base">
              <a:spcBef>
                <a:spcPct val="0"/>
              </a:spcBef>
              <a:spcAft>
                <a:spcPct val="0"/>
              </a:spcAft>
              <a:defRPr/>
            </a:pPr>
            <a:r>
              <a:rPr lang="en-US" sz="3600" b="1" dirty="0" smtClean="0">
                <a:solidFill>
                  <a:srgbClr val="002060"/>
                </a:solidFill>
                <a:latin typeface="Times New Roman" pitchFamily="18" charset="0"/>
                <a:ea typeface="Arial-Rounded" panose="020B0500000000000000" pitchFamily="34" charset="0"/>
                <a:cs typeface="Times New Roman" pitchFamily="18" charset="0"/>
              </a:rPr>
              <a:t>3. </a:t>
            </a:r>
            <a:r>
              <a:rPr lang="vi-VN" altLang="zh-CN" sz="3600" dirty="0">
                <a:solidFill>
                  <a:srgbClr val="002060"/>
                </a:solidFill>
                <a:latin typeface="Times New Roman" pitchFamily="18" charset="0"/>
                <a:ea typeface="Arial-Rounded" panose="020B0500000000000000" pitchFamily="34" charset="0"/>
                <a:cs typeface="Times New Roman" pitchFamily="18" charset="0"/>
                <a:sym typeface="+mn-lt"/>
              </a:rPr>
              <a:t>Nhìn hai tay Hường đón bát cơm, mẹ nhớ tới điều gì?</a:t>
            </a:r>
            <a:endParaRPr lang="zh-CN" altLang="en-US" sz="3600" b="1" dirty="0">
              <a:solidFill>
                <a:srgbClr val="002060"/>
              </a:solidFill>
              <a:latin typeface="Times New Roman" pitchFamily="18" charset="0"/>
              <a:ea typeface="Arial-Rounded" panose="020B0500000000000000" pitchFamily="34" charset="0"/>
              <a:cs typeface="Times New Roman" pitchFamily="18" charset="0"/>
              <a:sym typeface="+mn-lt"/>
            </a:endParaRPr>
          </a:p>
        </p:txBody>
      </p:sp>
      <p:sp>
        <p:nvSpPr>
          <p:cNvPr id="15" name="Rounded Rectangle 14"/>
          <p:cNvSpPr/>
          <p:nvPr/>
        </p:nvSpPr>
        <p:spPr>
          <a:xfrm>
            <a:off x="790511" y="1161868"/>
            <a:ext cx="10796692" cy="15247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256" fontAlgn="base">
              <a:spcBef>
                <a:spcPct val="0"/>
              </a:spcBef>
              <a:spcAft>
                <a:spcPct val="0"/>
              </a:spcAft>
              <a:defRPr/>
            </a:pPr>
            <a:r>
              <a:rPr lang="en-US" altLang="zh-CN" sz="4000" dirty="0">
                <a:solidFill>
                  <a:srgbClr val="C00000"/>
                </a:solidFill>
                <a:latin typeface="Times New Roman" pitchFamily="18" charset="0"/>
                <a:ea typeface="Arial-Rounded" panose="020B0500000000000000" pitchFamily="34" charset="0"/>
                <a:cs typeface="Times New Roman" pitchFamily="18" charset="0"/>
                <a:sym typeface="+mn-lt"/>
              </a:rPr>
              <a:t>M</a:t>
            </a:r>
            <a:r>
              <a:rPr lang="vi-VN" altLang="zh-CN" sz="4000" dirty="0">
                <a:solidFill>
                  <a:srgbClr val="C00000"/>
                </a:solidFill>
                <a:latin typeface="Times New Roman" pitchFamily="18" charset="0"/>
                <a:ea typeface="Arial-Rounded" panose="020B0500000000000000" pitchFamily="34" charset="0"/>
                <a:cs typeface="Times New Roman" pitchFamily="18" charset="0"/>
                <a:sym typeface="+mn-lt"/>
              </a:rPr>
              <a:t>ẹ nhớ tới những lúc hai bố con chơi với nhau.</a:t>
            </a:r>
            <a:endParaRPr lang="en-US" altLang="zh-CN" sz="4000" dirty="0">
              <a:solidFill>
                <a:srgbClr val="C00000"/>
              </a:solidFill>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xmlns="" val="30333948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4926"/>
            <a:ext cx="12211664" cy="6941574"/>
          </a:xfrm>
          <a:prstGeom prst="rect">
            <a:avLst/>
          </a:prstGeom>
        </p:spPr>
      </p:pic>
      <p:sp>
        <p:nvSpPr>
          <p:cNvPr id="10" name="Rounded Rectangle 9"/>
          <p:cNvSpPr/>
          <p:nvPr/>
        </p:nvSpPr>
        <p:spPr>
          <a:xfrm>
            <a:off x="329298" y="267780"/>
            <a:ext cx="11862702" cy="6094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Times New Roman" pitchFamily="18" charset="0"/>
                <a:ea typeface="Arial-Rounded" panose="020B0500000000000000" pitchFamily="34" charset="0"/>
                <a:cs typeface="Times New Roman" pitchFamily="18" charset="0"/>
              </a:rPr>
              <a:t>4.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bé</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đã</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mang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đến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những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gì</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gia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đình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nhỏ</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5" name="Group 4"/>
          <p:cNvGrpSpPr/>
          <p:nvPr/>
        </p:nvGrpSpPr>
        <p:grpSpPr>
          <a:xfrm>
            <a:off x="1838632" y="1255853"/>
            <a:ext cx="6553079" cy="1187116"/>
            <a:chOff x="3169902" y="811026"/>
            <a:chExt cx="5919536" cy="1187116"/>
          </a:xfrm>
          <a:solidFill>
            <a:schemeClr val="accent1">
              <a:lumMod val="40000"/>
              <a:lumOff val="60000"/>
            </a:schemeClr>
          </a:solidFill>
        </p:grpSpPr>
        <p:sp>
          <p:nvSpPr>
            <p:cNvPr id="2" name="Horizontal Scroll 1"/>
            <p:cNvSpPr/>
            <p:nvPr/>
          </p:nvSpPr>
          <p:spPr>
            <a:xfrm>
              <a:off x="3169902" y="811026"/>
              <a:ext cx="5919536" cy="1187116"/>
            </a:xfrm>
            <a:prstGeom prst="horizontalScroll">
              <a:avLst>
                <a:gd name="adj" fmla="val 19167"/>
              </a:avLst>
            </a:prstGeom>
            <a:grp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3" name="TextBox 2"/>
            <p:cNvSpPr txBox="1"/>
            <p:nvPr/>
          </p:nvSpPr>
          <p:spPr>
            <a:xfrm>
              <a:off x="3755960" y="1128133"/>
              <a:ext cx="5069305" cy="584775"/>
            </a:xfrm>
            <a:prstGeom prst="rect">
              <a:avLst/>
            </a:prstGeom>
            <a:grpFill/>
          </p:spPr>
          <p:txBody>
            <a:bodyPr wrap="square" rtlCol="0">
              <a:spAutoFit/>
            </a:bodyPr>
            <a:lstStyle/>
            <a:p>
              <a:r>
                <a:rPr lang="en-US" sz="3200" dirty="0" err="1">
                  <a:solidFill>
                    <a:srgbClr val="C00000"/>
                  </a:solidFill>
                  <a:latin typeface="Times New Roman" pitchFamily="18" charset="0"/>
                  <a:ea typeface="Arial-Rounded" panose="020B0500000000000000" pitchFamily="34" charset="0"/>
                  <a:cs typeface="Times New Roman" pitchFamily="18" charset="0"/>
                </a:rPr>
                <a:t>Biết</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nấu</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ăn</a:t>
              </a:r>
              <a:endParaRPr lang="en-US" sz="3200" dirty="0">
                <a:solidFill>
                  <a:srgbClr val="C00000"/>
                </a:solidFill>
                <a:latin typeface="Times New Roman" pitchFamily="18" charset="0"/>
                <a:ea typeface="Arial-Rounded" panose="020B0500000000000000" pitchFamily="34" charset="0"/>
                <a:cs typeface="Times New Roman" pitchFamily="18" charset="0"/>
              </a:endParaRPr>
            </a:p>
          </p:txBody>
        </p:sp>
      </p:grpSp>
      <p:grpSp>
        <p:nvGrpSpPr>
          <p:cNvPr id="14" name="Group 13"/>
          <p:cNvGrpSpPr/>
          <p:nvPr/>
        </p:nvGrpSpPr>
        <p:grpSpPr>
          <a:xfrm>
            <a:off x="1838632" y="2551648"/>
            <a:ext cx="6600005" cy="1187116"/>
            <a:chOff x="3169902" y="811026"/>
            <a:chExt cx="5961924" cy="1187116"/>
          </a:xfrm>
        </p:grpSpPr>
        <p:sp>
          <p:nvSpPr>
            <p:cNvPr id="15" name="Horizontal Scroll 14"/>
            <p:cNvSpPr/>
            <p:nvPr/>
          </p:nvSpPr>
          <p:spPr>
            <a:xfrm>
              <a:off x="3169902" y="811026"/>
              <a:ext cx="5919536" cy="1187116"/>
            </a:xfrm>
            <a:prstGeom prst="horizontalScroll">
              <a:avLst>
                <a:gd name="adj" fmla="val 19167"/>
              </a:avLst>
            </a:prstGeom>
            <a:solidFill>
              <a:schemeClr val="accent4">
                <a:lumMod val="40000"/>
                <a:lumOff val="60000"/>
              </a:schemeClr>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8" name="TextBox 17"/>
            <p:cNvSpPr txBox="1"/>
            <p:nvPr/>
          </p:nvSpPr>
          <p:spPr>
            <a:xfrm>
              <a:off x="3447532" y="1100464"/>
              <a:ext cx="5684294" cy="584775"/>
            </a:xfrm>
            <a:prstGeom prst="rect">
              <a:avLst/>
            </a:prstGeom>
            <a:noFill/>
          </p:spPr>
          <p:txBody>
            <a:bodyPr wrap="square" rtlCol="0">
              <a:spAutoFit/>
            </a:bodyPr>
            <a:lstStyle/>
            <a:p>
              <a:r>
                <a:rPr lang="en-US" sz="3200" dirty="0" err="1">
                  <a:solidFill>
                    <a:srgbClr val="C00000"/>
                  </a:solidFill>
                  <a:latin typeface="Times New Roman" pitchFamily="18" charset="0"/>
                  <a:ea typeface="Arial-Rounded" panose="020B0500000000000000" pitchFamily="34" charset="0"/>
                  <a:cs typeface="Times New Roman" pitchFamily="18" charset="0"/>
                </a:rPr>
                <a:t>Có</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cử</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chỉ</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và</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lời</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nói</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lễ</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phép</a:t>
              </a:r>
              <a:endParaRPr lang="en-US" sz="3200" dirty="0">
                <a:solidFill>
                  <a:srgbClr val="C00000"/>
                </a:solidFill>
                <a:latin typeface="Times New Roman" pitchFamily="18" charset="0"/>
                <a:ea typeface="Arial-Rounded" panose="020B0500000000000000" pitchFamily="34" charset="0"/>
                <a:cs typeface="Times New Roman" pitchFamily="18" charset="0"/>
              </a:endParaRPr>
            </a:p>
          </p:txBody>
        </p:sp>
      </p:grpSp>
      <p:grpSp>
        <p:nvGrpSpPr>
          <p:cNvPr id="20" name="Group 19"/>
          <p:cNvGrpSpPr/>
          <p:nvPr/>
        </p:nvGrpSpPr>
        <p:grpSpPr>
          <a:xfrm>
            <a:off x="1838634" y="3889349"/>
            <a:ext cx="6553078" cy="1187116"/>
            <a:chOff x="3169902" y="811026"/>
            <a:chExt cx="6929401" cy="1187116"/>
          </a:xfrm>
          <a:solidFill>
            <a:schemeClr val="accent2">
              <a:lumMod val="40000"/>
              <a:lumOff val="60000"/>
            </a:schemeClr>
          </a:solidFill>
        </p:grpSpPr>
        <p:sp>
          <p:nvSpPr>
            <p:cNvPr id="21" name="Horizontal Scroll 20"/>
            <p:cNvSpPr/>
            <p:nvPr/>
          </p:nvSpPr>
          <p:spPr>
            <a:xfrm>
              <a:off x="3169902" y="811026"/>
              <a:ext cx="6929401" cy="1187116"/>
            </a:xfrm>
            <a:prstGeom prst="horizontalScroll">
              <a:avLst>
                <a:gd name="adj" fmla="val 19167"/>
              </a:avLst>
            </a:prstGeom>
            <a:grp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2" name="TextBox 21"/>
            <p:cNvSpPr txBox="1"/>
            <p:nvPr/>
          </p:nvSpPr>
          <p:spPr>
            <a:xfrm>
              <a:off x="3579949" y="1112196"/>
              <a:ext cx="6495332" cy="584775"/>
            </a:xfrm>
            <a:prstGeom prst="rect">
              <a:avLst/>
            </a:prstGeom>
            <a:grpFill/>
          </p:spPr>
          <p:txBody>
            <a:bodyPr wrap="square" rtlCol="0">
              <a:spAutoFit/>
            </a:bodyPr>
            <a:lstStyle/>
            <a:p>
              <a:r>
                <a:rPr lang="en-US" sz="3200" dirty="0" err="1">
                  <a:solidFill>
                    <a:srgbClr val="C00000"/>
                  </a:solidFill>
                  <a:latin typeface="Times New Roman" pitchFamily="18" charset="0"/>
                  <a:ea typeface="Arial-Rounded" panose="020B0500000000000000" pitchFamily="34" charset="0"/>
                  <a:cs typeface="Times New Roman" pitchFamily="18" charset="0"/>
                </a:rPr>
                <a:t>Chăm</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làm</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và</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biết</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giúp</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đỡ</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bố</a:t>
              </a:r>
              <a:r>
                <a:rPr lang="en-US" sz="3200" dirty="0">
                  <a:solidFill>
                    <a:srgbClr val="C00000"/>
                  </a:solidFill>
                  <a:latin typeface="Times New Roman" pitchFamily="18" charset="0"/>
                  <a:ea typeface="Arial-Rounded" panose="020B0500000000000000" pitchFamily="34" charset="0"/>
                  <a:cs typeface="Times New Roman" pitchFamily="18" charset="0"/>
                </a:rPr>
                <a:t> </a:t>
              </a:r>
              <a:r>
                <a:rPr lang="en-US" sz="3200" dirty="0" err="1">
                  <a:solidFill>
                    <a:srgbClr val="C00000"/>
                  </a:solidFill>
                  <a:latin typeface="Times New Roman" pitchFamily="18" charset="0"/>
                  <a:ea typeface="Arial-Rounded" panose="020B0500000000000000" pitchFamily="34" charset="0"/>
                  <a:cs typeface="Times New Roman" pitchFamily="18" charset="0"/>
                </a:rPr>
                <a:t>mẹ</a:t>
              </a:r>
              <a:endParaRPr lang="en-US" sz="3200" dirty="0">
                <a:solidFill>
                  <a:srgbClr val="C00000"/>
                </a:solidFill>
                <a:latin typeface="Times New Roman" pitchFamily="18" charset="0"/>
                <a:ea typeface="Arial-Rounded" panose="020B0500000000000000" pitchFamily="34" charset="0"/>
                <a:cs typeface="Times New Roman" pitchFamily="18" charset="0"/>
              </a:endParaRPr>
            </a:p>
          </p:txBody>
        </p:sp>
      </p:grpSp>
      <p:sp>
        <p:nvSpPr>
          <p:cNvPr id="6" name="5-Point Star 5"/>
          <p:cNvSpPr/>
          <p:nvPr/>
        </p:nvSpPr>
        <p:spPr>
          <a:xfrm>
            <a:off x="439180" y="1384994"/>
            <a:ext cx="1074821" cy="1018333"/>
          </a:xfrm>
          <a:prstGeom prst="star5">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A</a:t>
            </a:r>
            <a:endParaRPr lang="en-US" sz="4000" b="1" dirty="0">
              <a:solidFill>
                <a:schemeClr val="tx1"/>
              </a:solidFill>
              <a:latin typeface="Times New Roman" pitchFamily="18" charset="0"/>
              <a:cs typeface="Times New Roman" pitchFamily="18" charset="0"/>
            </a:endParaRPr>
          </a:p>
        </p:txBody>
      </p:sp>
      <p:sp>
        <p:nvSpPr>
          <p:cNvPr id="25" name="5-Point Star 24"/>
          <p:cNvSpPr/>
          <p:nvPr/>
        </p:nvSpPr>
        <p:spPr>
          <a:xfrm>
            <a:off x="439180" y="2614709"/>
            <a:ext cx="1074821" cy="1018333"/>
          </a:xfrm>
          <a:prstGeom prst="star5">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itchFamily="18" charset="0"/>
                <a:cs typeface="Times New Roman" pitchFamily="18" charset="0"/>
              </a:rPr>
              <a:t>B</a:t>
            </a:r>
          </a:p>
        </p:txBody>
      </p:sp>
      <p:sp>
        <p:nvSpPr>
          <p:cNvPr id="26" name="5-Point Star 25"/>
          <p:cNvSpPr/>
          <p:nvPr/>
        </p:nvSpPr>
        <p:spPr>
          <a:xfrm>
            <a:off x="439182" y="3889349"/>
            <a:ext cx="1074821" cy="1018333"/>
          </a:xfrm>
          <a:prstGeom prst="star5">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C</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90462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3000" fill="hold" grpId="0" nodeType="clickEffect">
                                  <p:stCondLst>
                                    <p:cond delay="0"/>
                                  </p:stCondLst>
                                  <p:childTnLst>
                                    <p:animScale>
                                      <p:cBhvr>
                                        <p:cTn id="6" dur="1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xmlns=""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xmlns="" id="{32E29622-6938-4F27-BA2F-8E57C68A088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0" b="100000" l="0" r="98667"/>
                    </a14:imgEffect>
                  </a14:imgLayer>
                </a14:imgProps>
              </a:ext>
              <a:ext uri="{28A0092B-C50C-407E-A947-70E740481C1C}">
                <a14:useLocalDpi xmlns:a14="http://schemas.microsoft.com/office/drawing/2010/main" xmlns=""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xmlns=""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endParaRPr>
          </a:p>
        </p:txBody>
      </p:sp>
      <p:pic>
        <p:nvPicPr>
          <p:cNvPr id="10" name="图片 12">
            <a:extLst>
              <a:ext uri="{FF2B5EF4-FFF2-40B4-BE49-F238E27FC236}">
                <a16:creationId xmlns:a16="http://schemas.microsoft.com/office/drawing/2014/main" xmlns="" id="{37A7A021-B942-4826-8E86-0E1DA4522F2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xmlns=""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2" cstate="print">
            <a:extLst>
              <a:ext uri="{BEBA8EAE-BF5A-486C-A8C5-ECC9F3942E4B}">
                <a14:imgProps xmlns:a14="http://schemas.microsoft.com/office/drawing/2010/main" xmlns="">
                  <a14:imgLayer r:embed="rId17">
                    <a14:imgEffect>
                      <a14:backgroundRemoval t="4568" b="92614" l="2875" r="95813"/>
                    </a14:imgEffect>
                  </a14:imgLayer>
                </a14:imgProps>
              </a:ext>
              <a:ext uri="{28A0092B-C50C-407E-A947-70E740481C1C}">
                <a14:useLocalDpi xmlns:a14="http://schemas.microsoft.com/office/drawing/2010/main" xmlns=""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p:cNvSpPr/>
          <p:nvPr/>
        </p:nvSpPr>
        <p:spPr>
          <a:xfrm>
            <a:off x="152255" y="4360862"/>
            <a:ext cx="4095896"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A.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Trời</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nhiều</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sao</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0" name="Rounded Rectangle 9"/>
          <p:cNvSpPr/>
          <p:nvPr/>
        </p:nvSpPr>
        <p:spPr>
          <a:xfrm>
            <a:off x="4419599" y="4376738"/>
            <a:ext cx="4332147"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B.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Mẹ</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thức</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khuya</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nhiều</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2" name="Rounded Rectangle 11"/>
          <p:cNvSpPr/>
          <p:nvPr/>
        </p:nvSpPr>
        <p:spPr>
          <a:xfrm>
            <a:off x="152255" y="5585308"/>
            <a:ext cx="4095895"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C.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Mẹ</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và</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bé</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ngắm</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sao</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ounded Rectangle 12"/>
          <p:cNvSpPr/>
          <p:nvPr/>
        </p:nvSpPr>
        <p:spPr>
          <a:xfrm>
            <a:off x="4419600" y="5577032"/>
            <a:ext cx="4332146"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D.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Mẹ</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phải</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dậy</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sớm</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3" name="TextBox 2"/>
          <p:cNvSpPr txBox="1"/>
          <p:nvPr/>
        </p:nvSpPr>
        <p:spPr>
          <a:xfrm>
            <a:off x="1029390" y="967590"/>
            <a:ext cx="6887764" cy="304698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noProof="0" dirty="0" err="1" smtClean="0">
                <a:solidFill>
                  <a:srgbClr val="A50021"/>
                </a:solidFill>
                <a:latin typeface="Times New Roman" pitchFamily="18" charset="0"/>
                <a:cs typeface="Times New Roman" pitchFamily="18" charset="0"/>
              </a:rPr>
              <a:t>Câu</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thơ</a:t>
            </a:r>
            <a:r>
              <a:rPr lang="en-US" sz="3200" b="1" noProof="0" dirty="0" smtClean="0">
                <a:solidFill>
                  <a:srgbClr val="A50021"/>
                </a:solidFill>
                <a:latin typeface="Times New Roman"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A50021"/>
                </a:solidFill>
                <a:latin typeface="Times New Roman" pitchFamily="18" charset="0"/>
                <a:cs typeface="Times New Roman" pitchFamily="18" charset="0"/>
              </a:rPr>
              <a:t>“</a:t>
            </a:r>
            <a:r>
              <a:rPr lang="en-US" sz="3200" b="1" dirty="0" err="1" smtClean="0">
                <a:solidFill>
                  <a:srgbClr val="A50021"/>
                </a:solidFill>
                <a:latin typeface="Times New Roman" pitchFamily="18" charset="0"/>
                <a:cs typeface="Times New Roman" pitchFamily="18" charset="0"/>
              </a:rPr>
              <a:t>Những</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ngôi</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sao</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thức</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ngoài</a:t>
            </a:r>
            <a:r>
              <a:rPr lang="en-US" sz="3200" b="1" dirty="0" smtClean="0">
                <a:solidFill>
                  <a:srgbClr val="A50021"/>
                </a:solidFill>
                <a:latin typeface="Times New Roman" pitchFamily="18" charset="0"/>
                <a:cs typeface="Times New Roman" pitchFamily="18" charset="0"/>
              </a:rPr>
              <a:t> </a:t>
            </a:r>
            <a:r>
              <a:rPr lang="en-US" sz="3200" b="1" dirty="0" err="1" smtClean="0">
                <a:solidFill>
                  <a:srgbClr val="A50021"/>
                </a:solidFill>
                <a:latin typeface="Times New Roman" pitchFamily="18" charset="0"/>
                <a:cs typeface="Times New Roman" pitchFamily="18" charset="0"/>
              </a:rPr>
              <a:t>kia</a:t>
            </a:r>
            <a:endParaRPr lang="en-US" sz="3200" b="1" dirty="0" smtClean="0">
              <a:solidFill>
                <a:srgbClr val="A5002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smtClean="0">
                <a:solidFill>
                  <a:srgbClr val="A50021"/>
                </a:solidFill>
                <a:latin typeface="Times New Roman" pitchFamily="18" charset="0"/>
                <a:cs typeface="Times New Roman" pitchFamily="18" charset="0"/>
              </a:rPr>
              <a:t>Không</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bằng</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mẹ</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đã</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thức</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vì</a:t>
            </a:r>
            <a:r>
              <a:rPr lang="en-US" sz="3200" b="1" noProof="0" dirty="0" smtClean="0">
                <a:solidFill>
                  <a:srgbClr val="A50021"/>
                </a:solidFill>
                <a:latin typeface="Times New Roman" pitchFamily="18" charset="0"/>
                <a:cs typeface="Times New Roman" pitchFamily="18" charset="0"/>
              </a:rPr>
              <a:t> </a:t>
            </a:r>
            <a:r>
              <a:rPr lang="en-US" sz="3200" b="1" noProof="0" dirty="0" err="1" smtClean="0">
                <a:solidFill>
                  <a:srgbClr val="A50021"/>
                </a:solidFill>
                <a:latin typeface="Times New Roman" pitchFamily="18" charset="0"/>
                <a:cs typeface="Times New Roman" pitchFamily="18" charset="0"/>
              </a:rPr>
              <a:t>chúng</a:t>
            </a:r>
            <a:r>
              <a:rPr lang="en-US" sz="3200" b="1" noProof="0" dirty="0" smtClean="0">
                <a:solidFill>
                  <a:srgbClr val="A50021"/>
                </a:solidFill>
                <a:latin typeface="Times New Roman" pitchFamily="18" charset="0"/>
                <a:cs typeface="Times New Roman" pitchFamily="18" charset="0"/>
              </a:rPr>
              <a:t> con”.</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3200" i="1" dirty="0" smtClean="0">
              <a:solidFill>
                <a:srgbClr val="002060"/>
              </a:solidFill>
              <a:latin typeface="Times New Roman" pitchFamily="18" charset="0"/>
              <a:cs typeface="Times New Roman"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3200" i="1" dirty="0" smtClean="0">
                <a:solidFill>
                  <a:srgbClr val="002060"/>
                </a:solidFill>
                <a:latin typeface="Times New Roman" pitchFamily="18" charset="0"/>
                <a:cs typeface="Times New Roman" pitchFamily="18" charset="0"/>
              </a:rPr>
              <a:t>Cho </a:t>
            </a:r>
            <a:r>
              <a:rPr lang="en-US" sz="3200" i="1" dirty="0" err="1" smtClean="0">
                <a:solidFill>
                  <a:srgbClr val="002060"/>
                </a:solidFill>
                <a:latin typeface="Times New Roman" pitchFamily="18" charset="0"/>
                <a:cs typeface="Times New Roman" pitchFamily="18" charset="0"/>
              </a:rPr>
              <a:t>biết</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điều</a:t>
            </a:r>
            <a:r>
              <a:rPr lang="en-US" sz="3200" i="1" dirty="0" smtClean="0">
                <a:solidFill>
                  <a:srgbClr val="002060"/>
                </a:solidFill>
                <a:latin typeface="Times New Roman" pitchFamily="18" charset="0"/>
                <a:cs typeface="Times New Roman" pitchFamily="18" charset="0"/>
              </a:rPr>
              <a:t> </a:t>
            </a:r>
            <a:r>
              <a:rPr lang="en-US" sz="3200" i="1" dirty="0" err="1" smtClean="0">
                <a:solidFill>
                  <a:srgbClr val="002060"/>
                </a:solidFill>
                <a:latin typeface="Times New Roman" pitchFamily="18" charset="0"/>
                <a:cs typeface="Times New Roman" pitchFamily="18" charset="0"/>
              </a:rPr>
              <a:t>gì</a:t>
            </a:r>
            <a:r>
              <a:rPr lang="en-US" sz="3200" i="1" dirty="0" smtClean="0">
                <a:solidFill>
                  <a:srgbClr val="002060"/>
                </a:solidFill>
                <a:latin typeface="Times New Roman" pitchFamily="18" charset="0"/>
                <a:cs typeface="Times New Roman" pitchFamily="18" charset="0"/>
              </a:rPr>
              <a:t>?</a:t>
            </a:r>
            <a:r>
              <a:rPr lang="en-US" sz="3200" i="1" noProof="0" dirty="0" smtClean="0">
                <a:solidFill>
                  <a:srgbClr val="002060"/>
                </a:solidFill>
                <a:latin typeface="Times New Roman" pitchFamily="18" charset="0"/>
                <a:cs typeface="Times New Roman" pitchFamily="18" charset="0"/>
              </a:rPr>
              <a:t> </a:t>
            </a:r>
            <a:endParaRPr kumimoji="0" lang="en-US" sz="3200" b="0"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1"/>
            <p:extLst>
              <p:ext uri="{DAA4B4D4-6D71-4841-9C94-3DE7FCFB9230}">
                <p14:media xmlns:p14="http://schemas.microsoft.com/office/powerpoint/2010/main" xmlns="" r:embed="rId19"/>
              </p:ext>
            </p:extLst>
          </p:nvPr>
        </p:nvPicPr>
        <p:blipFill>
          <a:blip r:embed="rId20" cstate="print"/>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2"/>
            <p:extLst>
              <p:ext uri="{DAA4B4D4-6D71-4841-9C94-3DE7FCFB9230}">
                <p14:media xmlns:p14="http://schemas.microsoft.com/office/powerpoint/2010/main" xmlns="" r:embed="rId21"/>
              </p:ext>
            </p:extLst>
          </p:nvPr>
        </p:nvPicPr>
        <p:blipFill>
          <a:blip r:embed="rId20" cstate="print"/>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2"/>
            <p:extLst>
              <p:ext uri="{DAA4B4D4-6D71-4841-9C94-3DE7FCFB9230}">
                <p14:media xmlns:p14="http://schemas.microsoft.com/office/powerpoint/2010/main" xmlns="" r:embed="rId21"/>
              </p:ext>
            </p:extLst>
          </p:nvPr>
        </p:nvPicPr>
        <p:blipFill>
          <a:blip r:embed="rId20" cstate="print"/>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2"/>
            <p:extLst>
              <p:ext uri="{DAA4B4D4-6D71-4841-9C94-3DE7FCFB9230}">
                <p14:media xmlns:p14="http://schemas.microsoft.com/office/powerpoint/2010/main" xmlns="" r:embed="rId21"/>
              </p:ext>
            </p:extLst>
          </p:nvPr>
        </p:nvPicPr>
        <p:blipFill>
          <a:blip r:embed="rId20" cstate="print"/>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Bắt</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đầu</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p>
          </p:txBody>
        </p:sp>
      </p:grpSp>
      <p:pic>
        <p:nvPicPr>
          <p:cNvPr id="24" name="Picture 3" descr="C:\Users\ADMIN\Desktop\Picture2.png"/>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 name="Group 24">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1" name="Group 30">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7" name="Group 36">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3" name="Group 42">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HẾT GIỜ</a:t>
            </a:r>
          </a:p>
        </p:txBody>
      </p:sp>
      <p:pic>
        <p:nvPicPr>
          <p:cNvPr id="9" name="het gio-ok">
            <a:hlinkClick r:id="" action="ppaction://media"/>
          </p:cNvPr>
          <p:cNvPicPr>
            <a:picLocks noChangeAspect="1"/>
          </p:cNvPicPr>
          <p:nvPr>
            <a:audioFile r:link="rId3"/>
            <p:extLst>
              <p:ext uri="{DAA4B4D4-6D71-4841-9C94-3DE7FCFB9230}">
                <p14:media xmlns:p14="http://schemas.microsoft.com/office/powerpoint/2010/main" xmlns="" r:embed="rId24"/>
              </p:ext>
            </p:extLst>
          </p:nvPr>
        </p:nvPicPr>
        <p:blipFill>
          <a:blip r:embed="rId20" cstate="print"/>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4"/>
            <p:extLst>
              <p:ext uri="{DAA4B4D4-6D71-4841-9C94-3DE7FCFB9230}">
                <p14:media xmlns:p14="http://schemas.microsoft.com/office/powerpoint/2010/main" xmlns="" r:embed="rId25"/>
              </p:ext>
            </p:extLst>
          </p:nvPr>
        </p:nvPicPr>
        <p:blipFill>
          <a:blip r:embed="rId20"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xmlns="" val="137292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smtClean="0">
                <a:solidFill>
                  <a:srgbClr val="FF0000"/>
                </a:solidFill>
                <a:latin typeface="Times New Roman" pitchFamily="18" charset="0"/>
                <a:cs typeface="Times New Roman" pitchFamily="18" charset="0"/>
                <a:sym typeface="+mn-lt"/>
              </a:rPr>
              <a:t>Luyện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tập</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theo</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văn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bản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đọc</a:t>
            </a:r>
            <a:endParaRPr lang="en-US" sz="4000" b="1"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xmlns="" val="1698916747"/>
      </p:ext>
    </p:extLst>
  </p:cSld>
  <p:clrMapOvr>
    <a:masterClrMapping/>
  </p:clrMapOvr>
  <mc:AlternateContent xmlns:mc="http://schemas.openxmlformats.org/markup-compatibility/2006">
    <mc:Choice xmlns:p14="http://schemas.microsoft.com/office/powerpoint/2010/main" xmlns="" Requires="p14">
      <p:transition p14:dur="10" advTm="3000"/>
    </mc:Choice>
    <mc:Fallback>
      <p:transition advTm="3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6615" y="625992"/>
            <a:ext cx="11507048" cy="1299410"/>
          </a:xfrm>
          <a:prstGeom prst="roundRect">
            <a:avLst/>
          </a:prstGeom>
          <a:solidFill>
            <a:schemeClr val="bg1">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4" name="Picture 3"/>
          <p:cNvPicPr>
            <a:picLocks noChangeAspect="1"/>
          </p:cNvPicPr>
          <p:nvPr/>
        </p:nvPicPr>
        <p:blipFill>
          <a:blip r:embed="rId2" cstate="print"/>
          <a:stretch>
            <a:fillRect/>
          </a:stretch>
        </p:blipFill>
        <p:spPr>
          <a:xfrm>
            <a:off x="0" y="0"/>
            <a:ext cx="12192000" cy="6858000"/>
          </a:xfrm>
          <a:prstGeom prst="rect">
            <a:avLst/>
          </a:prstGeom>
        </p:spPr>
      </p:pic>
      <p:sp>
        <p:nvSpPr>
          <p:cNvPr id="10" name="Rounded Rectangle 9"/>
          <p:cNvSpPr/>
          <p:nvPr/>
        </p:nvSpPr>
        <p:spPr>
          <a:xfrm>
            <a:off x="1404240" y="438275"/>
            <a:ext cx="9383520" cy="7729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2060"/>
                </a:solidFill>
                <a:latin typeface="Times New Roman" pitchFamily="18" charset="0"/>
                <a:ea typeface="Arial-Rounded" panose="020B0500000000000000" pitchFamily="34" charset="0"/>
                <a:cs typeface="Times New Roman" pitchFamily="18" charset="0"/>
              </a:rPr>
              <a:t>1. </a:t>
            </a:r>
            <a:r>
              <a:rPr lang="vi-VN" sz="3200" b="1" dirty="0">
                <a:solidFill>
                  <a:srgbClr val="002060"/>
                </a:solidFill>
                <a:latin typeface="Times New Roman" pitchFamily="18" charset="0"/>
                <a:ea typeface="Arial-Rounded" panose="020B0500000000000000" pitchFamily="34" charset="0"/>
                <a:cs typeface="Times New Roman" pitchFamily="18" charset="0"/>
              </a:rPr>
              <a:t>Những câu nào dưới đây thể hiện thái độ lịch sự</a:t>
            </a:r>
            <a:r>
              <a:rPr lang="vi-VN" sz="3200" b="1" dirty="0" smtClean="0">
                <a:solidFill>
                  <a:srgbClr val="002060"/>
                </a:solidFill>
                <a:latin typeface="Times New Roman" pitchFamily="18" charset="0"/>
                <a:ea typeface="Arial-Rounded" panose="020B0500000000000000" pitchFamily="34" charset="0"/>
                <a:cs typeface="Times New Roman" pitchFamily="18" charset="0"/>
              </a:rPr>
              <a:t>:</a:t>
            </a:r>
            <a:endParaRPr lang="en-US" sz="3200" b="1" dirty="0">
              <a:solidFill>
                <a:srgbClr val="002060"/>
              </a:solidFill>
              <a:latin typeface="Times New Roman" pitchFamily="18" charset="0"/>
              <a:ea typeface="Arial-Rounded" panose="020B0500000000000000" pitchFamily="34" charset="0"/>
              <a:cs typeface="Times New Roman" pitchFamily="18" charset="0"/>
            </a:endParaRPr>
          </a:p>
        </p:txBody>
      </p:sp>
      <p:graphicFrame>
        <p:nvGraphicFramePr>
          <p:cNvPr id="6" name="Diagram 5"/>
          <p:cNvGraphicFramePr/>
          <p:nvPr>
            <p:extLst>
              <p:ext uri="{D42A27DB-BD31-4B8C-83A1-F6EECF244321}">
                <p14:modId xmlns:p14="http://schemas.microsoft.com/office/powerpoint/2010/main" xmlns="" val="1403790387"/>
              </p:ext>
            </p:extLst>
          </p:nvPr>
        </p:nvGraphicFramePr>
        <p:xfrm>
          <a:off x="1538866" y="1796525"/>
          <a:ext cx="8552987" cy="4389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730478" y="3677265"/>
            <a:ext cx="716196" cy="75058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62011201"/>
      </p:ext>
    </p:extLst>
  </p:cSld>
  <p:clrMapOvr>
    <a:masterClrMapping/>
  </p:clrMapOvr>
  <mc:AlternateContent xmlns:mc="http://schemas.openxmlformats.org/markup-compatibility/2006">
    <mc:Choice xmlns:p14="http://schemas.microsoft.com/office/powerpoint/2010/main" xmlns="" Requires="p14">
      <p:transition spd="slow" p14:dur="175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6" grpId="0">
        <p:bldAsOne/>
      </p:bldGraphic>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Rounded Rectangle 5"/>
          <p:cNvSpPr/>
          <p:nvPr/>
        </p:nvSpPr>
        <p:spPr>
          <a:xfrm>
            <a:off x="0" y="461495"/>
            <a:ext cx="12724975" cy="722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2060"/>
                </a:solidFill>
                <a:latin typeface="Times New Roman" pitchFamily="18" charset="0"/>
                <a:ea typeface="Arial-Rounded" panose="020B0500000000000000" pitchFamily="34" charset="0"/>
                <a:cs typeface="Times New Roman" pitchFamily="18" charset="0"/>
              </a:rPr>
              <a:t>2.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Cùng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bạn</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đóng</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vai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nói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và</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đáp</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lời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yêu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cầu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đề</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nghị</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xmlns="" val="0"/>
              </a:ext>
            </a:extLst>
          </a:blip>
          <a:srcRect l="47718" t="6164" r="3333" b="14170"/>
          <a:stretch/>
        </p:blipFill>
        <p:spPr>
          <a:xfrm>
            <a:off x="6377050" y="2898264"/>
            <a:ext cx="2023542" cy="3582794"/>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xmlns="" val="0"/>
              </a:ext>
            </a:extLst>
          </a:blip>
          <a:srcRect l="-3333" t="6164" r="49083" b="14170"/>
          <a:stretch/>
        </p:blipFill>
        <p:spPr>
          <a:xfrm>
            <a:off x="3303169" y="2995318"/>
            <a:ext cx="2242695" cy="3582794"/>
          </a:xfrm>
          <a:prstGeom prst="rect">
            <a:avLst/>
          </a:prstGeom>
        </p:spPr>
      </p:pic>
      <p:grpSp>
        <p:nvGrpSpPr>
          <p:cNvPr id="13" name="Group 12"/>
          <p:cNvGrpSpPr/>
          <p:nvPr/>
        </p:nvGrpSpPr>
        <p:grpSpPr>
          <a:xfrm>
            <a:off x="8996516" y="1277144"/>
            <a:ext cx="2821859" cy="1806664"/>
            <a:chOff x="8996516" y="1277144"/>
            <a:chExt cx="2821859" cy="1806664"/>
          </a:xfrm>
        </p:grpSpPr>
        <p:sp>
          <p:nvSpPr>
            <p:cNvPr id="9" name="Cloud Callout 8"/>
            <p:cNvSpPr/>
            <p:nvPr/>
          </p:nvSpPr>
          <p:spPr>
            <a:xfrm>
              <a:off x="8996516" y="1277144"/>
              <a:ext cx="2821859" cy="1806664"/>
            </a:xfrm>
            <a:prstGeom prst="cloudCallout">
              <a:avLst>
                <a:gd name="adj1" fmla="val -77134"/>
                <a:gd name="adj2" fmla="val 66277"/>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TextBox 11"/>
            <p:cNvSpPr txBox="1"/>
            <p:nvPr/>
          </p:nvSpPr>
          <p:spPr>
            <a:xfrm>
              <a:off x="9438968" y="1718381"/>
              <a:ext cx="2212259" cy="830997"/>
            </a:xfrm>
            <a:prstGeom prst="rect">
              <a:avLst/>
            </a:prstGeom>
            <a:noFill/>
          </p:spPr>
          <p:txBody>
            <a:bodyPr wrap="square" rtlCol="0">
              <a:spAutoFit/>
            </a:bodyPr>
            <a:lstStyle/>
            <a:p>
              <a:pPr algn="just"/>
              <a:r>
                <a:rPr lang="en-US" sz="2400" dirty="0" err="1" smtClean="0">
                  <a:solidFill>
                    <a:srgbClr val="002060"/>
                  </a:solidFill>
                  <a:latin typeface="Times New Roman" pitchFamily="18" charset="0"/>
                  <a:cs typeface="Times New Roman" pitchFamily="18" charset="0"/>
                </a:rPr>
                <a:t>Bác</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cho</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tôi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một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bát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phở</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gà</a:t>
              </a:r>
              <a:r>
                <a:rPr lang="en-US" sz="2400" dirty="0" smtClean="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p:txBody>
        </p:sp>
      </p:grpSp>
      <p:grpSp>
        <p:nvGrpSpPr>
          <p:cNvPr id="25" name="Group 24"/>
          <p:cNvGrpSpPr/>
          <p:nvPr/>
        </p:nvGrpSpPr>
        <p:grpSpPr>
          <a:xfrm>
            <a:off x="656697" y="1277144"/>
            <a:ext cx="3325368" cy="1806664"/>
            <a:chOff x="9026013" y="1364827"/>
            <a:chExt cx="2821859" cy="1806664"/>
          </a:xfrm>
        </p:grpSpPr>
        <p:sp>
          <p:nvSpPr>
            <p:cNvPr id="27" name="Cloud Callout 26"/>
            <p:cNvSpPr/>
            <p:nvPr/>
          </p:nvSpPr>
          <p:spPr>
            <a:xfrm>
              <a:off x="9026013" y="1364827"/>
              <a:ext cx="2821859" cy="1806664"/>
            </a:xfrm>
            <a:prstGeom prst="cloudCallout">
              <a:avLst>
                <a:gd name="adj1" fmla="val 48437"/>
                <a:gd name="adj2" fmla="val 65189"/>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TextBox 27"/>
            <p:cNvSpPr txBox="1"/>
            <p:nvPr/>
          </p:nvSpPr>
          <p:spPr>
            <a:xfrm>
              <a:off x="9383363" y="1806064"/>
              <a:ext cx="2212259" cy="830997"/>
            </a:xfrm>
            <a:prstGeom prst="rect">
              <a:avLst/>
            </a:prstGeom>
            <a:noFill/>
          </p:spPr>
          <p:txBody>
            <a:bodyPr wrap="square" rtlCol="0">
              <a:spAutoFit/>
            </a:bodyPr>
            <a:lstStyle/>
            <a:p>
              <a:pPr algn="just"/>
              <a:r>
                <a:rPr lang="en-US" sz="2400" dirty="0" smtClean="0">
                  <a:solidFill>
                    <a:srgbClr val="002060"/>
                  </a:solidFill>
                  <a:latin typeface="Times New Roman" pitchFamily="18" charset="0"/>
                  <a:cs typeface="Times New Roman" pitchFamily="18" charset="0"/>
                </a:rPr>
                <a:t>Xin </a:t>
              </a:r>
              <a:r>
                <a:rPr lang="en-US" sz="2400" dirty="0" err="1" smtClean="0">
                  <a:solidFill>
                    <a:srgbClr val="002060"/>
                  </a:solidFill>
                  <a:latin typeface="Times New Roman" pitchFamily="18" charset="0"/>
                  <a:cs typeface="Times New Roman" pitchFamily="18" charset="0"/>
                </a:rPr>
                <a:t>lỗi</a:t>
              </a:r>
              <a:r>
                <a:rPr lang="en-US" sz="2400" dirty="0" smtClean="0">
                  <a:solidFill>
                    <a:srgbClr val="002060"/>
                  </a:solidFill>
                  <a:latin typeface="Times New Roman" pitchFamily="18" charset="0"/>
                  <a:cs typeface="Times New Roman" pitchFamily="18" charset="0"/>
                </a:rPr>
                <a:t> ở </a:t>
              </a:r>
              <a:r>
                <a:rPr lang="en-US" sz="2400" dirty="0" err="1" smtClean="0">
                  <a:solidFill>
                    <a:srgbClr val="002060"/>
                  </a:solidFill>
                  <a:latin typeface="Times New Roman" pitchFamily="18" charset="0"/>
                  <a:cs typeface="Times New Roman" pitchFamily="18" charset="0"/>
                </a:rPr>
                <a:t>đây</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không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có</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phở</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gà</a:t>
              </a:r>
              <a:r>
                <a:rPr lang="en-US" sz="2400" dirty="0" smtClean="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p:txBody>
        </p:sp>
      </p:grpSp>
      <p:grpSp>
        <p:nvGrpSpPr>
          <p:cNvPr id="29" name="Group 28"/>
          <p:cNvGrpSpPr/>
          <p:nvPr/>
        </p:nvGrpSpPr>
        <p:grpSpPr>
          <a:xfrm>
            <a:off x="9134167" y="3426336"/>
            <a:ext cx="2821859" cy="1806664"/>
            <a:chOff x="8996516" y="1277144"/>
            <a:chExt cx="2821859" cy="1806664"/>
          </a:xfrm>
          <a:solidFill>
            <a:schemeClr val="accent2">
              <a:lumMod val="60000"/>
              <a:lumOff val="40000"/>
            </a:schemeClr>
          </a:solidFill>
        </p:grpSpPr>
        <p:sp>
          <p:nvSpPr>
            <p:cNvPr id="30" name="Cloud Callout 29"/>
            <p:cNvSpPr/>
            <p:nvPr/>
          </p:nvSpPr>
          <p:spPr>
            <a:xfrm>
              <a:off x="8996516" y="1277144"/>
              <a:ext cx="2821859" cy="1806664"/>
            </a:xfrm>
            <a:prstGeom prst="cloudCallout">
              <a:avLst>
                <a:gd name="adj1" fmla="val -77482"/>
                <a:gd name="adj2" fmla="val -19166"/>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1" name="TextBox 30"/>
            <p:cNvSpPr txBox="1"/>
            <p:nvPr/>
          </p:nvSpPr>
          <p:spPr>
            <a:xfrm>
              <a:off x="9438968" y="1718381"/>
              <a:ext cx="2212259" cy="830997"/>
            </a:xfrm>
            <a:prstGeom prst="rect">
              <a:avLst/>
            </a:prstGeom>
            <a:grpFill/>
          </p:spPr>
          <p:txBody>
            <a:bodyPr wrap="square" rtlCol="0">
              <a:spAutoFit/>
            </a:bodyPr>
            <a:lstStyle/>
            <a:p>
              <a:pPr algn="just"/>
              <a:r>
                <a:rPr lang="en-US" sz="2400" dirty="0" err="1" smtClean="0">
                  <a:solidFill>
                    <a:srgbClr val="002060"/>
                  </a:solidFill>
                  <a:latin typeface="Times New Roman" pitchFamily="18" charset="0"/>
                  <a:cs typeface="Times New Roman" pitchFamily="18" charset="0"/>
                </a:rPr>
                <a:t>Vậy</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bác</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cho</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tôi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xin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bát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miến</a:t>
              </a:r>
              <a:r>
                <a:rPr lang="en-US" sz="2400" dirty="0" smtClean="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p:txBody>
        </p:sp>
      </p:grpSp>
      <p:grpSp>
        <p:nvGrpSpPr>
          <p:cNvPr id="32" name="Group 31"/>
          <p:cNvGrpSpPr/>
          <p:nvPr/>
        </p:nvGrpSpPr>
        <p:grpSpPr>
          <a:xfrm flipH="1">
            <a:off x="240655" y="3745900"/>
            <a:ext cx="2821859" cy="1806664"/>
            <a:chOff x="8996516" y="1277144"/>
            <a:chExt cx="2821859" cy="1806664"/>
          </a:xfrm>
          <a:solidFill>
            <a:schemeClr val="accent2">
              <a:lumMod val="60000"/>
              <a:lumOff val="40000"/>
            </a:schemeClr>
          </a:solidFill>
        </p:grpSpPr>
        <p:sp>
          <p:nvSpPr>
            <p:cNvPr id="33" name="Cloud Callout 32"/>
            <p:cNvSpPr/>
            <p:nvPr/>
          </p:nvSpPr>
          <p:spPr>
            <a:xfrm>
              <a:off x="8996516" y="1277144"/>
              <a:ext cx="2821859" cy="1806664"/>
            </a:xfrm>
            <a:prstGeom prst="cloudCallout">
              <a:avLst>
                <a:gd name="adj1" fmla="val -68771"/>
                <a:gd name="adj2" fmla="val -425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TextBox 33"/>
            <p:cNvSpPr txBox="1"/>
            <p:nvPr/>
          </p:nvSpPr>
          <p:spPr>
            <a:xfrm>
              <a:off x="9438968" y="1718381"/>
              <a:ext cx="2212259" cy="830997"/>
            </a:xfrm>
            <a:prstGeom prst="rect">
              <a:avLst/>
            </a:prstGeom>
            <a:grpFill/>
          </p:spPr>
          <p:txBody>
            <a:bodyPr wrap="square" rtlCol="0">
              <a:spAutoFit/>
            </a:bodyPr>
            <a:lstStyle/>
            <a:p>
              <a:pPr algn="just"/>
              <a:r>
                <a:rPr lang="en-US" sz="2400" dirty="0" err="1" smtClean="0">
                  <a:solidFill>
                    <a:srgbClr val="002060"/>
                  </a:solidFill>
                  <a:latin typeface="Times New Roman" pitchFamily="18" charset="0"/>
                  <a:cs typeface="Times New Roman" pitchFamily="18" charset="0"/>
                </a:rPr>
                <a:t>Vâng</a:t>
              </a:r>
              <a:r>
                <a:rPr lang="en-US" sz="2400" dirty="0" smtClean="0">
                  <a:solidFill>
                    <a:srgbClr val="002060"/>
                  </a:solidFill>
                  <a:latin typeface="Times New Roman" pitchFamily="18" charset="0"/>
                  <a:cs typeface="Times New Roman" pitchFamily="18" charset="0"/>
                </a:rPr>
                <a:t> ạ! </a:t>
              </a:r>
              <a:r>
                <a:rPr lang="en-US" sz="2400" dirty="0" err="1" smtClean="0">
                  <a:solidFill>
                    <a:srgbClr val="002060"/>
                  </a:solidFill>
                  <a:latin typeface="Times New Roman" pitchFamily="18" charset="0"/>
                  <a:cs typeface="Times New Roman" pitchFamily="18" charset="0"/>
                </a:rPr>
                <a:t>Bác</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chờ</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một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chút</a:t>
              </a:r>
              <a:r>
                <a:rPr lang="en-US" sz="2400" dirty="0" smtClean="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187005290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6615" y="625992"/>
            <a:ext cx="11507048" cy="1299410"/>
          </a:xfrm>
          <a:prstGeom prst="roundRect">
            <a:avLst/>
          </a:prstGeom>
          <a:solidFill>
            <a:schemeClr val="bg1">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4" name="Picture 3"/>
          <p:cNvPicPr>
            <a:picLocks noChangeAspect="1"/>
          </p:cNvPicPr>
          <p:nvPr/>
        </p:nvPicPr>
        <p:blipFill>
          <a:blip r:embed="rId2" cstate="print"/>
          <a:stretch>
            <a:fillRect/>
          </a:stretch>
        </p:blipFill>
        <p:spPr>
          <a:xfrm>
            <a:off x="0" y="0"/>
            <a:ext cx="12192000" cy="6858000"/>
          </a:xfrm>
          <a:prstGeom prst="rect">
            <a:avLst/>
          </a:prstGeom>
        </p:spPr>
      </p:pic>
      <p:sp>
        <p:nvSpPr>
          <p:cNvPr id="10" name="Rounded Rectangle 9"/>
          <p:cNvSpPr/>
          <p:nvPr/>
        </p:nvSpPr>
        <p:spPr>
          <a:xfrm>
            <a:off x="1618379" y="116383"/>
            <a:ext cx="9383520" cy="7729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1" dirty="0" smtClean="0">
                <a:solidFill>
                  <a:srgbClr val="002060"/>
                </a:solidFill>
                <a:latin typeface="Times New Roman" pitchFamily="18" charset="0"/>
                <a:ea typeface="Arial-Rounded" panose="020B0500000000000000" pitchFamily="34" charset="0"/>
                <a:cs typeface="Times New Roman" pitchFamily="18" charset="0"/>
              </a:rPr>
              <a:t>1. </a:t>
            </a:r>
            <a:r>
              <a:rPr lang="en-US" sz="3200" b="1" dirty="0" err="1">
                <a:solidFill>
                  <a:srgbClr val="002060"/>
                </a:solidFill>
                <a:latin typeface="Times New Roman" pitchFamily="18" charset="0"/>
                <a:ea typeface="Arial-Rounded" panose="020B0500000000000000" pitchFamily="34" charset="0"/>
                <a:cs typeface="Times New Roman" pitchFamily="18" charset="0"/>
              </a:rPr>
              <a:t>Cùng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đóng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vai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đáp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yêu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cầu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nghị</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graphicFrame>
        <p:nvGraphicFramePr>
          <p:cNvPr id="6" name="Diagram 5"/>
          <p:cNvGraphicFramePr/>
          <p:nvPr>
            <p:extLst>
              <p:ext uri="{D42A27DB-BD31-4B8C-83A1-F6EECF244321}">
                <p14:modId xmlns:p14="http://schemas.microsoft.com/office/powerpoint/2010/main" xmlns="" val="370385108"/>
              </p:ext>
            </p:extLst>
          </p:nvPr>
        </p:nvGraphicFramePr>
        <p:xfrm>
          <a:off x="1679950" y="1005750"/>
          <a:ext cx="8552987" cy="439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1879197" y="4275488"/>
            <a:ext cx="716196" cy="75058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70C0"/>
              </a:solidFill>
              <a:latin typeface="Times New Roman" pitchFamily="18" charset="0"/>
              <a:cs typeface="Times New Roman" pitchFamily="18" charset="0"/>
            </a:endParaRPr>
          </a:p>
        </p:txBody>
      </p:sp>
      <p:grpSp>
        <p:nvGrpSpPr>
          <p:cNvPr id="7" name="Group 6"/>
          <p:cNvGrpSpPr/>
          <p:nvPr/>
        </p:nvGrpSpPr>
        <p:grpSpPr>
          <a:xfrm>
            <a:off x="1679951" y="5039096"/>
            <a:ext cx="1114688" cy="1592412"/>
            <a:chOff x="1" y="2801192"/>
            <a:chExt cx="1114688" cy="1592412"/>
          </a:xfrm>
          <a:solidFill>
            <a:srgbClr val="FF6600"/>
          </a:solidFill>
        </p:grpSpPr>
        <p:sp>
          <p:nvSpPr>
            <p:cNvPr id="12" name="Chevron 11"/>
            <p:cNvSpPr/>
            <p:nvPr/>
          </p:nvSpPr>
          <p:spPr>
            <a:xfrm rot="5400000">
              <a:off x="-238861" y="3040054"/>
              <a:ext cx="1592412" cy="1114688"/>
            </a:xfrm>
            <a:prstGeom prst="chevron">
              <a:avLst/>
            </a:prstGeom>
            <a:grpFill/>
            <a:ln>
              <a:solidFill>
                <a:schemeClr val="accent2">
                  <a:lumMod val="60000"/>
                  <a:lumOff val="40000"/>
                </a:schemeClr>
              </a:solidFill>
            </a:ln>
          </p:spPr>
          <p:style>
            <a:lnRef idx="2">
              <a:scrgbClr r="0" g="0" b="0"/>
            </a:lnRef>
            <a:fillRef idx="1">
              <a:scrgbClr r="0" g="0" b="0"/>
            </a:fillRef>
            <a:effectRef idx="1">
              <a:schemeClr val="accent2">
                <a:hueOff val="-1455363"/>
                <a:satOff val="-83928"/>
                <a:lumOff val="8628"/>
                <a:alphaOff val="0"/>
              </a:schemeClr>
            </a:effectRef>
            <a:fontRef idx="minor">
              <a:schemeClr val="lt1"/>
            </a:fontRef>
          </p:style>
        </p:sp>
        <p:sp>
          <p:nvSpPr>
            <p:cNvPr id="13" name="Chevron 4"/>
            <p:cNvSpPr txBox="1"/>
            <p:nvPr/>
          </p:nvSpPr>
          <p:spPr>
            <a:xfrm>
              <a:off x="1" y="3358536"/>
              <a:ext cx="1114688" cy="477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latin typeface="Times New Roman" pitchFamily="18" charset="0"/>
                  <a:cs typeface="Times New Roman" pitchFamily="18" charset="0"/>
                </a:rPr>
                <a:t>d</a:t>
              </a:r>
              <a:endParaRPr lang="en-US" sz="4000" kern="1200" dirty="0">
                <a:latin typeface="Times New Roman" pitchFamily="18" charset="0"/>
                <a:cs typeface="Times New Roman" pitchFamily="18" charset="0"/>
              </a:endParaRPr>
            </a:p>
          </p:txBody>
        </p:sp>
      </p:grpSp>
      <p:grpSp>
        <p:nvGrpSpPr>
          <p:cNvPr id="8" name="Group 7"/>
          <p:cNvGrpSpPr/>
          <p:nvPr/>
        </p:nvGrpSpPr>
        <p:grpSpPr>
          <a:xfrm>
            <a:off x="2794639" y="5059490"/>
            <a:ext cx="7438298" cy="1035068"/>
            <a:chOff x="1114688" y="2769338"/>
            <a:chExt cx="7438298" cy="1035068"/>
          </a:xfrm>
        </p:grpSpPr>
        <p:sp>
          <p:nvSpPr>
            <p:cNvPr id="9" name="Round Same Side Corner Rectangle 8"/>
            <p:cNvSpPr/>
            <p:nvPr/>
          </p:nvSpPr>
          <p:spPr>
            <a:xfrm rot="5400000">
              <a:off x="4316303" y="-432277"/>
              <a:ext cx="1035068" cy="7438298"/>
            </a:xfrm>
            <a:prstGeom prst="round2SameRect">
              <a:avLst/>
            </a:prstGeom>
            <a:solidFill>
              <a:schemeClr val="accent2">
                <a:lumMod val="60000"/>
                <a:lumOff val="40000"/>
                <a:alpha val="90000"/>
              </a:schemeClr>
            </a:solidFill>
          </p:spPr>
          <p:style>
            <a:lnRef idx="2">
              <a:schemeClr val="accent2">
                <a:hueOff val="-1455363"/>
                <a:satOff val="-83928"/>
                <a:lumOff val="862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 Same Side Corner Rectangle 6"/>
            <p:cNvSpPr txBox="1"/>
            <p:nvPr/>
          </p:nvSpPr>
          <p:spPr>
            <a:xfrm>
              <a:off x="1114688" y="2819866"/>
              <a:ext cx="7387770" cy="9340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Vậy</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bác</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làm</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cho</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tôi</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bát</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 </a:t>
              </a:r>
              <a:r>
                <a:rPr lang="en-US" sz="2800" b="0" i="0" kern="1200" dirty="0" err="1" smtClean="0">
                  <a:solidFill>
                    <a:srgbClr val="000000"/>
                  </a:solidFill>
                  <a:effectLst/>
                  <a:latin typeface="Times New Roman" pitchFamily="18" charset="0"/>
                  <a:ea typeface="Arial-Rounded" panose="020B0500000000000000" pitchFamily="34" charset="0"/>
                  <a:cs typeface="Times New Roman" pitchFamily="18" charset="0"/>
                </a:rPr>
                <a:t>miến</a:t>
              </a:r>
              <a:r>
                <a:rPr lang="en-US" sz="2800" b="0" i="0" kern="1200" dirty="0" smtClean="0">
                  <a:solidFill>
                    <a:srgbClr val="000000"/>
                  </a:solidFill>
                  <a:effectLst/>
                  <a:latin typeface="Times New Roman" pitchFamily="18" charset="0"/>
                  <a:ea typeface="Arial-Rounded" panose="020B0500000000000000" pitchFamily="34" charset="0"/>
                  <a:cs typeface="Times New Roman" pitchFamily="18" charset="0"/>
                </a:rPr>
                <a:t>.</a:t>
              </a:r>
              <a:endParaRPr lang="en-US" sz="3200" kern="1200"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xmlns="" val="2630286097"/>
      </p:ext>
    </p:extLst>
  </p:cSld>
  <p:clrMapOvr>
    <a:masterClrMapping/>
  </p:clrMapOvr>
  <mc:AlternateContent xmlns:mc="http://schemas.openxmlformats.org/markup-compatibility/2006">
    <mc:Choice xmlns:p14="http://schemas.microsoft.com/office/powerpoint/2010/main" xmlns="" Requires="p14">
      <p:transition spd="slow" p14:dur="175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6" grpId="0">
        <p:bldAsOne/>
      </p:bldGraphic>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xmlns="" id="{32E29622-6938-4F27-BA2F-8E57C68A08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2376742" y="2727900"/>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pic>
        <p:nvPicPr>
          <p:cNvPr id="12" name="图片 14340" descr="28"/>
          <p:cNvPicPr>
            <a:picLocks noChangeAspect="1"/>
          </p:cNvPicPr>
          <p:nvPr/>
        </p:nvPicPr>
        <p:blipFill>
          <a:blip r:embed="rId6" cstate="print"/>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7" cstate="print">
            <a:extLst>
              <a:ext uri="{28A0092B-C50C-407E-A947-70E740481C1C}">
                <a14:useLocalDpi xmlns:a14="http://schemas.microsoft.com/office/drawing/2010/main" xmlns=""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2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1" cstate="print">
            <a:extLst>
              <a:ext uri="{BEBA8EAE-BF5A-486C-A8C5-ECC9F3942E4B}">
                <a14:imgProps xmlns:a14="http://schemas.microsoft.com/office/drawing/2010/main" xmlns="">
                  <a14:imgLayer r:embed="rId16">
                    <a14:imgEffect>
                      <a14:backgroundRemoval t="4568" b="92614" l="2875" r="95813"/>
                    </a14:imgEffect>
                  </a14:imgLayer>
                </a14:imgProps>
              </a:ext>
              <a:ext uri="{28A0092B-C50C-407E-A947-70E740481C1C}">
                <a14:useLocalDpi xmlns:a14="http://schemas.microsoft.com/office/drawing/2010/main" xmlns=""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A.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mộng</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0" name="Rounded Rectangle 9"/>
          <p:cNvSpPr/>
          <p:nvPr/>
        </p:nvSpPr>
        <p:spPr>
          <a:xfrm>
            <a:off x="4445878" y="5510320"/>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D.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tròn</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C.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ngủ</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B.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mơ</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TextBox 12"/>
          <p:cNvSpPr txBox="1"/>
          <p:nvPr/>
        </p:nvSpPr>
        <p:spPr>
          <a:xfrm>
            <a:off x="1014683" y="923953"/>
            <a:ext cx="6880893"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a:t>
            </a:r>
            <a:r>
              <a:rPr kumimoji="0" lang="en-US" sz="36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là</a:t>
            </a:r>
            <a:r>
              <a:rPr kumimoji="0" lang="en-US" sz="36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giấc</a:t>
            </a:r>
            <a:r>
              <a:rPr kumimoji="0" lang="en-US" sz="36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ngủ</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ngon</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8000"/>
                </a:solidFill>
                <a:effectLst/>
                <a:uLnTx/>
                <a:uFillTx/>
                <a:latin typeface="Times New Roman" pitchFamily="18" charset="0"/>
                <a:cs typeface="Times New Roman" pitchFamily="18" charset="0"/>
              </a:rPr>
              <a:t>ngủ</a:t>
            </a:r>
            <a:r>
              <a:rPr kumimoji="0" lang="en-US" sz="3600" b="1" i="0" u="none" strike="noStrike" kern="1200" cap="none" spc="0" normalizeH="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say.</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i="1" noProof="0" dirty="0" err="1" smtClean="0">
                <a:solidFill>
                  <a:srgbClr val="002060"/>
                </a:solidFill>
                <a:latin typeface="Times New Roman" pitchFamily="18" charset="0"/>
                <a:cs typeface="Times New Roman" pitchFamily="18" charset="0"/>
              </a:rPr>
              <a:t>Tìm</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từ</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phù</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hợp</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điền</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vào</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chỗ</a:t>
            </a:r>
            <a:r>
              <a:rPr lang="en-US" sz="3600" i="1" noProof="0" dirty="0" smtClean="0">
                <a:solidFill>
                  <a:srgbClr val="002060"/>
                </a:solidFill>
                <a:latin typeface="Times New Roman" pitchFamily="18" charset="0"/>
                <a:cs typeface="Times New Roman" pitchFamily="18" charset="0"/>
              </a:rPr>
              <a:t> </a:t>
            </a:r>
            <a:r>
              <a:rPr lang="en-US" sz="3600" i="1" noProof="0" dirty="0" err="1" smtClean="0">
                <a:solidFill>
                  <a:srgbClr val="002060"/>
                </a:solidFill>
                <a:latin typeface="Times New Roman" pitchFamily="18" charset="0"/>
                <a:cs typeface="Times New Roman" pitchFamily="18" charset="0"/>
              </a:rPr>
              <a:t>trống</a:t>
            </a:r>
            <a:r>
              <a:rPr lang="en-US" sz="3600" i="1" noProof="0" dirty="0" smtClean="0">
                <a:solidFill>
                  <a:srgbClr val="002060"/>
                </a:solidFill>
                <a:latin typeface="Times New Roman" pitchFamily="18" charset="0"/>
                <a:cs typeface="Times New Roman" pitchFamily="18" charset="0"/>
              </a:rPr>
              <a:t>.</a:t>
            </a:r>
            <a:endParaRPr kumimoji="0" lang="en-US" sz="4000" i="1"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1"/>
            <p:extLst>
              <p:ext uri="{DAA4B4D4-6D71-4841-9C94-3DE7FCFB9230}">
                <p14:media xmlns:p14="http://schemas.microsoft.com/office/powerpoint/2010/main" xmlns="" r:embed="rId18"/>
              </p:ext>
            </p:extLst>
          </p:nvPr>
        </p:nvPicPr>
        <p:blipFill>
          <a:blip r:embed="rId19" cstate="print"/>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2"/>
            <p:extLst>
              <p:ext uri="{DAA4B4D4-6D71-4841-9C94-3DE7FCFB9230}">
                <p14:media xmlns:p14="http://schemas.microsoft.com/office/powerpoint/2010/main" xmlns="" r:embed="rId20"/>
              </p:ext>
            </p:extLst>
          </p:nvPr>
        </p:nvPicPr>
        <p:blipFill>
          <a:blip r:embed="rId19" cstate="print"/>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2"/>
            <p:extLst>
              <p:ext uri="{DAA4B4D4-6D71-4841-9C94-3DE7FCFB9230}">
                <p14:media xmlns:p14="http://schemas.microsoft.com/office/powerpoint/2010/main" xmlns="" r:embed="rId20"/>
              </p:ext>
            </p:extLst>
          </p:nvPr>
        </p:nvPicPr>
        <p:blipFill>
          <a:blip r:embed="rId19" cstate="print"/>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2"/>
            <p:extLst>
              <p:ext uri="{DAA4B4D4-6D71-4841-9C94-3DE7FCFB9230}">
                <p14:media xmlns:p14="http://schemas.microsoft.com/office/powerpoint/2010/main" xmlns="" r:embed="rId20"/>
              </p:ext>
            </p:extLst>
          </p:nvPr>
        </p:nvPicPr>
        <p:blipFill>
          <a:blip r:embed="rId19" cstate="print"/>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Bắt</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đầu</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p>
          </p:txBody>
        </p:sp>
      </p:grpSp>
      <p:pic>
        <p:nvPicPr>
          <p:cNvPr id="23" name="Picture 3" descr="C:\Users\ADMIN\Desktop\Picture2.pn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4" name="Group 23">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0" name="Group 29">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6" name="Group 35">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2" name="Group 41">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HẾT GIỜ</a:t>
            </a:r>
          </a:p>
        </p:txBody>
      </p:sp>
      <p:pic>
        <p:nvPicPr>
          <p:cNvPr id="50" name="het gio-ok">
            <a:hlinkClick r:id="" action="ppaction://media"/>
          </p:cNvPr>
          <p:cNvPicPr>
            <a:picLocks noChangeAspect="1"/>
          </p:cNvPicPr>
          <p:nvPr>
            <a:audioFile r:link="rId3"/>
            <p:extLst>
              <p:ext uri="{DAA4B4D4-6D71-4841-9C94-3DE7FCFB9230}">
                <p14:media xmlns:p14="http://schemas.microsoft.com/office/powerpoint/2010/main" xmlns="" r:embed="rId23"/>
              </p:ext>
            </p:extLst>
          </p:nvPr>
        </p:nvPicPr>
        <p:blipFill>
          <a:blip r:embed="rId19" cstate="print"/>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4"/>
            <p:extLst>
              <p:ext uri="{DAA4B4D4-6D71-4841-9C94-3DE7FCFB9230}">
                <p14:media xmlns:p14="http://schemas.microsoft.com/office/powerpoint/2010/main" xmlns="" r:embed="rId24"/>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xmlns="" val="18445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1" cstate="print">
            <a:extLst>
              <a:ext uri="{BEBA8EAE-BF5A-486C-A8C5-ECC9F3942E4B}">
                <a14:imgProps xmlns:a14="http://schemas.microsoft.com/office/drawing/2010/main" xmlns="">
                  <a14:imgLayer r:embed="rId16">
                    <a14:imgEffect>
                      <a14:backgroundRemoval t="4568" b="92614" l="2875" r="95813"/>
                    </a14:imgEffect>
                  </a14:imgLayer>
                </a14:imgProps>
              </a:ext>
              <a:ext uri="{28A0092B-C50C-407E-A947-70E740481C1C}">
                <a14:useLocalDpi xmlns:a14="http://schemas.microsoft.com/office/drawing/2010/main" xmlns=""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ounded Rectangle 10"/>
          <p:cNvSpPr/>
          <p:nvPr/>
        </p:nvSpPr>
        <p:spPr>
          <a:xfrm>
            <a:off x="4419600" y="5566258"/>
            <a:ext cx="425130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D. </a:t>
            </a:r>
            <a:r>
              <a:rPr lang="en-US" sz="3200" b="1" dirty="0" err="1" smtClean="0">
                <a:solidFill>
                  <a:srgbClr val="008000"/>
                </a:solidFill>
                <a:latin typeface="Times New Roman" pitchFamily="18" charset="0"/>
                <a:cs typeface="Times New Roman" pitchFamily="18" charset="0"/>
              </a:rPr>
              <a:t>ngồi</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ru</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quạt</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A.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thức</a:t>
            </a: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quạt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ru</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C. </a:t>
            </a:r>
            <a:r>
              <a:rPr lang="en-US" sz="3200" b="1" dirty="0" err="1" smtClean="0">
                <a:solidFill>
                  <a:srgbClr val="008000"/>
                </a:solidFill>
                <a:latin typeface="Times New Roman" pitchFamily="18" charset="0"/>
                <a:cs typeface="Times New Roman" pitchFamily="18" charset="0"/>
              </a:rPr>
              <a:t>ngủ</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ru</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quạt</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4" name="Rounded Rectangle 13"/>
          <p:cNvSpPr/>
          <p:nvPr/>
        </p:nvSpPr>
        <p:spPr>
          <a:xfrm>
            <a:off x="4419598" y="4376882"/>
            <a:ext cx="4179893"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B. </a:t>
            </a:r>
            <a:r>
              <a:rPr kumimoji="0" lang="en-US" sz="3200" b="1" i="0" u="none" strike="noStrike" kern="1200" cap="none" spc="0" normalizeH="0" baseline="0" noProof="0" dirty="0" err="1" smtClean="0">
                <a:ln>
                  <a:noFill/>
                </a:ln>
                <a:solidFill>
                  <a:srgbClr val="008000"/>
                </a:solidFill>
                <a:effectLst/>
                <a:uLnTx/>
                <a:uFillTx/>
                <a:latin typeface="Times New Roman" pitchFamily="18" charset="0"/>
                <a:cs typeface="Times New Roman" pitchFamily="18" charset="0"/>
              </a:rPr>
              <a:t>ngủ</a:t>
            </a:r>
            <a:r>
              <a:rPr kumimoji="0" lang="en-US" sz="3200" b="1" i="0" u="none" strike="noStrike" kern="1200" cap="none" spc="0" normalizeH="0" baseline="0" noProof="0" dirty="0" smtClean="0">
                <a:ln>
                  <a:noFill/>
                </a:ln>
                <a:solidFill>
                  <a:srgbClr val="008000"/>
                </a:solidFill>
                <a:effectLst/>
                <a:uLnTx/>
                <a:uFillTx/>
                <a:latin typeface="Times New Roman" pitchFamily="18" charset="0"/>
                <a:cs typeface="Times New Roman" pitchFamily="18" charset="0"/>
              </a:rPr>
              <a: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quạt</a:t>
            </a:r>
            <a:r>
              <a:rPr kumimoji="0" lang="en-US" sz="3200" b="1" i="0" u="none" strike="noStrike" kern="1200" cap="none" spc="0" normalizeH="0" noProof="0" dirty="0" smtClean="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008000"/>
                </a:solidFill>
                <a:effectLst/>
                <a:uLnTx/>
                <a:uFillTx/>
                <a:latin typeface="Times New Roman" pitchFamily="18" charset="0"/>
                <a:cs typeface="Times New Roman" pitchFamily="18" charset="0"/>
              </a:rPr>
              <a:t>ru</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5" name="TextBox 14"/>
          <p:cNvSpPr txBox="1"/>
          <p:nvPr/>
        </p:nvSpPr>
        <p:spPr>
          <a:xfrm>
            <a:off x="911097" y="1430685"/>
            <a:ext cx="668053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A50021"/>
                </a:solidFill>
                <a:effectLst/>
                <a:uLnTx/>
                <a:uFillTx/>
                <a:latin typeface="Times New Roman" pitchFamily="18" charset="0"/>
                <a:cs typeface="Times New Roman" pitchFamily="18" charset="0"/>
              </a:rPr>
              <a:t>Những</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từ</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chỉ</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hoạt</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động</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của</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mẹ</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có</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xuất</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hiện</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trong</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bài</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thơ</a:t>
            </a:r>
            <a:r>
              <a:rPr kumimoji="0" lang="en-US" sz="3600" b="1" i="0" u="none" strike="noStrike" kern="1200" cap="none" spc="0" normalizeH="0" noProof="0" dirty="0" smtClean="0">
                <a:ln>
                  <a:noFill/>
                </a:ln>
                <a:solidFill>
                  <a:srgbClr val="A50021"/>
                </a:solidFill>
                <a:effectLst/>
                <a:uLnTx/>
                <a:uFillTx/>
                <a:latin typeface="Times New Roman" pitchFamily="18" charset="0"/>
                <a:cs typeface="Times New Roman" pitchFamily="18" charset="0"/>
              </a:rPr>
              <a:t> “ </a:t>
            </a:r>
            <a:r>
              <a:rPr kumimoji="0" lang="en-US" sz="3600" b="1" i="0" u="none" strike="noStrike" kern="1200" cap="none" spc="0" normalizeH="0" noProof="0" dirty="0" err="1" smtClean="0">
                <a:ln>
                  <a:noFill/>
                </a:ln>
                <a:solidFill>
                  <a:srgbClr val="A50021"/>
                </a:solidFill>
                <a:effectLst/>
                <a:uLnTx/>
                <a:uFillTx/>
                <a:latin typeface="Times New Roman" pitchFamily="18" charset="0"/>
                <a:cs typeface="Times New Roman" pitchFamily="18" charset="0"/>
              </a:rPr>
              <a:t>Mẹ</a:t>
            </a:r>
            <a:r>
              <a:rPr lang="en-US" sz="3600" b="1" dirty="0" smtClean="0">
                <a:solidFill>
                  <a:srgbClr val="A50021"/>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A50021"/>
              </a:solidFill>
              <a:effectLst/>
              <a:uLnTx/>
              <a:uFillTx/>
              <a:latin typeface="Times New Roman" pitchFamily="18" charset="0"/>
              <a:cs typeface="Times New Roman" pitchFamily="18" charset="0"/>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1"/>
            <p:extLst>
              <p:ext uri="{DAA4B4D4-6D71-4841-9C94-3DE7FCFB9230}">
                <p14:media xmlns:p14="http://schemas.microsoft.com/office/powerpoint/2010/main" xmlns="" r:embed="rId18"/>
              </p:ext>
            </p:extLst>
          </p:nvPr>
        </p:nvPicPr>
        <p:blipFill>
          <a:blip r:embed="rId19" cstate="print"/>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2"/>
            <p:extLst>
              <p:ext uri="{DAA4B4D4-6D71-4841-9C94-3DE7FCFB9230}">
                <p14:media xmlns:p14="http://schemas.microsoft.com/office/powerpoint/2010/main" xmlns="" r:embed="rId20"/>
              </p:ext>
            </p:extLst>
          </p:nvPr>
        </p:nvPicPr>
        <p:blipFill>
          <a:blip r:embed="rId19" cstate="print"/>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2"/>
            <p:extLst>
              <p:ext uri="{DAA4B4D4-6D71-4841-9C94-3DE7FCFB9230}">
                <p14:media xmlns:p14="http://schemas.microsoft.com/office/powerpoint/2010/main" xmlns="" r:embed="rId20"/>
              </p:ext>
            </p:extLst>
          </p:nvPr>
        </p:nvPicPr>
        <p:blipFill>
          <a:blip r:embed="rId19" cstate="print"/>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2"/>
            <p:extLst>
              <p:ext uri="{DAA4B4D4-6D71-4841-9C94-3DE7FCFB9230}">
                <p14:media xmlns:p14="http://schemas.microsoft.com/office/powerpoint/2010/main" xmlns="" r:embed="rId20"/>
              </p:ext>
            </p:extLst>
          </p:nvPr>
        </p:nvPicPr>
        <p:blipFill>
          <a:blip r:embed="rId19" cstate="print"/>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Bắt</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GB" sz="11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đầu</a:t>
              </a:r>
              <a:r>
                <a:rPr kumimoji="0" lang="en-GB" sz="11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p>
          </p:txBody>
        </p:sp>
      </p:grpSp>
      <p:pic>
        <p:nvPicPr>
          <p:cNvPr id="25" name="Picture 3" descr="C:\Users\ADMIN\Desktop\Picture2.pn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6" name="Group 25">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HẾT GIỜ</a:t>
            </a:r>
          </a:p>
        </p:txBody>
      </p:sp>
      <p:pic>
        <p:nvPicPr>
          <p:cNvPr id="52" name="het gio-ok">
            <a:hlinkClick r:id="" action="ppaction://media"/>
          </p:cNvPr>
          <p:cNvPicPr>
            <a:picLocks noChangeAspect="1"/>
          </p:cNvPicPr>
          <p:nvPr>
            <a:audioFile r:link="rId3"/>
            <p:extLst>
              <p:ext uri="{DAA4B4D4-6D71-4841-9C94-3DE7FCFB9230}">
                <p14:media xmlns:p14="http://schemas.microsoft.com/office/powerpoint/2010/main" xmlns="" r:embed="rId23"/>
              </p:ext>
            </p:extLst>
          </p:nvPr>
        </p:nvPicPr>
        <p:blipFill>
          <a:blip r:embed="rId19" cstate="print"/>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4"/>
            <p:extLst>
              <p:ext uri="{DAA4B4D4-6D71-4841-9C94-3DE7FCFB9230}">
                <p14:media xmlns:p14="http://schemas.microsoft.com/office/powerpoint/2010/main" xmlns="" r:embed="rId24"/>
              </p:ext>
            </p:extLst>
          </p:nvPr>
        </p:nvPicPr>
        <p:blipFill>
          <a:blip r:embed="rId19" cstate="print"/>
          <a:stretch>
            <a:fillRect/>
          </a:stretch>
        </p:blipFill>
        <p:spPr>
          <a:xfrm>
            <a:off x="14173200" y="3134299"/>
            <a:ext cx="609600" cy="609600"/>
          </a:xfrm>
          <a:prstGeom prst="rect">
            <a:avLst/>
          </a:prstGeom>
        </p:spPr>
      </p:pic>
    </p:spTree>
    <p:extLst>
      <p:ext uri="{BB962C8B-B14F-4D97-AF65-F5344CB8AC3E}">
        <p14:creationId xmlns:p14="http://schemas.microsoft.com/office/powerpoint/2010/main" xmlns="" val="6579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latin typeface="Times New Roman" pitchFamily="18" charset="0"/>
              <a:cs typeface="Times New Roman" pitchFamily="18" charset="0"/>
            </a:endParaRPr>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latin typeface="Times New Roman" pitchFamily="18" charset="0"/>
              <a:cs typeface="Times New Roman" pitchFamily="18" charset="0"/>
            </a:endParaRPr>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itchFamily="18" charset="0"/>
                <a:ea typeface="Arial-Rounded" panose="020B0500000000000000" pitchFamily="34" charset="0"/>
                <a:cs typeface="Times New Roman" pitchFamily="18" charset="0"/>
              </a:rPr>
              <a:t>Tuần</a:t>
            </a:r>
            <a:r>
              <a:rPr lang="en-US" sz="4000" b="1" dirty="0">
                <a:solidFill>
                  <a:srgbClr val="00B0F0"/>
                </a:solidFill>
                <a:latin typeface="Times New Roman" pitchFamily="18" charset="0"/>
                <a:ea typeface="Arial-Rounded" panose="020B0500000000000000" pitchFamily="34" charset="0"/>
                <a:cs typeface="Times New Roman" pitchFamily="18" charset="0"/>
              </a:rPr>
              <a:t> </a:t>
            </a:r>
            <a:r>
              <a:rPr lang="en-US" sz="4000" b="1" dirty="0" smtClean="0">
                <a:solidFill>
                  <a:srgbClr val="00B0F0"/>
                </a:solidFill>
                <a:latin typeface="Times New Roman" pitchFamily="18" charset="0"/>
                <a:ea typeface="Arial-Rounded" panose="020B0500000000000000" pitchFamily="34" charset="0"/>
                <a:cs typeface="Times New Roman" pitchFamily="18" charset="0"/>
              </a:rPr>
              <a:t>15</a:t>
            </a:r>
            <a:endParaRPr lang="en-US" sz="4000" b="1" dirty="0">
              <a:solidFill>
                <a:srgbClr val="00B0F0"/>
              </a:solidFill>
              <a:latin typeface="Times New Roman" pitchFamily="18" charset="0"/>
              <a:ea typeface="Arial-Rounded" panose="020B0500000000000000" pitchFamily="34" charset="0"/>
              <a:cs typeface="Times New Roman" pitchFamily="18" charset="0"/>
            </a:endParaRP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Times New Roman" pitchFamily="18" charset="0"/>
                <a:ea typeface="Arial-Rounded" pitchFamily="34" charset="0"/>
                <a:cs typeface="Times New Roman" pitchFamily="18" charset="0"/>
              </a:rPr>
              <a:t>MÁI ẤM GIA ĐÌNH</a:t>
            </a:r>
            <a:endParaRPr lang="en-US" sz="8000" b="1" dirty="0">
              <a:ln w="3175">
                <a:solidFill>
                  <a:schemeClr val="bg1"/>
                </a:solidFill>
              </a:ln>
              <a:solidFill>
                <a:schemeClr val="bg1"/>
              </a:solidFill>
              <a:latin typeface="Times New Roman" pitchFamily="18" charset="0"/>
              <a:ea typeface="Arial-Rounded" pitchFamily="34" charset="0"/>
              <a:cs typeface="Times New Roman" pitchFamily="18"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itchFamily="18" charset="0"/>
                <a:ea typeface="Arial-Rounded" pitchFamily="34" charset="0"/>
                <a:cs typeface="Times New Roman" pitchFamily="18" charset="0"/>
              </a:rPr>
              <a:t>Bài</a:t>
            </a:r>
            <a:endParaRPr lang="en-US" sz="3200" b="1" dirty="0">
              <a:solidFill>
                <a:schemeClr val="bg1"/>
              </a:solidFill>
              <a:latin typeface="Times New Roman" pitchFamily="18" charset="0"/>
              <a:ea typeface="Arial-Rounded" pitchFamily="34" charset="0"/>
              <a:cs typeface="Times New Roman" pitchFamily="18" charset="0"/>
            </a:endParaRPr>
          </a:p>
          <a:p>
            <a:pPr algn="ctr"/>
            <a:r>
              <a:rPr lang="en-US" sz="4267" b="1" dirty="0" smtClean="0">
                <a:solidFill>
                  <a:schemeClr val="bg1"/>
                </a:solidFill>
                <a:latin typeface="Times New Roman" pitchFamily="18" charset="0"/>
                <a:ea typeface="Arial-Rounded" pitchFamily="34" charset="0"/>
                <a:cs typeface="Times New Roman" pitchFamily="18" charset="0"/>
              </a:rPr>
              <a:t>27</a:t>
            </a:r>
            <a:endParaRPr lang="en-US" sz="4267" b="1" dirty="0">
              <a:solidFill>
                <a:schemeClr val="bg1"/>
              </a:solidFill>
              <a:latin typeface="Times New Roman" pitchFamily="18" charset="0"/>
              <a:ea typeface="Arial-Rounded" pitchFamily="34" charset="0"/>
              <a:cs typeface="Times New Roman" pitchFamily="18" charset="0"/>
            </a:endParaRP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smtClean="0">
                <a:solidFill>
                  <a:srgbClr val="0070C0"/>
                </a:solidFill>
                <a:latin typeface="Times New Roman" pitchFamily="18" charset="0"/>
                <a:ea typeface="Arial-Rounded" pitchFamily="34" charset="0"/>
                <a:cs typeface="Times New Roman" pitchFamily="18" charset="0"/>
              </a:rPr>
              <a:t>TRÒ CHƠI CỦA BỐ</a:t>
            </a:r>
            <a:endParaRPr lang="en-US" sz="4400" b="1" dirty="0">
              <a:solidFill>
                <a:srgbClr val="0070C0"/>
              </a:solidFill>
              <a:latin typeface="Times New Roman" pitchFamily="18" charset="0"/>
              <a:ea typeface="Arial-Rounded" pitchFamily="34" charset="0"/>
              <a:cs typeface="Times New Roman" pitchFamily="18" charset="0"/>
            </a:endParaRPr>
          </a:p>
        </p:txBody>
      </p:sp>
      <p:pic>
        <p:nvPicPr>
          <p:cNvPr id="2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
        <p:nvSpPr>
          <p:cNvPr id="27" name="Text Box 1"/>
          <p:cNvSpPr txBox="1"/>
          <p:nvPr/>
        </p:nvSpPr>
        <p:spPr>
          <a:xfrm>
            <a:off x="2045368" y="6467577"/>
            <a:ext cx="10586696" cy="464614"/>
          </a:xfrm>
          <a:prstGeom prst="rect">
            <a:avLst/>
          </a:prstGeom>
          <a:noFill/>
        </p:spPr>
        <p:txBody>
          <a:bodyPr wrap="square" rtlCol="0">
            <a:spAutoFit/>
          </a:bodyPr>
          <a:lstStyle/>
          <a:p>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436007951"/>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291" y="689548"/>
            <a:ext cx="9920440" cy="5262979"/>
          </a:xfrm>
          <a:prstGeom prst="rect">
            <a:avLst/>
          </a:prstGeom>
          <a:noFill/>
        </p:spPr>
        <p:txBody>
          <a:bodyPr wrap="square" rtlCol="0">
            <a:spAutoFit/>
          </a:bodyPr>
          <a:lstStyle/>
          <a:p>
            <a:pPr algn="ctr"/>
            <a:r>
              <a:rPr lang="pl-PL" sz="2400" b="1" dirty="0" smtClean="0">
                <a:latin typeface="Times New Roman" pitchFamily="18" charset="0"/>
                <a:cs typeface="Times New Roman" pitchFamily="18" charset="0"/>
              </a:rPr>
              <a:t>YÊU CẦU CẦN ĐẠT:</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Đọc đúng các từ khó, biết cách đọc lời thoại của các nhân vật (bố và Hường) trong bài Trò chơi của bố. </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Hiểu nội dung bài đọc: Thông qua trò chơi "ăn cỗ" mà bố và Hường chơi cùng nhau, bài đọc nói lên tình cảm giữa những người thân trong gia đình dành cho nhau, cách bố dạy Hường những điều cần biết trong nói năng và cư xử với người lớn tuổi.</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Rèn kĩ năng hợp tác và làm việc nhóm: Biết chia sẻ những trải nghiệm, suy nghĩ, cảm xúc có liên quan đến VB đọc </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Phát triển vốn từ chỉ tình cảm của người thân trong gia đình, từ chỉ tính cách.</a:t>
            </a:r>
            <a:endParaRPr lang="vi-VN" sz="2400" dirty="0" smtClean="0">
              <a:latin typeface="Times New Roman" pitchFamily="18" charset="0"/>
              <a:cs typeface="Times New Roman" pitchFamily="18" charset="0"/>
            </a:endParaRPr>
          </a:p>
          <a:p>
            <a:r>
              <a:rPr lang="pl-PL" sz="2400" dirty="0" smtClean="0">
                <a:latin typeface="Times New Roman" pitchFamily="18" charset="0"/>
                <a:cs typeface="Times New Roman" pitchFamily="18" charset="0"/>
              </a:rPr>
              <a:t>- Biết nói năng và có cử chỉ lễ phép đối với bố mẹ và người lớn tuổi; biết trân trọng tình cảm gia đình, thêm yêu bố mẹ và có hành động đơn giản thế hiện tình cảm với bố mẹ.</a:t>
            </a:r>
            <a:endParaRPr lang="vi-VN" sz="2400" dirty="0" smtClean="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12192000" cy="6858001"/>
          </a:xfrm>
          <a:prstGeom prst="rect">
            <a:avLst/>
          </a:prstGeom>
        </p:spPr>
      </p:pic>
      <p:sp>
        <p:nvSpPr>
          <p:cNvPr id="5" name="TextBox 4"/>
          <p:cNvSpPr txBox="1"/>
          <p:nvPr/>
        </p:nvSpPr>
        <p:spPr>
          <a:xfrm>
            <a:off x="3641803" y="499494"/>
            <a:ext cx="9966092" cy="584711"/>
          </a:xfrm>
          <a:prstGeom prst="rect">
            <a:avLst/>
          </a:prstGeom>
          <a:noFill/>
        </p:spPr>
        <p:txBody>
          <a:bodyPr wrap="square" lIns="121855" tIns="60928" rIns="121855" bIns="60928" rtlCol="0">
            <a:spAutoFit/>
          </a:bodyPr>
          <a:lstStyle/>
          <a:p>
            <a:pPr algn="just"/>
            <a:r>
              <a:rPr lang="en-US" sz="3000" b="1" dirty="0" err="1" smtClean="0">
                <a:latin typeface="Times New Roman" pitchFamily="18" charset="0"/>
                <a:ea typeface="Arial-Rounded" panose="020B0500000000000000" pitchFamily="34" charset="0"/>
                <a:cs typeface="Times New Roman" pitchFamily="18" charset="0"/>
              </a:rPr>
              <a:t>Em</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thích</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chơi</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trò</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chơi</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gì</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cùng</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bố</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mẹ</a:t>
            </a:r>
            <a:r>
              <a:rPr lang="en-US" sz="3000" b="1" dirty="0" smtClean="0">
                <a:latin typeface="Times New Roman" pitchFamily="18" charset="0"/>
                <a:ea typeface="Arial-Rounded" panose="020B0500000000000000" pitchFamily="34" charset="0"/>
                <a:cs typeface="Times New Roman" pitchFamily="18" charset="0"/>
              </a:rPr>
              <a:t>?</a:t>
            </a:r>
            <a:endParaRPr lang="en-US" sz="3000" b="1" dirty="0">
              <a:latin typeface="Times New Roman" pitchFamily="18" charset="0"/>
              <a:ea typeface="Arial-Rounded" panose="020B0500000000000000" pitchFamily="34" charset="0"/>
              <a:cs typeface="Times New Roman" pitchFamily="18" charset="0"/>
            </a:endParaRPr>
          </a:p>
        </p:txBody>
      </p:sp>
      <p:grpSp>
        <p:nvGrpSpPr>
          <p:cNvPr id="6" name="Group 5"/>
          <p:cNvGrpSpPr/>
          <p:nvPr/>
        </p:nvGrpSpPr>
        <p:grpSpPr>
          <a:xfrm>
            <a:off x="412381" y="475651"/>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itchFamily="18" charset="0"/>
                <a:cs typeface="Times New Roman" pitchFamily="18" charset="0"/>
              </a:endParaRPr>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itchFamily="18" charset="0"/>
                <a:cs typeface="Times New Roman" pitchFamily="18" charset="0"/>
              </a:endParaRPr>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Times New Roman" pitchFamily="18" charset="0"/>
                  <a:cs typeface="Times New Roman" pitchFamily="18" charset="0"/>
                </a:rPr>
                <a:t>ĐỌC</a:t>
              </a:r>
            </a:p>
          </p:txBody>
        </p:sp>
      </p:grpSp>
      <p:pic>
        <p:nvPicPr>
          <p:cNvPr id="10" name="Picture 9"/>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50253" b="57367" l="20008" r="26232"/>
                    </a14:imgEffect>
                  </a14:imgLayer>
                </a14:imgProps>
              </a:ext>
            </a:extLst>
          </a:blip>
          <a:srcRect l="19230" t="49364" r="72990" b="41744"/>
          <a:stretch/>
        </p:blipFill>
        <p:spPr>
          <a:xfrm>
            <a:off x="2030150" y="355511"/>
            <a:ext cx="1391479" cy="894521"/>
          </a:xfrm>
          <a:prstGeom prst="rect">
            <a:avLst/>
          </a:prstGeom>
        </p:spPr>
      </p:pic>
      <p:sp>
        <p:nvSpPr>
          <p:cNvPr id="14" name="Text Box 1"/>
          <p:cNvSpPr txBox="1"/>
          <p:nvPr/>
        </p:nvSpPr>
        <p:spPr>
          <a:xfrm>
            <a:off x="2045368" y="6503671"/>
            <a:ext cx="10586696" cy="464614"/>
          </a:xfrm>
          <a:prstGeom prst="rect">
            <a:avLst/>
          </a:prstGeom>
          <a:noFill/>
        </p:spPr>
        <p:txBody>
          <a:bodyPr wrap="square" rtlCol="0">
            <a:spAutoFit/>
          </a:bodyPr>
          <a:lstStyle/>
          <a:p>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accent1"/>
                </a:solidFill>
                <a:effectLst>
                  <a:glow rad="38100">
                    <a:schemeClr val="accent1">
                      <a:alpha val="40000"/>
                    </a:schemeClr>
                  </a:glow>
                </a:effectLst>
                <a:latin typeface="Times New Roman" pitchFamily="18" charset="0"/>
                <a:cs typeface="Times New Roman" pitchFamily="18" charset="0"/>
              </a:rPr>
              <a:t>- https://www.facebook.com/nhat.linh.3557440</a:t>
            </a:r>
          </a:p>
        </p:txBody>
      </p:sp>
      <p:pic>
        <p:nvPicPr>
          <p:cNvPr id="2" name="Picture 1"/>
          <p:cNvPicPr>
            <a:picLocks noChangeAspect="1"/>
          </p:cNvPicPr>
          <p:nvPr/>
        </p:nvPicPr>
        <p:blipFill rotWithShape="1">
          <a:blip r:embed="rId6" cstate="print">
            <a:extLst>
              <a:ext uri="{BEBA8EAE-BF5A-486C-A8C5-ECC9F3942E4B}">
                <a14:imgProps xmlns:a14="http://schemas.microsoft.com/office/drawing/2010/main" xmlns="">
                  <a14:imgLayer r:embed="rId7">
                    <a14:imgEffect>
                      <a14:saturation sat="200000"/>
                    </a14:imgEffect>
                  </a14:imgLayer>
                </a14:imgProps>
              </a:ext>
            </a:extLst>
          </a:blip>
          <a:srcRect l="36404" t="30858" r="40526" b="39668"/>
          <a:stretch/>
        </p:blipFill>
        <p:spPr>
          <a:xfrm>
            <a:off x="1091578" y="1605544"/>
            <a:ext cx="5727031" cy="41156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17843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338" y="457716"/>
            <a:ext cx="11859118" cy="6401688"/>
          </a:xfrm>
          <a:prstGeom prst="rect">
            <a:avLst/>
          </a:prstGeom>
          <a:noFill/>
        </p:spPr>
        <p:txBody>
          <a:bodyPr wrap="square" lIns="121855" tIns="60928" rIns="121855" bIns="60928" rtlCol="0">
            <a:spAutoFit/>
          </a:bodyPr>
          <a:lstStyle/>
          <a:p>
            <a:pPr indent="463550" algn="just"/>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luôn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cho</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những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iều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nhiên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rảnh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rỗi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ngồi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với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tuổi</a:t>
            </a:r>
            <a:r>
              <a:rPr lang="en-US" sz="2400" dirty="0" smtClean="0">
                <a:latin typeface="Times New Roman" pitchFamily="18" charset="0"/>
                <a:ea typeface="Arial-Rounded" panose="020B0500000000000000" pitchFamily="34" charset="0"/>
                <a:cs typeface="Times New Roman" pitchFamily="18" charset="0"/>
              </a:rPr>
              <a:t>.</a:t>
            </a:r>
          </a:p>
          <a:p>
            <a:pPr indent="463550" algn="just"/>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cỗ</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Mời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hẳn</a:t>
            </a:r>
            <a:r>
              <a:rPr lang="en-US" sz="2400" dirty="0">
                <a:latin typeface="Times New Roman" pitchFamily="18" charset="0"/>
                <a:ea typeface="Arial-Rounded" panose="020B0500000000000000" pitchFamily="34" charset="0"/>
                <a:cs typeface="Times New Roman" pitchFamily="18" charset="0"/>
              </a:rPr>
              <a:t> hoi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nói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a:latin typeface="Times New Roman" pitchFamily="18" charset="0"/>
                <a:ea typeface="Arial-Rounded" panose="020B0500000000000000" pitchFamily="34" charset="0"/>
                <a:cs typeface="Times New Roman" pitchFamily="18" charset="0"/>
              </a:rPr>
              <a:t>Xin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nữa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Cảm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đủ</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rồi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phá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lên</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vi-VN" sz="2400" dirty="0" smtClean="0">
                <a:latin typeface="Times New Roman" pitchFamily="18" charset="0"/>
                <a:ea typeface="Arial-Rounded" panose="020B0500000000000000" pitchFamily="34" charset="0"/>
                <a:cs typeface="Times New Roman" pitchFamily="18" charset="0"/>
              </a:rPr>
              <a:t>đổi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hỏi</a:t>
            </a:r>
            <a:r>
              <a:rPr lang="en-US" sz="2400" dirty="0" smtClean="0">
                <a:latin typeface="Times New Roman" pitchFamily="18" charset="0"/>
                <a:ea typeface="Arial-Rounded" panose="020B0500000000000000" pitchFamily="34" charset="0"/>
                <a:cs typeface="Times New Roman" pitchFamily="18" charset="0"/>
              </a:rPr>
              <a:t>: </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gì</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Dạ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xin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miến</a:t>
            </a:r>
            <a:r>
              <a:rPr lang="en-US" sz="2400" dirty="0">
                <a:latin typeface="Times New Roman" pitchFamily="18" charset="0"/>
                <a:ea typeface="Arial-Rounded" panose="020B0500000000000000" pitchFamily="34" charset="0"/>
                <a:cs typeface="Times New Roman" pitchFamily="18" charset="0"/>
              </a:rPr>
              <a:t> 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Đây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cầm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bảo</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phải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smtClean="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hai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tay</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mà</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nay,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bữa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nhìn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của</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lễ</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phép</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đó</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bát</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m,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nhớ</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với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nghĩ</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dạy</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một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ngoan</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330617" y="0"/>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Times New Roman" pitchFamily="18" charset="0"/>
                <a:ea typeface="Arial-Rounded" panose="020B0500000000000000" pitchFamily="34" charset="0"/>
                <a:cs typeface="Times New Roman" pitchFamily="18" charset="0"/>
              </a:rPr>
              <a:t>	</a:t>
            </a:r>
            <a:r>
              <a:rPr lang="en-US" sz="3200" b="1" dirty="0" smtClean="0">
                <a:solidFill>
                  <a:srgbClr val="FF6600"/>
                </a:solidFill>
                <a:latin typeface="Times New Roman" pitchFamily="18" charset="0"/>
                <a:ea typeface="Arial-Rounded" panose="020B0500000000000000" pitchFamily="34" charset="0"/>
                <a:cs typeface="Times New Roman" pitchFamily="18" charset="0"/>
              </a:rPr>
              <a:t>TRÒ CHƠI CỦA BỐ</a:t>
            </a:r>
            <a:endParaRPr lang="en-US" sz="3200" b="1" dirty="0">
              <a:solidFill>
                <a:srgbClr val="FF6600"/>
              </a:solidFill>
              <a:latin typeface="Times New Roman" pitchFamily="18" charset="0"/>
              <a:ea typeface="Arial-Rounded" panose="020B0500000000000000" pitchFamily="34" charset="0"/>
              <a:cs typeface="Times New Roman" pitchFamily="18" charset="0"/>
            </a:endParaRPr>
          </a:p>
        </p:txBody>
      </p:sp>
      <p:sp>
        <p:nvSpPr>
          <p:cNvPr id="10" name="7-Point Star 9"/>
          <p:cNvSpPr/>
          <p:nvPr/>
        </p:nvSpPr>
        <p:spPr>
          <a:xfrm>
            <a:off x="8823158" y="3747564"/>
            <a:ext cx="3164298" cy="1613963"/>
          </a:xfrm>
          <a:prstGeom prst="star7">
            <a:avLst/>
          </a:prstGeom>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Đọc</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mẫu</a:t>
            </a:r>
            <a:endParaRPr lang="en-US" sz="3000" b="1"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85012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8338" y="457716"/>
            <a:ext cx="11859118" cy="6401688"/>
          </a:xfrm>
          <a:prstGeom prst="rect">
            <a:avLst/>
          </a:prstGeom>
          <a:noFill/>
        </p:spPr>
        <p:txBody>
          <a:bodyPr wrap="square" lIns="121855" tIns="60928" rIns="121855" bIns="60928" rtlCol="0">
            <a:spAutoFit/>
          </a:bodyPr>
          <a:lstStyle/>
          <a:p>
            <a:pPr indent="463550" algn="just"/>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luôn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dành</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cho</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những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iều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nhiên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rảnh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rỗi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ngồi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với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nhau</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tuổi</a:t>
            </a:r>
            <a:r>
              <a:rPr lang="en-US" sz="2400" dirty="0" smtClean="0">
                <a:latin typeface="Times New Roman" pitchFamily="18" charset="0"/>
                <a:ea typeface="Arial-Rounded" panose="020B0500000000000000" pitchFamily="34" charset="0"/>
                <a:cs typeface="Times New Roman" pitchFamily="18" charset="0"/>
              </a:rPr>
              <a:t>.</a:t>
            </a:r>
          </a:p>
          <a:p>
            <a:pPr indent="463550" algn="just"/>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cỗ</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Mời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hẳn</a:t>
            </a:r>
            <a:r>
              <a:rPr lang="en-US" sz="2400" dirty="0">
                <a:latin typeface="Times New Roman" pitchFamily="18" charset="0"/>
                <a:ea typeface="Arial-Rounded" panose="020B0500000000000000" pitchFamily="34" charset="0"/>
                <a:cs typeface="Times New Roman" pitchFamily="18" charset="0"/>
              </a:rPr>
              <a:t> hoi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nói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a:latin typeface="Times New Roman" pitchFamily="18" charset="0"/>
                <a:ea typeface="Arial-Rounded" panose="020B0500000000000000" pitchFamily="34" charset="0"/>
                <a:cs typeface="Times New Roman" pitchFamily="18" charset="0"/>
              </a:rPr>
              <a:t>Xin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smtClean="0">
                <a:latin typeface="Times New Roman" pitchFamily="18" charset="0"/>
                <a:ea typeface="Arial-Rounded" panose="020B0500000000000000" pitchFamily="34" charset="0"/>
                <a:cs typeface="Times New Roman" pitchFamily="18" charset="0"/>
              </a:rPr>
              <a:t>i</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nữa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Cảm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đủ</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rồi</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cùng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phá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lên</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vi-VN" sz="2400" dirty="0" smtClean="0">
                <a:latin typeface="Times New Roman" pitchFamily="18" charset="0"/>
                <a:ea typeface="Arial-Rounded" panose="020B0500000000000000" pitchFamily="34" charset="0"/>
                <a:cs typeface="Times New Roman" pitchFamily="18" charset="0"/>
              </a:rPr>
              <a:t>đổi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hỏi</a:t>
            </a:r>
            <a:r>
              <a:rPr lang="en-US" sz="2400" dirty="0" smtClean="0">
                <a:latin typeface="Times New Roman" pitchFamily="18" charset="0"/>
                <a:ea typeface="Arial-Rounded" panose="020B0500000000000000" pitchFamily="34" charset="0"/>
                <a:cs typeface="Times New Roman" pitchFamily="18" charset="0"/>
              </a:rPr>
              <a:t>: </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gì</a:t>
            </a:r>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Dạ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xin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miến</a:t>
            </a:r>
            <a:r>
              <a:rPr lang="en-US" sz="2400" dirty="0">
                <a:latin typeface="Times New Roman" pitchFamily="18" charset="0"/>
                <a:ea typeface="Arial-Rounded" panose="020B0500000000000000" pitchFamily="34" charset="0"/>
                <a:cs typeface="Times New Roman" pitchFamily="18" charset="0"/>
              </a:rPr>
              <a:t> ạ.</a:t>
            </a:r>
          </a:p>
          <a:p>
            <a:pPr marL="342900" indent="-342900" algn="just">
              <a:buFontTx/>
              <a:buChar char="-"/>
            </a:pPr>
            <a:r>
              <a:rPr lang="en-US" sz="2400" dirty="0" err="1">
                <a:latin typeface="Times New Roman" pitchFamily="18" charset="0"/>
                <a:ea typeface="Arial-Rounded" panose="020B0500000000000000" pitchFamily="34" charset="0"/>
                <a:cs typeface="Times New Roman" pitchFamily="18" charset="0"/>
              </a:rPr>
              <a:t>Đây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mời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bác</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cầm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nhựa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Bố</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bảo</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phải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Tôi</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đư</a:t>
            </a:r>
            <a:r>
              <a:rPr lang="en-US" sz="2400" dirty="0" smtClean="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bác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hai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tay</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mà</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nay,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tác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xa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bữa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n, </a:t>
            </a:r>
            <a:r>
              <a:rPr lang="en-US" sz="2400" dirty="0" err="1">
                <a:latin typeface="Times New Roman" pitchFamily="18" charset="0"/>
                <a:ea typeface="Arial-Rounded" panose="020B0500000000000000" pitchFamily="34" charset="0"/>
                <a:cs typeface="Times New Roman" pitchFamily="18" charset="0"/>
              </a:rPr>
              <a:t>nhìn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của</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lễ</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phép</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đó</a:t>
            </a:r>
            <a:r>
              <a:rPr lang="en-US" sz="2400" dirty="0">
                <a:latin typeface="Times New Roman" pitchFamily="18" charset="0"/>
                <a:ea typeface="Arial-Rounded" panose="020B0500000000000000" pitchFamily="34" charset="0"/>
                <a:cs typeface="Times New Roman" pitchFamily="18" charset="0"/>
              </a:rPr>
              <a:t>n </a:t>
            </a:r>
            <a:r>
              <a:rPr lang="en-US" sz="2400" dirty="0" err="1" smtClean="0">
                <a:latin typeface="Times New Roman" pitchFamily="18" charset="0"/>
                <a:ea typeface="Arial-Rounded" panose="020B0500000000000000" pitchFamily="34" charset="0"/>
                <a:cs typeface="Times New Roman" pitchFamily="18" charset="0"/>
              </a:rPr>
              <a:t>bát</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m,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nhớ</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lúc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với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nghĩ</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không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biết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rằng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trò</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bố</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đã</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dạy</a:t>
            </a:r>
            <a:r>
              <a:rPr lang="en-US" sz="2400" dirty="0">
                <a:latin typeface="Times New Roman" pitchFamily="18" charset="0"/>
                <a:ea typeface="Arial-Rounded" panose="020B0500000000000000" pitchFamily="34" charset="0"/>
                <a:cs typeface="Times New Roman" pitchFamily="18" charset="0"/>
              </a:rPr>
              <a:t> con </a:t>
            </a:r>
            <a:r>
              <a:rPr lang="en-US" sz="2400" dirty="0" err="1">
                <a:latin typeface="Times New Roman" pitchFamily="18" charset="0"/>
                <a:ea typeface="Arial-Rounded" panose="020B0500000000000000" pitchFamily="34" charset="0"/>
                <a:cs typeface="Times New Roman" pitchFamily="18" charset="0"/>
              </a:rPr>
              <a:t>một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ngoan</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330617" y="0"/>
            <a:ext cx="11799176" cy="584727"/>
          </a:xfrm>
          <a:prstGeom prst="rect">
            <a:avLst/>
          </a:prstGeom>
          <a:noFill/>
        </p:spPr>
        <p:txBody>
          <a:bodyPr wrap="square" lIns="91391" tIns="45696" rIns="91391" bIns="45696" rtlCol="0">
            <a:spAutoFit/>
          </a:bodyPr>
          <a:lstStyle/>
          <a:p>
            <a:pPr algn="ct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TRÒ CHƠI CỦA BỐ</a:t>
            </a:r>
            <a:endPar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7-Point Star 9"/>
          <p:cNvSpPr/>
          <p:nvPr/>
        </p:nvSpPr>
        <p:spPr>
          <a:xfrm>
            <a:off x="8823158" y="3747564"/>
            <a:ext cx="3164298" cy="1613963"/>
          </a:xfrm>
          <a:prstGeom prst="star7">
            <a:avLst/>
          </a:prstGeom>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390479" y="457716"/>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245301" y="3428152"/>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245301" y="4930220"/>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Rounded" panose="020B0500000000000000" pitchFamily="34" charset="0"/>
                <a:ea typeface="Arial-Rounded" panose="020B0500000000000000" pitchFamily="34" charset="0"/>
                <a:cs typeface="Arial-Rounded" panose="020B0500000000000000" pitchFamily="34" charset="0"/>
              </a:rPr>
              <a:t>3</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p:cNvCxnSpPr/>
          <p:nvPr/>
        </p:nvCxnSpPr>
        <p:spPr>
          <a:xfrm>
            <a:off x="5668195"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7513037" y="892310"/>
            <a:ext cx="11978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2780616" y="2743608"/>
            <a:ext cx="540100" cy="6048"/>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4914216" y="6738092"/>
            <a:ext cx="135289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800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2147</TotalTime>
  <Words>1492</Words>
  <Application>Microsoft Office PowerPoint</Application>
  <PresentationFormat>Custom</PresentationFormat>
  <Paragraphs>144</Paragraphs>
  <Slides>24</Slides>
  <Notes>4</Notes>
  <HiddenSlides>0</HiddenSlides>
  <MMClips>19</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7</cp:lastModifiedBy>
  <cp:revision>91</cp:revision>
  <dcterms:created xsi:type="dcterms:W3CDTF">2021-06-17T09:40:01Z</dcterms:created>
  <dcterms:modified xsi:type="dcterms:W3CDTF">2022-12-12T21:58:32Z</dcterms:modified>
</cp:coreProperties>
</file>