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312" r:id="rId4"/>
    <p:sldId id="310" r:id="rId5"/>
    <p:sldId id="311" r:id="rId6"/>
    <p:sldId id="307" r:id="rId7"/>
    <p:sldId id="305" r:id="rId8"/>
    <p:sldId id="301" r:id="rId9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33" d="100"/>
          <a:sy n="33" d="100"/>
        </p:scale>
        <p:origin x="-1032" y="-254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6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3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5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2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6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78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58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7" y="2308878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7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78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2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08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8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8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6" y="2108301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6" y="2986931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1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1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7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7" y="375011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4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3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3" y="841573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3" y="7371399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4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1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5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58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78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6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9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3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68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8" y="3938088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61261" y="4081410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9248" y="8934354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7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1" y="886101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8" y="4310940"/>
            <a:ext cx="11071751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MANG VỀ YÊU THƯƠNG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13577" y="5997582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36" y="658564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8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587" y="1127920"/>
            <a:ext cx="13644266" cy="7355400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tìm và đọc được một bài thơ về tình cảm anh chị em.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đúng, rõ ràng bài đọc mở rộng về thầy cô do Gv hoặc HS chuẩn bị, biết ngắt nghỉ, nhấn giọng phù hợp.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Trả lời được các câu hỏi có liên quan đến bài đọc.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chia sẻ những trải nghiệm, suy nghĩ, cảm xúc có liên quan đến văn bản đọc; biết trao đổi về nội dung bài đọc với bạn.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Bồi dưỡng cho hs lòng ham đọc sách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395" y="311126"/>
            <a:ext cx="13578351" cy="99606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35" t="41428" r="19265" b="17947"/>
          <a:stretch/>
        </p:blipFill>
        <p:spPr bwMode="auto">
          <a:xfrm>
            <a:off x="1689398" y="1286729"/>
            <a:ext cx="12343777" cy="78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11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11123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22"/>
          <a:stretch/>
        </p:blipFill>
        <p:spPr>
          <a:xfrm>
            <a:off x="-32732" y="3"/>
            <a:ext cx="15852172" cy="9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2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3" y="652305"/>
            <a:ext cx="13578351" cy="99606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191" y="2332085"/>
            <a:ext cx="8514970" cy="6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14379" y="281289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554419" y="4485065"/>
            <a:ext cx="1322167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4232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1554420" y="3111507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98066" y="2684973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216</Words>
  <Application>Microsoft Office PowerPoint</Application>
  <PresentationFormat>Custom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7</cp:lastModifiedBy>
  <cp:revision>645</cp:revision>
  <dcterms:created xsi:type="dcterms:W3CDTF">2020-12-08T15:48:47Z</dcterms:created>
  <dcterms:modified xsi:type="dcterms:W3CDTF">2022-12-04T13:56:17Z</dcterms:modified>
</cp:coreProperties>
</file>