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3" r:id="rId3"/>
    <p:sldId id="257" r:id="rId4"/>
    <p:sldId id="272" r:id="rId5"/>
    <p:sldId id="273" r:id="rId6"/>
    <p:sldId id="268" r:id="rId7"/>
    <p:sldId id="261" r:id="rId8"/>
    <p:sldId id="269" r:id="rId9"/>
    <p:sldId id="280" r:id="rId10"/>
    <p:sldId id="282" r:id="rId11"/>
    <p:sldId id="263" r:id="rId12"/>
    <p:sldId id="281" r:id="rId13"/>
    <p:sldId id="26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006F9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36" autoAdjust="0"/>
  </p:normalViewPr>
  <p:slideViewPr>
    <p:cSldViewPr snapToGrid="0">
      <p:cViewPr varScale="1">
        <p:scale>
          <a:sx n="61" d="100"/>
          <a:sy n="61" d="100"/>
        </p:scale>
        <p:origin x="-869" y="-8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pPr/>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pPr/>
              <a:t>‹#›</a:t>
            </a:fld>
            <a:endParaRPr lang="en-US"/>
          </a:p>
        </p:txBody>
      </p:sp>
    </p:spTree>
    <p:extLst>
      <p:ext uri="{BB962C8B-B14F-4D97-AF65-F5344CB8AC3E}">
        <p14:creationId xmlns:p14="http://schemas.microsoft.com/office/powerpoint/2010/main" xmlns=""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5</a:t>
            </a:fld>
            <a:endParaRPr lang="en-US"/>
          </a:p>
        </p:txBody>
      </p:sp>
    </p:spTree>
    <p:extLst>
      <p:ext uri="{BB962C8B-B14F-4D97-AF65-F5344CB8AC3E}">
        <p14:creationId xmlns:p14="http://schemas.microsoft.com/office/powerpoint/2010/main" xmlns="" val="1632749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6</a:t>
            </a:fld>
            <a:endParaRPr lang="en-US"/>
          </a:p>
        </p:txBody>
      </p:sp>
    </p:spTree>
    <p:extLst>
      <p:ext uri="{BB962C8B-B14F-4D97-AF65-F5344CB8AC3E}">
        <p14:creationId xmlns:p14="http://schemas.microsoft.com/office/powerpoint/2010/main" xmlns="" val="79469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7</a:t>
            </a:fld>
            <a:endParaRPr lang="en-US"/>
          </a:p>
        </p:txBody>
      </p:sp>
    </p:spTree>
    <p:extLst>
      <p:ext uri="{BB962C8B-B14F-4D97-AF65-F5344CB8AC3E}">
        <p14:creationId xmlns:p14="http://schemas.microsoft.com/office/powerpoint/2010/main" xmlns="" val="87640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8</a:t>
            </a:fld>
            <a:endParaRPr lang="en-US"/>
          </a:p>
        </p:txBody>
      </p:sp>
    </p:spTree>
    <p:extLst>
      <p:ext uri="{BB962C8B-B14F-4D97-AF65-F5344CB8AC3E}">
        <p14:creationId xmlns:p14="http://schemas.microsoft.com/office/powerpoint/2010/main" xmlns="" val="19729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10</a:t>
            </a:fld>
            <a:endParaRPr lang="en-US"/>
          </a:p>
        </p:txBody>
      </p:sp>
    </p:spTree>
    <p:extLst>
      <p:ext uri="{BB962C8B-B14F-4D97-AF65-F5344CB8AC3E}">
        <p14:creationId xmlns:p14="http://schemas.microsoft.com/office/powerpoint/2010/main" xmlns="" val="2475782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3A4D96-D4C2-456B-BC80-B0F8E55A4446}"/>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5" name="Footer Placeholder 4">
            <a:extLst>
              <a:ext uri="{FF2B5EF4-FFF2-40B4-BE49-F238E27FC236}">
                <a16:creationId xmlns:a16="http://schemas.microsoft.com/office/drawing/2014/main" xmlns=""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CB518A-B6CA-40FA-A4F2-2A483DC86223}"/>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395E8B-17AA-4846-ACEB-46124BC7C028}"/>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5" name="Footer Placeholder 4">
            <a:extLst>
              <a:ext uri="{FF2B5EF4-FFF2-40B4-BE49-F238E27FC236}">
                <a16:creationId xmlns:a16="http://schemas.microsoft.com/office/drawing/2014/main" xmlns=""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86132A-3289-4CCD-BAA8-1D1C42964712}"/>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3EC9DF-C15E-4A1F-BFC0-B30F8D7402CF}"/>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5" name="Footer Placeholder 4">
            <a:extLst>
              <a:ext uri="{FF2B5EF4-FFF2-40B4-BE49-F238E27FC236}">
                <a16:creationId xmlns:a16="http://schemas.microsoft.com/office/drawing/2014/main" xmlns=""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076073-9D71-4938-AF6F-4D22C19C1292}"/>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3096B6-E30C-4D23-B9FF-C03DC6EE691A}"/>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5" name="Footer Placeholder 4">
            <a:extLst>
              <a:ext uri="{FF2B5EF4-FFF2-40B4-BE49-F238E27FC236}">
                <a16:creationId xmlns:a16="http://schemas.microsoft.com/office/drawing/2014/main" xmlns=""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379582-9C1C-4C97-B578-2AF1D9E974EC}"/>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DB7D0F-62A8-4110-ADB2-09903FEEEC58}"/>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5" name="Footer Placeholder 4">
            <a:extLst>
              <a:ext uri="{FF2B5EF4-FFF2-40B4-BE49-F238E27FC236}">
                <a16:creationId xmlns:a16="http://schemas.microsoft.com/office/drawing/2014/main" xmlns=""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B0456A-00D1-4278-AB89-D67B5D8DF423}"/>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FBEB4A-D8F3-4BAB-804A-5FAFCE4C955F}"/>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6" name="Footer Placeholder 5">
            <a:extLst>
              <a:ext uri="{FF2B5EF4-FFF2-40B4-BE49-F238E27FC236}">
                <a16:creationId xmlns:a16="http://schemas.microsoft.com/office/drawing/2014/main" xmlns=""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726A60-65BA-40AF-B832-8B208E5927EA}"/>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6DA6CB-FCF9-4413-8DEF-9C16A50238B3}"/>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8" name="Footer Placeholder 7">
            <a:extLst>
              <a:ext uri="{FF2B5EF4-FFF2-40B4-BE49-F238E27FC236}">
                <a16:creationId xmlns:a16="http://schemas.microsoft.com/office/drawing/2014/main" xmlns=""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EC4967D-B4A4-4DFE-AC27-0E6D2A34E1FC}"/>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6297A88-1381-42C2-975B-A201A18CF766}"/>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4" name="Footer Placeholder 3">
            <a:extLst>
              <a:ext uri="{FF2B5EF4-FFF2-40B4-BE49-F238E27FC236}">
                <a16:creationId xmlns:a16="http://schemas.microsoft.com/office/drawing/2014/main" xmlns=""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F74B5D1-FA28-4943-A6B0-B4E7DAD61507}"/>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5FE1F8-D97A-4DD7-85BE-0842736378F4}"/>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3" name="Footer Placeholder 2">
            <a:extLst>
              <a:ext uri="{FF2B5EF4-FFF2-40B4-BE49-F238E27FC236}">
                <a16:creationId xmlns:a16="http://schemas.microsoft.com/office/drawing/2014/main" xmlns=""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A432DA-B5C5-4FA8-A9BF-F3BEB2C40A0D}"/>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6E1450-AADE-47DF-BECC-1779F070E4F4}"/>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6" name="Footer Placeholder 5">
            <a:extLst>
              <a:ext uri="{FF2B5EF4-FFF2-40B4-BE49-F238E27FC236}">
                <a16:creationId xmlns:a16="http://schemas.microsoft.com/office/drawing/2014/main" xmlns=""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A5C266-ED62-4CC6-9896-17540985F3AB}"/>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1B9164D-CFEF-45B7-8129-DD599AA3B8C3}"/>
              </a:ext>
            </a:extLst>
          </p:cNvPr>
          <p:cNvSpPr>
            <a:spLocks noGrp="1"/>
          </p:cNvSpPr>
          <p:nvPr>
            <p:ph type="dt" sz="half" idx="10"/>
          </p:nvPr>
        </p:nvSpPr>
        <p:spPr/>
        <p:txBody>
          <a:bodyPr/>
          <a:lstStyle/>
          <a:p>
            <a:fld id="{9BF06B03-135E-4169-9B02-3E1AF83E1D74}" type="datetimeFigureOut">
              <a:rPr lang="en-US" smtClean="0"/>
              <a:pPr/>
              <a:t>11/27/2022</a:t>
            </a:fld>
            <a:endParaRPr lang="en-US"/>
          </a:p>
        </p:txBody>
      </p:sp>
      <p:sp>
        <p:nvSpPr>
          <p:cNvPr id="6" name="Footer Placeholder 5">
            <a:extLst>
              <a:ext uri="{FF2B5EF4-FFF2-40B4-BE49-F238E27FC236}">
                <a16:creationId xmlns:a16="http://schemas.microsoft.com/office/drawing/2014/main" xmlns=""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6A01E2-1D5A-43B8-8785-BF3D5D5B3370}"/>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pPr/>
              <a:t>11/27/2022</a:t>
            </a:fld>
            <a:endParaRPr lang="en-US"/>
          </a:p>
        </p:txBody>
      </p:sp>
      <p:sp>
        <p:nvSpPr>
          <p:cNvPr id="5" name="Footer Placeholder 4">
            <a:extLst>
              <a:ext uri="{FF2B5EF4-FFF2-40B4-BE49-F238E27FC236}">
                <a16:creationId xmlns:a16="http://schemas.microsoft.com/office/drawing/2014/main" xmlns=""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media/media1.mp3"/><Relationship Id="rId6" Type="http://schemas.microsoft.com/office/2007/relationships/hdphoto" Target="../media/hdphoto2.wdp"/><Relationship Id="rId11"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5.png"/><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xmlns=""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Rectangle: Top Corners Rounded 5">
              <a:extLst>
                <a:ext uri="{FF2B5EF4-FFF2-40B4-BE49-F238E27FC236}">
                  <a16:creationId xmlns:a16="http://schemas.microsoft.com/office/drawing/2014/main" xmlns=""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Picture 6">
            <a:extLst>
              <a:ext uri="{FF2B5EF4-FFF2-40B4-BE49-F238E27FC236}">
                <a16:creationId xmlns:a16="http://schemas.microsoft.com/office/drawing/2014/main" xmlns="" id="{74868E0A-2416-446D-A73D-ACD3DF98E98D}"/>
              </a:ext>
            </a:extLst>
          </p:cNvPr>
          <p:cNvPicPr>
            <a:picLocks noChangeAspect="1"/>
          </p:cNvPicPr>
          <p:nvPr/>
        </p:nvPicPr>
        <p:blipFill rotWithShape="1">
          <a:blip r:embed="rId2" cstate="print"/>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xmlns=""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xmlns="" id="{1C324108-EAA6-43AE-8FF0-8A59FE0BF50D}"/>
                </a:ext>
              </a:extLst>
            </p:cNvPr>
            <p:cNvPicPr>
              <a:picLocks noChangeAspect="1"/>
            </p:cNvPicPr>
            <p:nvPr/>
          </p:nvPicPr>
          <p:blipFill rotWithShape="1">
            <a:blip r:embed="rId3" cstate="print"/>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xmlns="" id="{84B74FF0-B630-468D-A6E9-9839E02CBB16}"/>
                </a:ext>
              </a:extLst>
            </p:cNvPr>
            <p:cNvPicPr>
              <a:picLocks noChangeAspect="1"/>
            </p:cNvPicPr>
            <p:nvPr/>
          </p:nvPicPr>
          <p:blipFill rotWithShape="1">
            <a:blip r:embed="rId4" cstate="print"/>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xmlns="" id="{40772002-0148-4CA0-976E-FF3780FF6FB8}"/>
              </a:ext>
            </a:extLst>
          </p:cNvPr>
          <p:cNvPicPr>
            <a:picLocks noChangeAspect="1"/>
          </p:cNvPicPr>
          <p:nvPr/>
        </p:nvPicPr>
        <p:blipFill rotWithShape="1">
          <a:blip r:embed="rId2" cstate="print"/>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xmlns=""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文本框 22">
            <a:extLst>
              <a:ext uri="{FF2B5EF4-FFF2-40B4-BE49-F238E27FC236}">
                <a16:creationId xmlns:a16="http://schemas.microsoft.com/office/drawing/2014/main" xmlns=""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Times New Roman" pitchFamily="18" charset="0"/>
                <a:ea typeface="Arial-Rounded" panose="020B0500000000000000" pitchFamily="34" charset="0"/>
                <a:cs typeface="Times New Roman" pitchFamily="18" charset="0"/>
              </a:rPr>
              <a:t>Bài</a:t>
            </a:r>
            <a:endParaRPr lang="en-US" altLang="zh-CN" sz="4800" b="1" dirty="0">
              <a:solidFill>
                <a:schemeClr val="bg1"/>
              </a:solidFill>
              <a:effectLst/>
              <a:latin typeface="Times New Roman" pitchFamily="18" charset="0"/>
              <a:ea typeface="Arial-Rounded" panose="020B0500000000000000" pitchFamily="34" charset="0"/>
              <a:cs typeface="Times New Roman" pitchFamily="18" charset="0"/>
            </a:endParaRPr>
          </a:p>
          <a:p>
            <a:pPr algn="ctr"/>
            <a:r>
              <a:rPr lang="en-US" altLang="zh-CN" sz="4800" b="1" dirty="0">
                <a:solidFill>
                  <a:schemeClr val="bg1"/>
                </a:solidFill>
                <a:latin typeface="Times New Roman" pitchFamily="18" charset="0"/>
                <a:ea typeface="Arial-Rounded" panose="020B0500000000000000" pitchFamily="34" charset="0"/>
                <a:cs typeface="Times New Roman" pitchFamily="18" charset="0"/>
              </a:rPr>
              <a:t>23</a:t>
            </a:r>
            <a:r>
              <a:rPr lang="en-US" altLang="zh-CN" sz="4800" b="1" dirty="0">
                <a:solidFill>
                  <a:schemeClr val="bg1"/>
                </a:solidFill>
                <a:effectLst/>
                <a:latin typeface="Times New Roman" pitchFamily="18" charset="0"/>
                <a:ea typeface="Arial-Rounded" panose="020B0500000000000000" pitchFamily="34" charset="0"/>
                <a:cs typeface="Times New Roman" pitchFamily="18" charset="0"/>
              </a:rPr>
              <a:t> </a:t>
            </a:r>
          </a:p>
        </p:txBody>
      </p:sp>
      <p:sp>
        <p:nvSpPr>
          <p:cNvPr id="14" name="文本框 22">
            <a:extLst>
              <a:ext uri="{FF2B5EF4-FFF2-40B4-BE49-F238E27FC236}">
                <a16:creationId xmlns:a16="http://schemas.microsoft.com/office/drawing/2014/main" xmlns=""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Nói</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và</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nghe</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15" name="文本框 22">
            <a:extLst>
              <a:ext uri="{FF2B5EF4-FFF2-40B4-BE49-F238E27FC236}">
                <a16:creationId xmlns:a16="http://schemas.microsoft.com/office/drawing/2014/main" xmlns="" id="{4AEE775C-168E-485E-ABF3-70F73CDBE3E5}"/>
              </a:ext>
            </a:extLst>
          </p:cNvPr>
          <p:cNvSpPr txBox="1"/>
          <p:nvPr/>
        </p:nvSpPr>
        <p:spPr>
          <a:xfrm>
            <a:off x="2697163" y="3714957"/>
            <a:ext cx="6884908" cy="1754326"/>
          </a:xfrm>
          <a:prstGeom prst="rect">
            <a:avLst/>
          </a:prstGeom>
          <a:noFill/>
        </p:spPr>
        <p:txBody>
          <a:bodyPr wrap="square" rtlCol="0">
            <a:spAutoFit/>
          </a:bodyPr>
          <a:lstStyle/>
          <a:p>
            <a:pPr algn="ct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Kể</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chuyện</a:t>
            </a:r>
            <a:endParaRPr lang="en-US" altLang="zh-CN" sz="5400" dirty="0">
              <a:solidFill>
                <a:srgbClr val="FF0000"/>
              </a:solidFill>
              <a:latin typeface="Times New Roman" pitchFamily="18" charset="0"/>
              <a:ea typeface="思源黑体 CN Bold" panose="020B0800000000000000" pitchFamily="34" charset="-122"/>
              <a:cs typeface="Times New Roman" pitchFamily="18" charset="0"/>
            </a:endParaRPr>
          </a:p>
          <a:p>
            <a:pPr algn="ct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BÚP BÊ BIẾT KHÓC</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xmlns=""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Picture 6">
            <a:extLst>
              <a:ext uri="{FF2B5EF4-FFF2-40B4-BE49-F238E27FC236}">
                <a16:creationId xmlns:a16="http://schemas.microsoft.com/office/drawing/2014/main" xmlns="" id="{0F9D28B9-63A5-4AC1-8A49-0FCDFAD7C985}"/>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xmlns="" val="0"/>
              </a:ext>
            </a:extLst>
          </a:blip>
          <a:srcRect t="33228" r="47031"/>
          <a:stretch/>
        </p:blipFill>
        <p:spPr>
          <a:xfrm>
            <a:off x="559497" y="851674"/>
            <a:ext cx="1649531" cy="2079355"/>
          </a:xfrm>
          <a:prstGeom prst="rect">
            <a:avLst/>
          </a:prstGeom>
        </p:spPr>
      </p:pic>
      <p:pic>
        <p:nvPicPr>
          <p:cNvPr id="11" name="Picture 10">
            <a:extLst>
              <a:ext uri="{FF2B5EF4-FFF2-40B4-BE49-F238E27FC236}">
                <a16:creationId xmlns:a16="http://schemas.microsoft.com/office/drawing/2014/main" xmlns="" id="{65BFF372-B6BA-4688-92BD-5FAD399402B9}"/>
              </a:ext>
            </a:extLst>
          </p:cNvPr>
          <p:cNvPicPr>
            <a:picLocks noChangeAspect="1"/>
          </p:cNvPicPr>
          <p:nvPr/>
        </p:nvPicPr>
        <p:blipFill>
          <a:blip r:embed="rId8" cstate="print"/>
          <a:stretch>
            <a:fillRect/>
          </a:stretch>
        </p:blipFill>
        <p:spPr>
          <a:xfrm>
            <a:off x="84995" y="2747064"/>
            <a:ext cx="2798307" cy="2780017"/>
          </a:xfrm>
          <a:prstGeom prst="rect">
            <a:avLst/>
          </a:prstGeom>
        </p:spPr>
      </p:pic>
      <p:sp>
        <p:nvSpPr>
          <p:cNvPr id="12" name="Text Box 1736">
            <a:extLst>
              <a:ext uri="{FF2B5EF4-FFF2-40B4-BE49-F238E27FC236}">
                <a16:creationId xmlns:a16="http://schemas.microsoft.com/office/drawing/2014/main" xmlns="" id="{C3C74814-075E-4084-AF5F-321232C7AFF0}"/>
              </a:ext>
            </a:extLst>
          </p:cNvPr>
          <p:cNvSpPr txBox="1">
            <a:spLocks noChangeArrowheads="1"/>
          </p:cNvSpPr>
          <p:nvPr/>
        </p:nvSpPr>
        <p:spPr bwMode="auto">
          <a:xfrm>
            <a:off x="2396982" y="3957421"/>
            <a:ext cx="950225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b="1" dirty="0" err="1">
                <a:solidFill>
                  <a:srgbClr val="002060"/>
                </a:solidFill>
                <a:latin typeface="Times New Roman" pitchFamily="18" charset="0"/>
                <a:ea typeface="Arial-Rounded" panose="020B0500000000000000" pitchFamily="34" charset="0"/>
                <a:cs typeface="Times New Roman" pitchFamily="18" charset="0"/>
              </a:rPr>
              <a:t>Câu</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chuyện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muốn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nhắn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nhủ</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đến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mọi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người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biết</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giữ</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gìn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trân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trọng</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những</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món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đồ</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chơi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nói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riêng</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và</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các</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loại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đồ</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dùng</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nói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chung</a:t>
            </a:r>
            <a:r>
              <a:rPr lang="en-US" b="1" dirty="0">
                <a:solidFill>
                  <a:srgbClr val="002060"/>
                </a:solidFill>
                <a:latin typeface="Times New Roman" pitchFamily="18" charset="0"/>
                <a:ea typeface="Arial-Rounded" panose="020B0500000000000000" pitchFamily="34" charset="0"/>
                <a:cs typeface="Times New Roman" pitchFamily="18" charset="0"/>
              </a:rPr>
              <a:t>.</a:t>
            </a:r>
            <a:endParaRPr lang="vi-VN" b="1" dirty="0">
              <a:solidFill>
                <a:srgbClr val="002060"/>
              </a:solidFill>
              <a:latin typeface="Times New Roman" pitchFamily="18" charset="0"/>
              <a:ea typeface="Arial-Rounded" panose="020B0500000000000000" pitchFamily="34" charset="0"/>
              <a:cs typeface="Times New Roman" pitchFamily="18" charset="0"/>
            </a:endParaRPr>
          </a:p>
        </p:txBody>
      </p:sp>
      <p:grpSp>
        <p:nvGrpSpPr>
          <p:cNvPr id="13" name="Group 12">
            <a:extLst>
              <a:ext uri="{FF2B5EF4-FFF2-40B4-BE49-F238E27FC236}">
                <a16:creationId xmlns:a16="http://schemas.microsoft.com/office/drawing/2014/main" xmlns="" id="{3012AD46-2552-419D-A70B-A6E42D8FC514}"/>
              </a:ext>
            </a:extLst>
          </p:cNvPr>
          <p:cNvGrpSpPr/>
          <p:nvPr/>
        </p:nvGrpSpPr>
        <p:grpSpPr>
          <a:xfrm>
            <a:off x="2546099" y="290114"/>
            <a:ext cx="8228461" cy="3125573"/>
            <a:chOff x="5813967" y="540947"/>
            <a:chExt cx="5694730" cy="2293564"/>
          </a:xfrm>
        </p:grpSpPr>
        <p:pic>
          <p:nvPicPr>
            <p:cNvPr id="14" name="PA_图片 6">
              <a:extLst>
                <a:ext uri="{FF2B5EF4-FFF2-40B4-BE49-F238E27FC236}">
                  <a16:creationId xmlns:a16="http://schemas.microsoft.com/office/drawing/2014/main" xmlns="" id="{273C5EE2-E360-46F5-BF6E-F05F2C13F051}"/>
                </a:ext>
              </a:extLst>
            </p:cNvPr>
            <p:cNvPicPr>
              <a:picLocks noChangeAspect="1"/>
            </p:cNvPicPr>
            <p:nvPr>
              <p:custDataLst>
                <p:tags r:id="rId1"/>
              </p:custDataLst>
            </p:nvPr>
          </p:nvPicPr>
          <p:blipFill>
            <a:blip r:embed="rId9"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5813967" y="540947"/>
              <a:ext cx="5694730" cy="2293564"/>
            </a:xfrm>
            <a:prstGeom prst="rect">
              <a:avLst/>
            </a:prstGeom>
          </p:spPr>
        </p:pic>
        <p:sp>
          <p:nvSpPr>
            <p:cNvPr id="15" name="TextBox 14">
              <a:extLst>
                <a:ext uri="{FF2B5EF4-FFF2-40B4-BE49-F238E27FC236}">
                  <a16:creationId xmlns:a16="http://schemas.microsoft.com/office/drawing/2014/main" xmlns="" id="{13C086A4-A30D-4661-A368-FD913D013250}"/>
                </a:ext>
              </a:extLst>
            </p:cNvPr>
            <p:cNvSpPr txBox="1"/>
            <p:nvPr/>
          </p:nvSpPr>
          <p:spPr>
            <a:xfrm>
              <a:off x="7206857" y="1128772"/>
              <a:ext cx="2908948" cy="951622"/>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Em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học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bài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học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gì</a:t>
              </a:r>
              <a:r>
                <a:rPr lang="en-US" sz="2800" b="1" dirty="0">
                  <a:solidFill>
                    <a:srgbClr val="002060"/>
                  </a:solidFill>
                  <a:latin typeface="Times New Roman" pitchFamily="18" charset="0"/>
                  <a:ea typeface="Arial-Rounded" panose="020B0500000000000000" pitchFamily="34" charset="0"/>
                  <a:cs typeface="Times New Roman" pitchFamily="18" charset="0"/>
                </a:rPr>
                <a:t> qua </a:t>
              </a:r>
              <a:r>
                <a:rPr lang="en-US" sz="2800" b="1" dirty="0" err="1">
                  <a:solidFill>
                    <a:srgbClr val="002060"/>
                  </a:solidFill>
                  <a:latin typeface="Times New Roman" pitchFamily="18" charset="0"/>
                  <a:ea typeface="Arial-Rounded" panose="020B0500000000000000" pitchFamily="34" charset="0"/>
                  <a:cs typeface="Times New Roman" pitchFamily="18" charset="0"/>
                </a:rPr>
                <a:t>câu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trên</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spTree>
    <p:extLst>
      <p:ext uri="{BB962C8B-B14F-4D97-AF65-F5344CB8AC3E}">
        <p14:creationId xmlns:p14="http://schemas.microsoft.com/office/powerpoint/2010/main" xmlns="" val="118339721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713616" y="1709683"/>
            <a:ext cx="11102221" cy="3438634"/>
          </a:xfrm>
          <a:prstGeom prst="rect">
            <a:avLst/>
          </a:prstGeom>
          <a:noFill/>
        </p:spPr>
        <p:txBody>
          <a:bodyPr wrap="square" rtlCol="0">
            <a:spAutoFit/>
          </a:bodyPr>
          <a:lstStyle/>
          <a:p>
            <a:pPr algn="ctr"/>
            <a:r>
              <a:rPr lang="en-US" sz="4000" b="1" dirty="0" err="1">
                <a:solidFill>
                  <a:srgbClr val="FF0000"/>
                </a:solidFill>
                <a:latin typeface="Times New Roman" pitchFamily="18" charset="0"/>
                <a:ea typeface="Arial-Rounded" panose="020B0500000000000000" pitchFamily="34" charset="0"/>
                <a:cs typeface="Times New Roman" pitchFamily="18" charset="0"/>
              </a:rPr>
              <a:t>Liên</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hệ</a:t>
            </a:r>
            <a:r>
              <a:rPr lang="en-US" sz="4000" b="1" dirty="0">
                <a:solidFill>
                  <a:srgbClr val="FF0000"/>
                </a:solidFill>
                <a:latin typeface="Times New Roman" pitchFamily="18" charset="0"/>
                <a:ea typeface="Arial-Rounded" panose="020B0500000000000000" pitchFamily="34" charset="0"/>
                <a:cs typeface="Times New Roman" pitchFamily="18" charset="0"/>
              </a:rPr>
              <a:t>:</a:t>
            </a:r>
          </a:p>
          <a:p>
            <a:pPr algn="ctr"/>
            <a:endParaRPr lang="en-US" sz="4000" b="1" dirty="0">
              <a:solidFill>
                <a:srgbClr val="FF0000"/>
              </a:solidFill>
              <a:latin typeface="Times New Roman" pitchFamily="18" charset="0"/>
              <a:ea typeface="Arial-Rounded" panose="020B0500000000000000" pitchFamily="34" charset="0"/>
              <a:cs typeface="Times New Roman" pitchFamily="18" charset="0"/>
            </a:endParaRPr>
          </a:p>
          <a:p>
            <a:pPr>
              <a:lnSpc>
                <a:spcPct val="150000"/>
              </a:lnSpc>
            </a:pP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có</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những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món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đồ</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cũ</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không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đã</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làm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gì</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những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món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đồ</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cũ</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đó</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a:lnSpc>
                <a:spcPct val="150000"/>
              </a:lnSpc>
            </a:pP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bảo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quản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các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loại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đồ</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mình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cần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làm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gì</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a16="http://schemas.microsoft.com/office/drawing/2014/main" xmlns="" id="{4CC2CC96-37BA-4813-8362-30E3F1EE12DB}"/>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xmlns="" val="0"/>
              </a:ext>
            </a:extLst>
          </a:blip>
          <a:srcRect l="12354" t="6128" r="10981" b="43731"/>
          <a:stretch/>
        </p:blipFill>
        <p:spPr>
          <a:xfrm>
            <a:off x="181811" y="107949"/>
            <a:ext cx="3110711" cy="2453716"/>
          </a:xfrm>
          <a:prstGeom prst="rect">
            <a:avLst/>
          </a:prstGeom>
        </p:spPr>
      </p:pic>
    </p:spTree>
    <p:extLst>
      <p:ext uri="{BB962C8B-B14F-4D97-AF65-F5344CB8AC3E}">
        <p14:creationId xmlns:p14="http://schemas.microsoft.com/office/powerpoint/2010/main" xmlns="" val="53820092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1" name="AutoShape 5">
            <a:extLst>
              <a:ext uri="{FF2B5EF4-FFF2-40B4-BE49-F238E27FC236}">
                <a16:creationId xmlns:a16="http://schemas.microsoft.com/office/drawing/2014/main" xmlns="" id="{5D128685-5AC5-4F6A-BFDE-98194CDDCE8A}"/>
              </a:ext>
            </a:extLst>
          </p:cNvPr>
          <p:cNvSpPr>
            <a:spLocks noChangeArrowheads="1"/>
          </p:cNvSpPr>
          <p:nvPr/>
        </p:nvSpPr>
        <p:spPr bwMode="gray">
          <a:xfrm>
            <a:off x="1965534" y="1586040"/>
            <a:ext cx="8746190" cy="1375462"/>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xmlns="" id="{1C6249FF-40ED-4813-9521-BA7C63C23B84}"/>
              </a:ext>
            </a:extLst>
          </p:cNvPr>
          <p:cNvSpPr/>
          <p:nvPr/>
        </p:nvSpPr>
        <p:spPr>
          <a:xfrm>
            <a:off x="2394284" y="1661993"/>
            <a:ext cx="8098534" cy="1200329"/>
          </a:xfrm>
          <a:prstGeom prst="rect">
            <a:avLst/>
          </a:prstGeom>
        </p:spPr>
        <p:txBody>
          <a:bodyPr wrap="square">
            <a:spAutoFit/>
          </a:bodyPr>
          <a:lstStyle/>
          <a:p>
            <a:r>
              <a:rPr lang="en-US" sz="3600" b="1" dirty="0" err="1">
                <a:solidFill>
                  <a:srgbClr val="002060"/>
                </a:solidFill>
                <a:latin typeface="Times New Roman" pitchFamily="18" charset="0"/>
                <a:ea typeface="Arial-Rounded" panose="020B0500000000000000" pitchFamily="34" charset="0"/>
                <a:cs typeface="Times New Roman" pitchFamily="18" charset="0"/>
              </a:rPr>
              <a:t>Kể</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về</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Hoa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trong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câu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Búp</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bê</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biết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khóc</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thân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của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nghe</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4" name="TextBox 23">
            <a:extLst>
              <a:ext uri="{FF2B5EF4-FFF2-40B4-BE49-F238E27FC236}">
                <a16:creationId xmlns:a16="http://schemas.microsoft.com/office/drawing/2014/main" xmlns="" id="{4BB6FCE6-B2E6-4DE9-B59D-948A8C80FD58}"/>
              </a:ext>
            </a:extLst>
          </p:cNvPr>
          <p:cNvSpPr txBox="1"/>
          <p:nvPr/>
        </p:nvSpPr>
        <p:spPr>
          <a:xfrm>
            <a:off x="365335" y="3087149"/>
            <a:ext cx="11826665" cy="2361416"/>
          </a:xfrm>
          <a:prstGeom prst="rect">
            <a:avLst/>
          </a:prstGeom>
          <a:noFill/>
        </p:spPr>
        <p:txBody>
          <a:bodyPr wrap="square" rtlCol="0">
            <a:spAutoFit/>
          </a:bodyPr>
          <a:lstStyle/>
          <a:p>
            <a:r>
              <a:rPr lang="en-US" sz="3200" b="1" dirty="0">
                <a:solidFill>
                  <a:srgbClr val="FF0000"/>
                </a:solidFill>
                <a:latin typeface="Times New Roman" pitchFamily="18" charset="0"/>
                <a:ea typeface="Arial-Rounded" panose="020B0500000000000000" pitchFamily="34" charset="0"/>
                <a:cs typeface="Times New Roman" pitchFamily="18" charset="0"/>
              </a:rPr>
              <a:t>G: </a:t>
            </a:r>
          </a:p>
          <a:p>
            <a:pPr marL="457200" indent="-457200">
              <a:spcBef>
                <a:spcPts val="600"/>
              </a:spcBef>
              <a:spcAft>
                <a:spcPts val="600"/>
              </a:spcAft>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Xem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lại</a:t>
            </a:r>
            <a:r>
              <a:rPr lang="en-US" sz="3200" b="1" dirty="0">
                <a:solidFill>
                  <a:srgbClr val="002060"/>
                </a:solidFill>
                <a:latin typeface="Times New Roman" pitchFamily="18" charset="0"/>
                <a:ea typeface="Arial-Rounded" panose="020B0500000000000000" pitchFamily="34" charset="0"/>
                <a:cs typeface="Times New Roman" pitchFamily="18" charset="0"/>
              </a:rPr>
              <a:t> 4 </a:t>
            </a:r>
            <a:r>
              <a:rPr lang="en-US" sz="3200" b="1" dirty="0" err="1">
                <a:solidFill>
                  <a:srgbClr val="002060"/>
                </a:solidFill>
                <a:latin typeface="Times New Roman" pitchFamily="18" charset="0"/>
                <a:ea typeface="Arial-Rounded" panose="020B0500000000000000" pitchFamily="34" charset="0"/>
                <a:cs typeface="Times New Roman" pitchFamily="18" charset="0"/>
              </a:rPr>
              <a:t>bức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nhớ</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nghe</a:t>
            </a:r>
            <a:r>
              <a:rPr lang="en-US" sz="3200" b="1" dirty="0">
                <a:solidFill>
                  <a:srgbClr val="002060"/>
                </a:solidFill>
                <a:latin typeface="Times New Roman" pitchFamily="18" charset="0"/>
                <a:ea typeface="Arial-Rounded" panose="020B0500000000000000" pitchFamily="34" charset="0"/>
                <a:cs typeface="Times New Roman" pitchFamily="18" charset="0"/>
              </a:rPr>
              <a:t> (1-2 </a:t>
            </a:r>
            <a:r>
              <a:rPr lang="en-US" sz="3200" b="1" dirty="0" err="1">
                <a:solidFill>
                  <a:srgbClr val="002060"/>
                </a:solidFill>
                <a:latin typeface="Times New Roman" pitchFamily="18" charset="0"/>
                <a:ea typeface="Arial-Rounded" panose="020B0500000000000000" pitchFamily="34" charset="0"/>
                <a:cs typeface="Times New Roman" pitchFamily="18" charset="0"/>
              </a:rPr>
              <a:t>đoạn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đoạn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thích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nhất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cả</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marL="457200" indent="-457200">
              <a:lnSpc>
                <a:spcPct val="150000"/>
              </a:lnSpc>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Chia </a:t>
            </a:r>
            <a:r>
              <a:rPr lang="en-US" sz="3200" b="1" dirty="0" err="1">
                <a:solidFill>
                  <a:srgbClr val="002060"/>
                </a:solidFill>
                <a:latin typeface="Times New Roman" pitchFamily="18" charset="0"/>
                <a:ea typeface="Arial-Rounded" panose="020B0500000000000000" pitchFamily="34" charset="0"/>
                <a:cs typeface="Times New Roman" pitchFamily="18" charset="0"/>
              </a:rPr>
              <a:t>sẻ</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về</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ý </a:t>
            </a:r>
            <a:r>
              <a:rPr lang="en-US" sz="3200" b="1" dirty="0" err="1">
                <a:solidFill>
                  <a:srgbClr val="002060"/>
                </a:solidFill>
                <a:latin typeface="Times New Roman" pitchFamily="18" charset="0"/>
                <a:ea typeface="Arial-Rounded" panose="020B0500000000000000" pitchFamily="34" charset="0"/>
                <a:cs typeface="Times New Roman" pitchFamily="18" charset="0"/>
              </a:rPr>
              <a:t>nghĩa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0" name="TextBox 9">
            <a:extLst>
              <a:ext uri="{FF2B5EF4-FFF2-40B4-BE49-F238E27FC236}">
                <a16:creationId xmlns:a16="http://schemas.microsoft.com/office/drawing/2014/main" xmlns="" id="{4B4E6A23-6C9F-46AB-91C1-C6EA47F21058}"/>
              </a:ext>
            </a:extLst>
          </p:cNvPr>
          <p:cNvSpPr txBox="1"/>
          <p:nvPr/>
        </p:nvSpPr>
        <p:spPr>
          <a:xfrm>
            <a:off x="143696" y="412773"/>
            <a:ext cx="3614112"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VẬN DỤNG</a:t>
            </a:r>
          </a:p>
        </p:txBody>
      </p:sp>
    </p:spTree>
    <p:extLst>
      <p:ext uri="{BB962C8B-B14F-4D97-AF65-F5344CB8AC3E}">
        <p14:creationId xmlns:p14="http://schemas.microsoft.com/office/powerpoint/2010/main" xmlns="" val="412993025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pic>
        <p:nvPicPr>
          <p:cNvPr id="8" name="图片 35">
            <a:extLst>
              <a:ext uri="{FF2B5EF4-FFF2-40B4-BE49-F238E27FC236}">
                <a16:creationId xmlns:a16="http://schemas.microsoft.com/office/drawing/2014/main" xmlns="" id="{6D336546-DCB4-44A1-9408-72467C3E80A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54545" y="1889211"/>
            <a:ext cx="2114756" cy="1620749"/>
          </a:xfrm>
          <a:prstGeom prst="rect">
            <a:avLst/>
          </a:prstGeom>
        </p:spPr>
      </p:pic>
      <p:pic>
        <p:nvPicPr>
          <p:cNvPr id="11" name="图片 41">
            <a:extLst>
              <a:ext uri="{FF2B5EF4-FFF2-40B4-BE49-F238E27FC236}">
                <a16:creationId xmlns:a16="http://schemas.microsoft.com/office/drawing/2014/main" xmlns="" id="{F0CA763B-28AA-4F2E-B16E-CEE647F245D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924160" y="423862"/>
            <a:ext cx="1331922" cy="2163314"/>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xmlns=""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Củng</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cố</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dặn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dò</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bè</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nghe</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marL="457200" indent="-457200">
              <a:lnSpc>
                <a:spcPct val="150000"/>
              </a:lnSpc>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Xem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trước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bài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sau</a:t>
            </a:r>
            <a:r>
              <a:rPr lang="en-US" sz="3200" b="1" dirty="0">
                <a:solidFill>
                  <a:srgbClr val="002060"/>
                </a:solidFill>
                <a:latin typeface="Times New Roman" pitchFamily="18" charset="0"/>
                <a:ea typeface="Arial-Rounded" panose="020B0500000000000000" pitchFamily="34" charset="0"/>
                <a:cs typeface="Times New Roman" pitchFamily="18" charset="0"/>
              </a:rPr>
              <a:t> : </a:t>
            </a:r>
          </a:p>
          <a:p>
            <a:pPr>
              <a:lnSpc>
                <a:spcPct val="150000"/>
              </a:lnSpc>
            </a:pP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Hai </a:t>
            </a:r>
            <a:r>
              <a:rPr lang="en-US" sz="3200" b="1" dirty="0" err="1">
                <a:solidFill>
                  <a:srgbClr val="002060"/>
                </a:solidFill>
                <a:latin typeface="Times New Roman" pitchFamily="18" charset="0"/>
                <a:ea typeface="Arial-Rounded" panose="020B0500000000000000" pitchFamily="34" charset="0"/>
                <a:cs typeface="Times New Roman" pitchFamily="18" charset="0"/>
              </a:rPr>
              <a:t>anh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trang</a:t>
            </a:r>
            <a:r>
              <a:rPr lang="en-US" sz="3200" b="1" dirty="0">
                <a:solidFill>
                  <a:srgbClr val="002060"/>
                </a:solidFill>
                <a:latin typeface="Times New Roman" pitchFamily="18" charset="0"/>
                <a:ea typeface="Arial-Rounded" panose="020B0500000000000000" pitchFamily="34" charset="0"/>
                <a:cs typeface="Times New Roman" pitchFamily="18" charset="0"/>
              </a:rPr>
              <a:t> 111.</a:t>
            </a:r>
          </a:p>
        </p:txBody>
      </p:sp>
      <p:pic>
        <p:nvPicPr>
          <p:cNvPr id="10" name="图片 39">
            <a:extLst>
              <a:ext uri="{FF2B5EF4-FFF2-40B4-BE49-F238E27FC236}">
                <a16:creationId xmlns:a16="http://schemas.microsoft.com/office/drawing/2014/main" xmlns="" id="{BA3AC262-0CFA-437F-8EEC-1E1473D1C86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201" y="4876677"/>
            <a:ext cx="2341563" cy="1981323"/>
          </a:xfrm>
          <a:prstGeom prst="rect">
            <a:avLst/>
          </a:prstGeom>
        </p:spPr>
      </p:pic>
      <p:pic>
        <p:nvPicPr>
          <p:cNvPr id="12" name="图片 43">
            <a:extLst>
              <a:ext uri="{FF2B5EF4-FFF2-40B4-BE49-F238E27FC236}">
                <a16:creationId xmlns:a16="http://schemas.microsoft.com/office/drawing/2014/main" xmlns="" id="{88688721-FFAF-4DDA-811B-7DEE30BCC51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xmlns="" val="186122350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xmlns="" id="{839B62AF-AC7B-4DF2-8D1A-02CAE1D3E41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xmlns="" id="{EBF68672-5F38-4E5A-9D6B-7255921E423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1996048" y="282449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918622132"/>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1874"/>
            <a:ext cx="10515600" cy="5275089"/>
          </a:xfrm>
        </p:spPr>
        <p:txBody>
          <a:bodyPr/>
          <a:lstStyle/>
          <a:p>
            <a:pPr algn="ctr">
              <a:buNone/>
            </a:pPr>
            <a:r>
              <a:rPr lang="pl-PL" b="1" dirty="0" smtClean="0">
                <a:latin typeface="Times New Roman" pitchFamily="18" charset="0"/>
                <a:cs typeface="Times New Roman" pitchFamily="18" charset="0"/>
              </a:rPr>
              <a:t>YÊU CẦU CẦN ĐẠT:</a:t>
            </a:r>
            <a:endParaRPr lang="vi-VN" dirty="0" smtClean="0">
              <a:latin typeface="Times New Roman" pitchFamily="18" charset="0"/>
              <a:cs typeface="Times New Roman" pitchFamily="18" charset="0"/>
            </a:endParaRPr>
          </a:p>
          <a:p>
            <a:pPr>
              <a:buNone/>
            </a:pPr>
            <a:r>
              <a:rPr lang="vi-VN" dirty="0" smtClean="0">
                <a:latin typeface="Times New Roman" pitchFamily="18" charset="0"/>
                <a:cs typeface="Times New Roman" pitchFamily="18" charset="0"/>
              </a:rPr>
              <a:t>- </a:t>
            </a:r>
            <a:r>
              <a:rPr lang="pl-PL" dirty="0" smtClean="0">
                <a:latin typeface="Times New Roman" pitchFamily="18" charset="0"/>
                <a:cs typeface="Times New Roman" pitchFamily="18" charset="0"/>
              </a:rPr>
              <a:t>Biết dựa vào tranh và những gợi ý để nói về các nhân vật, sự việc trong tranh. </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Biết chọn và kể lại 1, 2 đoạn của câu chuyện theo tranh (không bắt buộc kể đúng nguyên văn mỗi đoạn của câu chuyện theo bài đọc và kể với người thân về búp bê  trong câu chuyện.</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Phát triển kĩ năng trình bày, kĩ năng giao tiếp, hợp tác nhóm.</a:t>
            </a:r>
            <a:endParaRPr lang="vi-VN" dirty="0" smtClean="0">
              <a:latin typeface="Times New Roman" pitchFamily="18" charset="0"/>
              <a:cs typeface="Times New Roman" pitchFamily="18" charset="0"/>
            </a:endParaRPr>
          </a:p>
          <a:p>
            <a:pPr>
              <a:buNone/>
            </a:pPr>
            <a:r>
              <a:rPr lang="pl-PL" dirty="0" smtClean="0">
                <a:latin typeface="Times New Roman" pitchFamily="18" charset="0"/>
                <a:cs typeface="Times New Roman" pitchFamily="18" charset="0"/>
              </a:rPr>
              <a:t> - Có sự tự tin vào chính bản thân mình, vận dụng kiến thức vào cuộc sống hàng ngày.</a:t>
            </a:r>
            <a:endParaRPr lang="vi-VN" dirty="0" smtClean="0">
              <a:latin typeface="Times New Roman" pitchFamily="18" charset="0"/>
              <a:cs typeface="Times New Roman" pitchFamily="18" charset="0"/>
            </a:endParaRPr>
          </a:p>
          <a:p>
            <a:endParaRPr lang="vi-VN"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52373"/>
            <a:ext cx="12192000" cy="250382"/>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4" name="TextBox 13">
            <a:extLst>
              <a:ext uri="{FF2B5EF4-FFF2-40B4-BE49-F238E27FC236}">
                <a16:creationId xmlns:a16="http://schemas.microsoft.com/office/drawing/2014/main" xmlns="" id="{F645D393-1D4B-4EA1-836E-BF699C16952E}"/>
              </a:ext>
            </a:extLst>
          </p:cNvPr>
          <p:cNvSpPr txBox="1"/>
          <p:nvPr/>
        </p:nvSpPr>
        <p:spPr>
          <a:xfrm>
            <a:off x="-23106" y="-48613"/>
            <a:ext cx="11822623"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1. </a:t>
            </a:r>
            <a:r>
              <a:rPr lang="en-US" sz="3200" b="1" dirty="0" err="1">
                <a:solidFill>
                  <a:srgbClr val="002060"/>
                </a:solidFill>
                <a:latin typeface="Times New Roman" pitchFamily="18" charset="0"/>
                <a:ea typeface="Arial-Rounded" panose="020B0500000000000000" pitchFamily="34" charset="0"/>
                <a:cs typeface="Times New Roman" pitchFamily="18" charset="0"/>
              </a:rPr>
              <a:t>Dựa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hỏi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gợi</a:t>
            </a:r>
            <a:r>
              <a:rPr lang="en-US" sz="3200" b="1" dirty="0">
                <a:solidFill>
                  <a:srgbClr val="002060"/>
                </a:solidFill>
                <a:latin typeface="Times New Roman" pitchFamily="18" charset="0"/>
                <a:ea typeface="Arial-Rounded" panose="020B0500000000000000" pitchFamily="34" charset="0"/>
                <a:cs typeface="Times New Roman" pitchFamily="18" charset="0"/>
              </a:rPr>
              <a:t> ý, </a:t>
            </a:r>
            <a:r>
              <a:rPr lang="en-US" sz="3200" b="1" dirty="0" err="1">
                <a:solidFill>
                  <a:srgbClr val="002060"/>
                </a:solidFill>
                <a:latin typeface="Times New Roman" pitchFamily="18" charset="0"/>
                <a:ea typeface="Arial-Rounded" panose="020B0500000000000000" pitchFamily="34" charset="0"/>
                <a:cs typeface="Times New Roman" pitchFamily="18" charset="0"/>
              </a:rPr>
              <a:t>đoán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từng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2" name="Group 1">
            <a:extLst>
              <a:ext uri="{FF2B5EF4-FFF2-40B4-BE49-F238E27FC236}">
                <a16:creationId xmlns:a16="http://schemas.microsoft.com/office/drawing/2014/main" xmlns="" id="{FA031450-11BB-49C4-9C43-646304220B9D}"/>
              </a:ext>
            </a:extLst>
          </p:cNvPr>
          <p:cNvGrpSpPr/>
          <p:nvPr/>
        </p:nvGrpSpPr>
        <p:grpSpPr>
          <a:xfrm>
            <a:off x="2243671" y="462761"/>
            <a:ext cx="7576734" cy="6395239"/>
            <a:chOff x="2243670" y="462761"/>
            <a:chExt cx="7480765" cy="6395239"/>
          </a:xfrm>
        </p:grpSpPr>
        <p:pic>
          <p:nvPicPr>
            <p:cNvPr id="3" name="Picture 2">
              <a:extLst>
                <a:ext uri="{FF2B5EF4-FFF2-40B4-BE49-F238E27FC236}">
                  <a16:creationId xmlns:a16="http://schemas.microsoft.com/office/drawing/2014/main" xmlns="" id="{DD4C6905-36E0-421A-9BED-DE3E0DC395AF}"/>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Lst>
            </a:blip>
            <a:srcRect l="11053" t="32280" r="51645" b="16842"/>
            <a:stretch/>
          </p:blipFill>
          <p:spPr>
            <a:xfrm>
              <a:off x="3169362" y="1148345"/>
              <a:ext cx="2592087" cy="1988637"/>
            </a:xfrm>
            <a:prstGeom prst="roundRect">
              <a:avLst>
                <a:gd name="adj" fmla="val 5977"/>
              </a:avLst>
            </a:prstGeom>
            <a:ln>
              <a:solidFill>
                <a:srgbClr val="002060"/>
              </a:solidFill>
            </a:ln>
          </p:spPr>
        </p:pic>
        <p:pic>
          <p:nvPicPr>
            <p:cNvPr id="5" name="Picture 4">
              <a:extLst>
                <a:ext uri="{FF2B5EF4-FFF2-40B4-BE49-F238E27FC236}">
                  <a16:creationId xmlns:a16="http://schemas.microsoft.com/office/drawing/2014/main" xmlns="" id="{81DB6F0A-316A-4C1D-B915-2852EA29BAA8}"/>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Lst>
            </a:blip>
            <a:srcRect l="56152" t="32281" r="5756" b="16842"/>
            <a:stretch/>
          </p:blipFill>
          <p:spPr>
            <a:xfrm>
              <a:off x="6605566" y="721758"/>
              <a:ext cx="2646947" cy="1988638"/>
            </a:xfrm>
            <a:prstGeom prst="roundRect">
              <a:avLst>
                <a:gd name="adj" fmla="val 2184"/>
              </a:avLst>
            </a:prstGeom>
            <a:ln>
              <a:solidFill>
                <a:srgbClr val="002060"/>
              </a:solidFill>
            </a:ln>
          </p:spPr>
        </p:pic>
        <p:pic>
          <p:nvPicPr>
            <p:cNvPr id="7" name="Picture 6">
              <a:extLst>
                <a:ext uri="{FF2B5EF4-FFF2-40B4-BE49-F238E27FC236}">
                  <a16:creationId xmlns:a16="http://schemas.microsoft.com/office/drawing/2014/main" xmlns="" id="{EC72B804-338E-4CF2-B8EE-E9B2CA476827}"/>
                </a:ext>
              </a:extLst>
            </p:cNvPr>
            <p:cNvPicPr>
              <a:picLocks noChangeAspect="1"/>
            </p:cNvPicPr>
            <p:nvPr/>
          </p:nvPicPr>
          <p:blipFill rotWithShape="1">
            <a:blip r:embed="rId4" cstate="print"/>
            <a:srcRect l="11151" t="27019" r="49145" b="19122"/>
            <a:stretch/>
          </p:blipFill>
          <p:spPr>
            <a:xfrm>
              <a:off x="3245562" y="4291120"/>
              <a:ext cx="2646948" cy="2105215"/>
            </a:xfrm>
            <a:prstGeom prst="roundRect">
              <a:avLst>
                <a:gd name="adj" fmla="val 2009"/>
              </a:avLst>
            </a:prstGeom>
            <a:ln>
              <a:solidFill>
                <a:srgbClr val="002060"/>
              </a:solidFill>
            </a:ln>
          </p:spPr>
        </p:pic>
        <p:pic>
          <p:nvPicPr>
            <p:cNvPr id="9" name="Picture 8">
              <a:extLst>
                <a:ext uri="{FF2B5EF4-FFF2-40B4-BE49-F238E27FC236}">
                  <a16:creationId xmlns:a16="http://schemas.microsoft.com/office/drawing/2014/main" xmlns="" id="{BD698258-298E-4B3B-80A4-BC5BD49899E1}"/>
                </a:ext>
              </a:extLst>
            </p:cNvPr>
            <p:cNvPicPr>
              <a:picLocks noChangeAspect="1"/>
            </p:cNvPicPr>
            <p:nvPr/>
          </p:nvPicPr>
          <p:blipFill rotWithShape="1">
            <a:blip r:embed="rId4" cstate="print"/>
            <a:srcRect l="56152" t="27895" r="5756" b="20000"/>
            <a:stretch/>
          </p:blipFill>
          <p:spPr>
            <a:xfrm>
              <a:off x="6670698" y="3892532"/>
              <a:ext cx="2646947" cy="2105214"/>
            </a:xfrm>
            <a:prstGeom prst="roundRect">
              <a:avLst>
                <a:gd name="adj" fmla="val 2862"/>
              </a:avLst>
            </a:prstGeom>
            <a:ln>
              <a:solidFill>
                <a:srgbClr val="002060"/>
              </a:solidFill>
            </a:ln>
          </p:spPr>
        </p:pic>
        <p:sp>
          <p:nvSpPr>
            <p:cNvPr id="22" name="TextBox 21">
              <a:extLst>
                <a:ext uri="{FF2B5EF4-FFF2-40B4-BE49-F238E27FC236}">
                  <a16:creationId xmlns:a16="http://schemas.microsoft.com/office/drawing/2014/main" xmlns="" id="{7C69B79B-CFF3-4F5F-A351-F4764E61B99F}"/>
                </a:ext>
              </a:extLst>
            </p:cNvPr>
            <p:cNvSpPr txBox="1"/>
            <p:nvPr/>
          </p:nvSpPr>
          <p:spPr>
            <a:xfrm>
              <a:off x="2243670" y="3090791"/>
              <a:ext cx="4159939" cy="1569660"/>
            </a:xfrm>
            <a:prstGeom prst="rect">
              <a:avLst/>
            </a:prstGeom>
            <a:noFill/>
          </p:spPr>
          <p:txBody>
            <a:bodyPr wrap="square" rtlCol="0">
              <a:spAutoFit/>
            </a:bodyPr>
            <a:lstStyle/>
            <a:p>
              <a:pPr algn="ctr"/>
              <a:r>
                <a:rPr lang="en-US" sz="2400" b="1" dirty="0">
                  <a:solidFill>
                    <a:srgbClr val="002060"/>
                  </a:solidFill>
                  <a:latin typeface="Times New Roman" pitchFamily="18" charset="0"/>
                  <a:ea typeface="Arial-Rounded" panose="020B0500000000000000" pitchFamily="34" charset="0"/>
                  <a:cs typeface="Times New Roman" pitchFamily="18" charset="0"/>
                </a:rPr>
                <a:t>Khi </a:t>
              </a:r>
              <a:r>
                <a:rPr lang="en-US" sz="2400" b="1" dirty="0" err="1">
                  <a:solidFill>
                    <a:srgbClr val="002060"/>
                  </a:solidFill>
                  <a:latin typeface="Times New Roman" pitchFamily="18" charset="0"/>
                  <a:ea typeface="Arial-Rounded" panose="020B0500000000000000" pitchFamily="34" charset="0"/>
                  <a:cs typeface="Times New Roman" pitchFamily="18" charset="0"/>
                </a:rPr>
                <a:t>tròn</a:t>
              </a:r>
              <a:r>
                <a:rPr lang="en-US" sz="2400" b="1" dirty="0">
                  <a:solidFill>
                    <a:srgbClr val="002060"/>
                  </a:solidFill>
                  <a:latin typeface="Times New Roman" pitchFamily="18" charset="0"/>
                  <a:ea typeface="Arial-Rounded" panose="020B0500000000000000" pitchFamily="34" charset="0"/>
                  <a:cs typeface="Times New Roman" pitchFamily="18" charset="0"/>
                </a:rPr>
                <a:t> 6 </a:t>
              </a:r>
              <a:r>
                <a:rPr lang="en-US" sz="2400" b="1" dirty="0" err="1">
                  <a:solidFill>
                    <a:srgbClr val="002060"/>
                  </a:solidFill>
                  <a:latin typeface="Times New Roman" pitchFamily="18" charset="0"/>
                  <a:ea typeface="Arial-Rounded" panose="020B0500000000000000" pitchFamily="34" charset="0"/>
                  <a:cs typeface="Times New Roman" pitchFamily="18" charset="0"/>
                </a:rPr>
                <a:t>tuổi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tặng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yêu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thích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đó</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như</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thế</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nào</a:t>
              </a:r>
              <a:r>
                <a:rPr lang="en-US" sz="2400" b="1" dirty="0">
                  <a:solidFill>
                    <a:srgbClr val="002060"/>
                  </a:solidFill>
                  <a:latin typeface="Times New Roman" pitchFamily="18" charset="0"/>
                  <a:ea typeface="Arial-Rounded" panose="020B0500000000000000" pitchFamily="34" charset="0"/>
                  <a:cs typeface="Times New Roman" pitchFamily="18" charset="0"/>
                </a:rPr>
                <a:t>? </a:t>
              </a:r>
            </a:p>
          </p:txBody>
        </p:sp>
        <p:sp>
          <p:nvSpPr>
            <p:cNvPr id="20" name="TextBox 19">
              <a:extLst>
                <a:ext uri="{FF2B5EF4-FFF2-40B4-BE49-F238E27FC236}">
                  <a16:creationId xmlns:a16="http://schemas.microsoft.com/office/drawing/2014/main" xmlns="" id="{4DEF8B66-5E39-4F4B-96BE-2C376BCE9988}"/>
                </a:ext>
              </a:extLst>
            </p:cNvPr>
            <p:cNvSpPr txBox="1"/>
            <p:nvPr/>
          </p:nvSpPr>
          <p:spPr>
            <a:xfrm>
              <a:off x="6263909" y="2664093"/>
              <a:ext cx="3460526" cy="1569660"/>
            </a:xfrm>
            <a:prstGeom prst="rect">
              <a:avLst/>
            </a:prstGeom>
            <a:noFill/>
          </p:spPr>
          <p:txBody>
            <a:bodyPr wrap="square" rtlCol="0">
              <a:spAutoFit/>
            </a:bodyPr>
            <a:lstStyle/>
            <a:p>
              <a:pPr algn="ctr"/>
              <a:r>
                <a:rPr lang="en-US" sz="2400" b="1" dirty="0">
                  <a:solidFill>
                    <a:srgbClr val="002060"/>
                  </a:solidFill>
                  <a:latin typeface="Times New Roman" pitchFamily="18" charset="0"/>
                  <a:ea typeface="Arial-Rounded" panose="020B0500000000000000" pitchFamily="34" charset="0"/>
                  <a:cs typeface="Times New Roman" pitchFamily="18" charset="0"/>
                </a:rPr>
                <a:t>Khi </a:t>
              </a:r>
              <a:r>
                <a:rPr lang="en-US" sz="2400" b="1" dirty="0" err="1">
                  <a:solidFill>
                    <a:srgbClr val="002060"/>
                  </a:solidFill>
                  <a:latin typeface="Times New Roman" pitchFamily="18" charset="0"/>
                  <a:ea typeface="Arial-Rounded" panose="020B0500000000000000" pitchFamily="34" charset="0"/>
                  <a:cs typeface="Times New Roman" pitchFamily="18" charset="0"/>
                </a:rPr>
                <a:t>tròn</a:t>
              </a:r>
              <a:r>
                <a:rPr lang="en-US" sz="2400" b="1" dirty="0">
                  <a:solidFill>
                    <a:srgbClr val="002060"/>
                  </a:solidFill>
                  <a:latin typeface="Times New Roman" pitchFamily="18" charset="0"/>
                  <a:ea typeface="Arial-Rounded" panose="020B0500000000000000" pitchFamily="34" charset="0"/>
                  <a:cs typeface="Times New Roman" pitchFamily="18" charset="0"/>
                </a:rPr>
                <a:t> 7 </a:t>
              </a:r>
              <a:r>
                <a:rPr lang="en-US" sz="2400" b="1" dirty="0" err="1">
                  <a:solidFill>
                    <a:srgbClr val="002060"/>
                  </a:solidFill>
                  <a:latin typeface="Times New Roman" pitchFamily="18" charset="0"/>
                  <a:ea typeface="Arial-Rounded" panose="020B0500000000000000" pitchFamily="34" charset="0"/>
                  <a:cs typeface="Times New Roman" pitchFamily="18" charset="0"/>
                </a:rPr>
                <a:t>tuổi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tặng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với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cũ</a:t>
              </a:r>
              <a:r>
                <a:rPr lang="en-US" sz="2400" b="1" dirty="0">
                  <a:solidFill>
                    <a:srgbClr val="002060"/>
                  </a:solidFill>
                  <a:latin typeface="Times New Roman" pitchFamily="18" charset="0"/>
                  <a:ea typeface="Arial-Rounded" panose="020B0500000000000000" pitchFamily="34" charset="0"/>
                  <a:cs typeface="Times New Roman" pitchFamily="18" charset="0"/>
                </a:rPr>
                <a:t>? </a:t>
              </a:r>
            </a:p>
          </p:txBody>
        </p:sp>
        <p:sp>
          <p:nvSpPr>
            <p:cNvPr id="24" name="TextBox 23">
              <a:extLst>
                <a:ext uri="{FF2B5EF4-FFF2-40B4-BE49-F238E27FC236}">
                  <a16:creationId xmlns:a16="http://schemas.microsoft.com/office/drawing/2014/main" xmlns="" id="{6323B0DF-92F5-48CA-8002-FA74F309289B}"/>
                </a:ext>
              </a:extLst>
            </p:cNvPr>
            <p:cNvSpPr txBox="1"/>
            <p:nvPr/>
          </p:nvSpPr>
          <p:spPr>
            <a:xfrm>
              <a:off x="3083421" y="6396335"/>
              <a:ext cx="3079527" cy="461665"/>
            </a:xfrm>
            <a:prstGeom prst="rect">
              <a:avLst/>
            </a:prstGeom>
            <a:noFill/>
          </p:spPr>
          <p:txBody>
            <a:bodyPr wrap="square" rtlCol="0">
              <a:spAutoFit/>
            </a:bodyP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nằm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mơ</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5" name="TextBox 24">
              <a:extLst>
                <a:ext uri="{FF2B5EF4-FFF2-40B4-BE49-F238E27FC236}">
                  <a16:creationId xmlns:a16="http://schemas.microsoft.com/office/drawing/2014/main" xmlns="" id="{83F4A30E-B6CA-4D98-8953-3223CF85F0DD}"/>
                </a:ext>
              </a:extLst>
            </p:cNvPr>
            <p:cNvSpPr txBox="1"/>
            <p:nvPr/>
          </p:nvSpPr>
          <p:spPr>
            <a:xfrm>
              <a:off x="6216874" y="5992353"/>
              <a:ext cx="3460526" cy="830997"/>
            </a:xfrm>
            <a:prstGeom prst="rect">
              <a:avLst/>
            </a:prstGeom>
            <a:noFill/>
          </p:spPr>
          <p:txBody>
            <a:bodyPr wrap="square" rtlCol="0">
              <a:spAutoFit/>
            </a:bodyP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với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p>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đồ</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chơi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của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mình</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6" name="TextBox 25">
              <a:extLst>
                <a:ext uri="{FF2B5EF4-FFF2-40B4-BE49-F238E27FC236}">
                  <a16:creationId xmlns:a16="http://schemas.microsoft.com/office/drawing/2014/main" xmlns="" id="{D08BF18F-4CEF-48A4-A11A-5941953FD3D6}"/>
                </a:ext>
              </a:extLst>
            </p:cNvPr>
            <p:cNvSpPr txBox="1"/>
            <p:nvPr/>
          </p:nvSpPr>
          <p:spPr>
            <a:xfrm>
              <a:off x="3063509" y="462761"/>
              <a:ext cx="3200400" cy="584775"/>
            </a:xfrm>
            <a:prstGeom prst="rect">
              <a:avLst/>
            </a:prstGeom>
            <a:noFill/>
          </p:spPr>
          <p:txBody>
            <a:bodyPr wrap="square" rtlCol="0">
              <a:spAutoFit/>
            </a:bodyPr>
            <a:lstStyle/>
            <a:p>
              <a:r>
                <a:rPr lang="en-US" sz="3200" b="1" dirty="0" err="1">
                  <a:solidFill>
                    <a:srgbClr val="FF0000"/>
                  </a:solidFill>
                  <a:latin typeface="Times New Roman" pitchFamily="18" charset="0"/>
                  <a:ea typeface="Arial-Rounded" panose="020B0500000000000000" pitchFamily="34" charset="0"/>
                  <a:cs typeface="Times New Roman" pitchFamily="18" charset="0"/>
                </a:rPr>
                <a:t>Búp</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bê</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biết</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khóc</a:t>
              </a:r>
              <a:endParaRPr lang="en-US" sz="3200" b="1" dirty="0">
                <a:solidFill>
                  <a:srgbClr val="FF0000"/>
                </a:solidFill>
                <a:latin typeface="Times New Roman" pitchFamily="18" charset="0"/>
                <a:ea typeface="Arial-Rounded" panose="020B0500000000000000" pitchFamily="34" charset="0"/>
                <a:cs typeface="Times New Roman" pitchFamily="18" charset="0"/>
              </a:endParaRPr>
            </a:p>
          </p:txBody>
        </p:sp>
      </p:grpSp>
      <p:sp>
        <p:nvSpPr>
          <p:cNvPr id="28" name="TextBox 27">
            <a:extLst>
              <a:ext uri="{FF2B5EF4-FFF2-40B4-BE49-F238E27FC236}">
                <a16:creationId xmlns:a16="http://schemas.microsoft.com/office/drawing/2014/main" xmlns="" id="{34ADAD2C-87F4-46BC-9E68-1FE544DFDEFB}"/>
              </a:ext>
            </a:extLst>
          </p:cNvPr>
          <p:cNvSpPr txBox="1"/>
          <p:nvPr/>
        </p:nvSpPr>
        <p:spPr>
          <a:xfrm>
            <a:off x="0" y="1041447"/>
            <a:ext cx="4159939" cy="1569660"/>
          </a:xfrm>
          <a:prstGeom prst="rect">
            <a:avLst/>
          </a:prstGeom>
          <a:noFill/>
        </p:spPr>
        <p:txBody>
          <a:bodyPr wrap="square" rtlCol="0">
            <a:spAutoFit/>
          </a:bodyPr>
          <a:lstStyle/>
          <a:p>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Tên</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của</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bạn</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nhỏ</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trong</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câu</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chuyện</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là</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gì</a:t>
            </a:r>
            <a:r>
              <a:rPr lang="en-US" sz="3200" b="1" dirty="0">
                <a:solidFill>
                  <a:srgbClr val="0099CC"/>
                </a:solidFill>
                <a:latin typeface="Times New Roman" pitchFamily="18" charset="0"/>
                <a:ea typeface="Arial-Rounded" panose="020B0500000000000000" pitchFamily="34" charset="0"/>
                <a:cs typeface="Times New Roman" pitchFamily="18" charset="0"/>
              </a:rPr>
              <a:t>?</a:t>
            </a:r>
          </a:p>
        </p:txBody>
      </p:sp>
      <p:sp>
        <p:nvSpPr>
          <p:cNvPr id="33" name="TextBox 32">
            <a:extLst>
              <a:ext uri="{FF2B5EF4-FFF2-40B4-BE49-F238E27FC236}">
                <a16:creationId xmlns:a16="http://schemas.microsoft.com/office/drawing/2014/main" xmlns="" id="{AFB44215-759F-4881-8722-D7980C32A304}"/>
              </a:ext>
            </a:extLst>
          </p:cNvPr>
          <p:cNvSpPr txBox="1"/>
          <p:nvPr/>
        </p:nvSpPr>
        <p:spPr>
          <a:xfrm>
            <a:off x="1008" y="3693586"/>
            <a:ext cx="4405964" cy="1569660"/>
          </a:xfrm>
          <a:prstGeom prst="rect">
            <a:avLst/>
          </a:prstGeom>
          <a:noFill/>
        </p:spPr>
        <p:txBody>
          <a:bodyPr wrap="square" rtlCol="0">
            <a:spAutoFit/>
          </a:bodyPr>
          <a:lstStyle/>
          <a:p>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Các</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món</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đồ</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chơi</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nào</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mà</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bạn</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được</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tặng</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nhân</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dịp</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sinh</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nhật</a:t>
            </a:r>
            <a:r>
              <a:rPr lang="en-US" sz="3200" b="1" dirty="0">
                <a:solidFill>
                  <a:srgbClr val="0099CC"/>
                </a:solidFill>
                <a:latin typeface="Times New Roman" pitchFamily="18" charset="0"/>
                <a:ea typeface="Arial-Rounded" panose="020B0500000000000000" pitchFamily="34" charset="0"/>
                <a:cs typeface="Times New Roman" pitchFamily="18" charset="0"/>
              </a:rPr>
              <a:t> 6, 7 </a:t>
            </a:r>
            <a:r>
              <a:rPr lang="en-US" sz="3200" b="1" dirty="0" err="1">
                <a:solidFill>
                  <a:srgbClr val="0099CC"/>
                </a:solidFill>
                <a:latin typeface="Times New Roman" pitchFamily="18" charset="0"/>
                <a:ea typeface="Arial-Rounded" panose="020B0500000000000000" pitchFamily="34" charset="0"/>
                <a:cs typeface="Times New Roman" pitchFamily="18" charset="0"/>
              </a:rPr>
              <a:t>tuổi</a:t>
            </a:r>
            <a:r>
              <a:rPr lang="en-US" sz="3200" b="1" dirty="0">
                <a:solidFill>
                  <a:srgbClr val="0099CC"/>
                </a:solidFill>
                <a:latin typeface="Times New Roman" pitchFamily="18" charset="0"/>
                <a:ea typeface="Arial-Rounded" panose="020B0500000000000000" pitchFamily="34" charset="0"/>
                <a:cs typeface="Times New Roman" pitchFamily="18" charset="0"/>
              </a:rPr>
              <a:t>?</a:t>
            </a:r>
          </a:p>
        </p:txBody>
      </p:sp>
      <p:sp>
        <p:nvSpPr>
          <p:cNvPr id="36" name="TextBox 35">
            <a:extLst>
              <a:ext uri="{FF2B5EF4-FFF2-40B4-BE49-F238E27FC236}">
                <a16:creationId xmlns:a16="http://schemas.microsoft.com/office/drawing/2014/main" xmlns="" id="{3E375EA4-A9B6-4C32-AAB2-40A6F3348DA7}"/>
              </a:ext>
            </a:extLst>
          </p:cNvPr>
          <p:cNvSpPr txBox="1"/>
          <p:nvPr/>
        </p:nvSpPr>
        <p:spPr>
          <a:xfrm>
            <a:off x="93850" y="1669324"/>
            <a:ext cx="5125466" cy="1077218"/>
          </a:xfrm>
          <a:prstGeom prst="rect">
            <a:avLst/>
          </a:prstGeom>
          <a:noFill/>
        </p:spPr>
        <p:txBody>
          <a:bodyPr wrap="square" rtlCol="0">
            <a:spAutoFit/>
          </a:bodyPr>
          <a:lstStyle/>
          <a:p>
            <a:r>
              <a:rPr lang="en-US" sz="3200" b="1" dirty="0" err="1">
                <a:solidFill>
                  <a:srgbClr val="FF0000"/>
                </a:solidFill>
                <a:latin typeface="Times New Roman" pitchFamily="18" charset="0"/>
                <a:ea typeface="Arial-Rounded" panose="020B0500000000000000" pitchFamily="34" charset="0"/>
                <a:cs typeface="Times New Roman" pitchFamily="18" charset="0"/>
              </a:rPr>
              <a:t>Bạn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nhỏ</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trong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câu</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chuyện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tên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là</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Hoa</a:t>
            </a:r>
            <a:r>
              <a:rPr lang="en-US" sz="3200" b="1" dirty="0">
                <a:solidFill>
                  <a:srgbClr val="FF0000"/>
                </a:solidFill>
                <a:latin typeface="Times New Roman" pitchFamily="18" charset="0"/>
                <a:ea typeface="Arial-Rounded" panose="020B0500000000000000" pitchFamily="34" charset="0"/>
                <a:cs typeface="Times New Roman" pitchFamily="18" charset="0"/>
              </a:rPr>
              <a:t>.</a:t>
            </a:r>
          </a:p>
        </p:txBody>
      </p:sp>
      <p:sp>
        <p:nvSpPr>
          <p:cNvPr id="37" name="TextBox 36">
            <a:extLst>
              <a:ext uri="{FF2B5EF4-FFF2-40B4-BE49-F238E27FC236}">
                <a16:creationId xmlns:a16="http://schemas.microsoft.com/office/drawing/2014/main" xmlns="" id="{B23FBC12-24E2-493A-9F06-929CF43B31C2}"/>
              </a:ext>
            </a:extLst>
          </p:cNvPr>
          <p:cNvSpPr txBox="1"/>
          <p:nvPr/>
        </p:nvSpPr>
        <p:spPr>
          <a:xfrm>
            <a:off x="129780" y="4369525"/>
            <a:ext cx="5089536" cy="1569660"/>
          </a:xfrm>
          <a:prstGeom prst="rect">
            <a:avLst/>
          </a:prstGeom>
          <a:noFill/>
        </p:spPr>
        <p:txBody>
          <a:bodyPr wrap="square" rtlCol="0">
            <a:spAutoFit/>
          </a:bodyPr>
          <a:lstStyle/>
          <a:p>
            <a:r>
              <a:rPr lang="en-US" sz="3200" b="1" dirty="0" err="1">
                <a:solidFill>
                  <a:srgbClr val="FF0000"/>
                </a:solidFill>
                <a:latin typeface="Times New Roman" pitchFamily="18" charset="0"/>
                <a:ea typeface="Arial-Rounded" panose="020B0500000000000000" pitchFamily="34" charset="0"/>
                <a:cs typeface="Times New Roman" pitchFamily="18" charset="0"/>
              </a:rPr>
              <a:t>Năm</a:t>
            </a:r>
            <a:r>
              <a:rPr lang="en-US" sz="3200" b="1" dirty="0">
                <a:solidFill>
                  <a:srgbClr val="FF0000"/>
                </a:solidFill>
                <a:latin typeface="Times New Roman" pitchFamily="18" charset="0"/>
                <a:ea typeface="Arial-Rounded" panose="020B0500000000000000" pitchFamily="34" charset="0"/>
                <a:cs typeface="Times New Roman" pitchFamily="18" charset="0"/>
              </a:rPr>
              <a:t> 6 </a:t>
            </a:r>
            <a:r>
              <a:rPr lang="en-US" sz="3200" b="1" dirty="0" err="1">
                <a:solidFill>
                  <a:srgbClr val="FF0000"/>
                </a:solidFill>
                <a:latin typeface="Times New Roman" pitchFamily="18" charset="0"/>
                <a:ea typeface="Arial-Rounded" panose="020B0500000000000000" pitchFamily="34" charset="0"/>
                <a:cs typeface="Times New Roman" pitchFamily="18" charset="0"/>
              </a:rPr>
              <a:t>tuổi</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bạn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được</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tặng</a:t>
            </a:r>
            <a:r>
              <a:rPr lang="en-US" sz="3200" b="1" dirty="0">
                <a:solidFill>
                  <a:srgbClr val="FF0000"/>
                </a:solidFill>
                <a:latin typeface="Times New Roman" pitchFamily="18" charset="0"/>
                <a:ea typeface="Arial-Rounded" panose="020B0500000000000000" pitchFamily="34" charset="0"/>
                <a:cs typeface="Times New Roman" pitchFamily="18" charset="0"/>
              </a:rPr>
              <a:t> 1 </a:t>
            </a:r>
            <a:r>
              <a:rPr lang="en-US" sz="3200" b="1" dirty="0" err="1">
                <a:solidFill>
                  <a:srgbClr val="FF0000"/>
                </a:solidFill>
                <a:latin typeface="Times New Roman" pitchFamily="18" charset="0"/>
                <a:ea typeface="Arial-Rounded" panose="020B0500000000000000" pitchFamily="34" charset="0"/>
                <a:cs typeface="Times New Roman" pitchFamily="18" charset="0"/>
              </a:rPr>
              <a:t>bé</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búp</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bê</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Năm</a:t>
            </a:r>
            <a:r>
              <a:rPr lang="en-US" sz="3200" b="1" dirty="0">
                <a:solidFill>
                  <a:srgbClr val="FF0000"/>
                </a:solidFill>
                <a:latin typeface="Times New Roman" pitchFamily="18" charset="0"/>
                <a:ea typeface="Arial-Rounded" panose="020B0500000000000000" pitchFamily="34" charset="0"/>
                <a:cs typeface="Times New Roman" pitchFamily="18" charset="0"/>
              </a:rPr>
              <a:t> 7 </a:t>
            </a:r>
            <a:r>
              <a:rPr lang="en-US" sz="3200" b="1" dirty="0" err="1">
                <a:solidFill>
                  <a:srgbClr val="FF0000"/>
                </a:solidFill>
                <a:latin typeface="Times New Roman" pitchFamily="18" charset="0"/>
                <a:ea typeface="Arial-Rounded" panose="020B0500000000000000" pitchFamily="34" charset="0"/>
                <a:cs typeface="Times New Roman" pitchFamily="18" charset="0"/>
              </a:rPr>
              <a:t>tuổi</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bạn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được</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tặng</a:t>
            </a:r>
            <a:r>
              <a:rPr lang="en-US" sz="3200" b="1" dirty="0">
                <a:solidFill>
                  <a:srgbClr val="FF0000"/>
                </a:solidFill>
                <a:latin typeface="Times New Roman" pitchFamily="18" charset="0"/>
                <a:ea typeface="Arial-Rounded" panose="020B0500000000000000" pitchFamily="34" charset="0"/>
                <a:cs typeface="Times New Roman" pitchFamily="18" charset="0"/>
              </a:rPr>
              <a:t> 1 </a:t>
            </a:r>
            <a:r>
              <a:rPr lang="en-US" sz="3200" b="1" dirty="0" err="1">
                <a:solidFill>
                  <a:srgbClr val="FF0000"/>
                </a:solidFill>
                <a:latin typeface="Times New Roman" pitchFamily="18" charset="0"/>
                <a:ea typeface="Arial-Rounded" panose="020B0500000000000000" pitchFamily="34" charset="0"/>
                <a:cs typeface="Times New Roman" pitchFamily="18" charset="0"/>
              </a:rPr>
              <a:t>chú</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chó</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bông</a:t>
            </a:r>
            <a:r>
              <a:rPr lang="en-US" sz="3200" b="1" dirty="0">
                <a:solidFill>
                  <a:srgbClr val="FF000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214792879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79167E-6 3.7037E-6 L 0.20247 -0.00857 " pathEditMode="relative" rAng="0" ptsTypes="AA">
                                      <p:cBhvr>
                                        <p:cTn id="11" dur="2000" fill="hold"/>
                                        <p:tgtEl>
                                          <p:spTgt spid="2"/>
                                        </p:tgtEl>
                                        <p:attrNameLst>
                                          <p:attrName>ppt_x</p:attrName>
                                          <p:attrName>ppt_y</p:attrName>
                                        </p:attrNameLst>
                                      </p:cBhvr>
                                      <p:rCtr x="10117" y="-44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22" presetClass="entr" presetSubtype="8"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28" grpId="1"/>
      <p:bldP spid="33" grpId="0"/>
      <p:bldP spid="33" grpId="1"/>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52373"/>
            <a:ext cx="12192000" cy="250382"/>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nvGrpSpPr>
          <p:cNvPr id="2" name="Group 1">
            <a:extLst>
              <a:ext uri="{FF2B5EF4-FFF2-40B4-BE49-F238E27FC236}">
                <a16:creationId xmlns:a16="http://schemas.microsoft.com/office/drawing/2014/main" xmlns="" id="{FA031450-11BB-49C4-9C43-646304220B9D}"/>
              </a:ext>
            </a:extLst>
          </p:cNvPr>
          <p:cNvGrpSpPr/>
          <p:nvPr/>
        </p:nvGrpSpPr>
        <p:grpSpPr>
          <a:xfrm>
            <a:off x="4478870" y="233353"/>
            <a:ext cx="7480765" cy="6395239"/>
            <a:chOff x="2243670" y="462761"/>
            <a:chExt cx="7480765" cy="6395239"/>
          </a:xfrm>
        </p:grpSpPr>
        <p:pic>
          <p:nvPicPr>
            <p:cNvPr id="3" name="Picture 2">
              <a:extLst>
                <a:ext uri="{FF2B5EF4-FFF2-40B4-BE49-F238E27FC236}">
                  <a16:creationId xmlns:a16="http://schemas.microsoft.com/office/drawing/2014/main" xmlns="" id="{DD4C6905-36E0-421A-9BED-DE3E0DC395AF}"/>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Lst>
            </a:blip>
            <a:srcRect l="11053" t="32280" r="51645" b="16842"/>
            <a:stretch/>
          </p:blipFill>
          <p:spPr>
            <a:xfrm>
              <a:off x="3169362" y="1148345"/>
              <a:ext cx="2592087" cy="1988637"/>
            </a:xfrm>
            <a:prstGeom prst="roundRect">
              <a:avLst>
                <a:gd name="adj" fmla="val 5977"/>
              </a:avLst>
            </a:prstGeom>
            <a:ln>
              <a:solidFill>
                <a:srgbClr val="002060"/>
              </a:solidFill>
            </a:ln>
          </p:spPr>
        </p:pic>
        <p:pic>
          <p:nvPicPr>
            <p:cNvPr id="5" name="Picture 4">
              <a:extLst>
                <a:ext uri="{FF2B5EF4-FFF2-40B4-BE49-F238E27FC236}">
                  <a16:creationId xmlns:a16="http://schemas.microsoft.com/office/drawing/2014/main" xmlns="" id="{81DB6F0A-316A-4C1D-B915-2852EA29BAA8}"/>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Lst>
            </a:blip>
            <a:srcRect l="56152" t="32281" r="5756" b="16842"/>
            <a:stretch/>
          </p:blipFill>
          <p:spPr>
            <a:xfrm>
              <a:off x="6605566" y="721758"/>
              <a:ext cx="2646947" cy="1988638"/>
            </a:xfrm>
            <a:prstGeom prst="roundRect">
              <a:avLst>
                <a:gd name="adj" fmla="val 2184"/>
              </a:avLst>
            </a:prstGeom>
            <a:ln>
              <a:solidFill>
                <a:srgbClr val="002060"/>
              </a:solidFill>
            </a:ln>
          </p:spPr>
        </p:pic>
        <p:pic>
          <p:nvPicPr>
            <p:cNvPr id="7" name="Picture 6">
              <a:extLst>
                <a:ext uri="{FF2B5EF4-FFF2-40B4-BE49-F238E27FC236}">
                  <a16:creationId xmlns:a16="http://schemas.microsoft.com/office/drawing/2014/main" xmlns="" id="{EC72B804-338E-4CF2-B8EE-E9B2CA476827}"/>
                </a:ext>
              </a:extLst>
            </p:cNvPr>
            <p:cNvPicPr>
              <a:picLocks noChangeAspect="1"/>
            </p:cNvPicPr>
            <p:nvPr/>
          </p:nvPicPr>
          <p:blipFill rotWithShape="1">
            <a:blip r:embed="rId4" cstate="print"/>
            <a:srcRect l="11151" t="27019" r="49145" b="19122"/>
            <a:stretch/>
          </p:blipFill>
          <p:spPr>
            <a:xfrm>
              <a:off x="3245562" y="4291120"/>
              <a:ext cx="2646948" cy="2105215"/>
            </a:xfrm>
            <a:prstGeom prst="roundRect">
              <a:avLst>
                <a:gd name="adj" fmla="val 2009"/>
              </a:avLst>
            </a:prstGeom>
            <a:ln>
              <a:solidFill>
                <a:srgbClr val="002060"/>
              </a:solidFill>
            </a:ln>
          </p:spPr>
        </p:pic>
        <p:pic>
          <p:nvPicPr>
            <p:cNvPr id="9" name="Picture 8">
              <a:extLst>
                <a:ext uri="{FF2B5EF4-FFF2-40B4-BE49-F238E27FC236}">
                  <a16:creationId xmlns:a16="http://schemas.microsoft.com/office/drawing/2014/main" xmlns="" id="{BD698258-298E-4B3B-80A4-BC5BD49899E1}"/>
                </a:ext>
              </a:extLst>
            </p:cNvPr>
            <p:cNvPicPr>
              <a:picLocks noChangeAspect="1"/>
            </p:cNvPicPr>
            <p:nvPr/>
          </p:nvPicPr>
          <p:blipFill rotWithShape="1">
            <a:blip r:embed="rId4" cstate="print"/>
            <a:srcRect l="56152" t="27895" r="5756" b="20000"/>
            <a:stretch/>
          </p:blipFill>
          <p:spPr>
            <a:xfrm>
              <a:off x="6670698" y="3892532"/>
              <a:ext cx="2646947" cy="2105214"/>
            </a:xfrm>
            <a:prstGeom prst="roundRect">
              <a:avLst>
                <a:gd name="adj" fmla="val 2862"/>
              </a:avLst>
            </a:prstGeom>
            <a:ln>
              <a:solidFill>
                <a:srgbClr val="002060"/>
              </a:solidFill>
            </a:ln>
          </p:spPr>
        </p:pic>
        <p:sp>
          <p:nvSpPr>
            <p:cNvPr id="22" name="TextBox 21">
              <a:extLst>
                <a:ext uri="{FF2B5EF4-FFF2-40B4-BE49-F238E27FC236}">
                  <a16:creationId xmlns:a16="http://schemas.microsoft.com/office/drawing/2014/main" xmlns="" id="{7C69B79B-CFF3-4F5F-A351-F4764E61B99F}"/>
                </a:ext>
              </a:extLst>
            </p:cNvPr>
            <p:cNvSpPr txBox="1"/>
            <p:nvPr/>
          </p:nvSpPr>
          <p:spPr>
            <a:xfrm>
              <a:off x="2243670" y="3090791"/>
              <a:ext cx="4159939" cy="1569660"/>
            </a:xfrm>
            <a:prstGeom prst="rect">
              <a:avLst/>
            </a:prstGeom>
            <a:noFill/>
          </p:spPr>
          <p:txBody>
            <a:bodyPr wrap="square" rtlCol="0">
              <a:spAutoFit/>
            </a:bodyPr>
            <a:lstStyle/>
            <a:p>
              <a:pPr algn="ctr"/>
              <a:r>
                <a:rPr lang="en-US" sz="2400" b="1" dirty="0">
                  <a:solidFill>
                    <a:srgbClr val="002060"/>
                  </a:solidFill>
                  <a:latin typeface="Times New Roman" pitchFamily="18" charset="0"/>
                  <a:ea typeface="Arial-Rounded" panose="020B0500000000000000" pitchFamily="34" charset="0"/>
                  <a:cs typeface="Times New Roman" pitchFamily="18" charset="0"/>
                </a:rPr>
                <a:t>Khi </a:t>
              </a:r>
              <a:r>
                <a:rPr lang="en-US" sz="2400" b="1" dirty="0" err="1">
                  <a:solidFill>
                    <a:srgbClr val="002060"/>
                  </a:solidFill>
                  <a:latin typeface="Times New Roman" pitchFamily="18" charset="0"/>
                  <a:ea typeface="Arial-Rounded" panose="020B0500000000000000" pitchFamily="34" charset="0"/>
                  <a:cs typeface="Times New Roman" pitchFamily="18" charset="0"/>
                </a:rPr>
                <a:t>tròn</a:t>
              </a:r>
              <a:r>
                <a:rPr lang="en-US" sz="2400" b="1" dirty="0">
                  <a:solidFill>
                    <a:srgbClr val="002060"/>
                  </a:solidFill>
                  <a:latin typeface="Times New Roman" pitchFamily="18" charset="0"/>
                  <a:ea typeface="Arial-Rounded" panose="020B0500000000000000" pitchFamily="34" charset="0"/>
                  <a:cs typeface="Times New Roman" pitchFamily="18" charset="0"/>
                </a:rPr>
                <a:t> 6 </a:t>
              </a:r>
              <a:r>
                <a:rPr lang="en-US" sz="2400" b="1" dirty="0" err="1">
                  <a:solidFill>
                    <a:srgbClr val="002060"/>
                  </a:solidFill>
                  <a:latin typeface="Times New Roman" pitchFamily="18" charset="0"/>
                  <a:ea typeface="Arial-Rounded" panose="020B0500000000000000" pitchFamily="34" charset="0"/>
                  <a:cs typeface="Times New Roman" pitchFamily="18" charset="0"/>
                </a:rPr>
                <a:t>tuổi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tặng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yêu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thích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đó</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như</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thế</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nào</a:t>
              </a:r>
              <a:r>
                <a:rPr lang="en-US" sz="2400" b="1" dirty="0">
                  <a:solidFill>
                    <a:srgbClr val="002060"/>
                  </a:solidFill>
                  <a:latin typeface="Times New Roman" pitchFamily="18" charset="0"/>
                  <a:ea typeface="Arial-Rounded" panose="020B0500000000000000" pitchFamily="34" charset="0"/>
                  <a:cs typeface="Times New Roman" pitchFamily="18" charset="0"/>
                </a:rPr>
                <a:t>? </a:t>
              </a:r>
            </a:p>
          </p:txBody>
        </p:sp>
        <p:sp>
          <p:nvSpPr>
            <p:cNvPr id="20" name="TextBox 19">
              <a:extLst>
                <a:ext uri="{FF2B5EF4-FFF2-40B4-BE49-F238E27FC236}">
                  <a16:creationId xmlns:a16="http://schemas.microsoft.com/office/drawing/2014/main" xmlns="" id="{4DEF8B66-5E39-4F4B-96BE-2C376BCE9988}"/>
                </a:ext>
              </a:extLst>
            </p:cNvPr>
            <p:cNvSpPr txBox="1"/>
            <p:nvPr/>
          </p:nvSpPr>
          <p:spPr>
            <a:xfrm>
              <a:off x="6263909" y="2664093"/>
              <a:ext cx="3460526" cy="1569660"/>
            </a:xfrm>
            <a:prstGeom prst="rect">
              <a:avLst/>
            </a:prstGeom>
            <a:noFill/>
          </p:spPr>
          <p:txBody>
            <a:bodyPr wrap="square" rtlCol="0">
              <a:spAutoFit/>
            </a:bodyPr>
            <a:lstStyle/>
            <a:p>
              <a:pPr algn="ctr"/>
              <a:r>
                <a:rPr lang="en-US" sz="2400" b="1" dirty="0">
                  <a:solidFill>
                    <a:srgbClr val="002060"/>
                  </a:solidFill>
                  <a:latin typeface="Times New Roman" pitchFamily="18" charset="0"/>
                  <a:ea typeface="Arial-Rounded" panose="020B0500000000000000" pitchFamily="34" charset="0"/>
                  <a:cs typeface="Times New Roman" pitchFamily="18" charset="0"/>
                </a:rPr>
                <a:t>Khi </a:t>
              </a:r>
              <a:r>
                <a:rPr lang="en-US" sz="2400" b="1" dirty="0" err="1">
                  <a:solidFill>
                    <a:srgbClr val="002060"/>
                  </a:solidFill>
                  <a:latin typeface="Times New Roman" pitchFamily="18" charset="0"/>
                  <a:ea typeface="Arial-Rounded" panose="020B0500000000000000" pitchFamily="34" charset="0"/>
                  <a:cs typeface="Times New Roman" pitchFamily="18" charset="0"/>
                </a:rPr>
                <a:t>tròn</a:t>
              </a:r>
              <a:r>
                <a:rPr lang="en-US" sz="2400" b="1" dirty="0">
                  <a:solidFill>
                    <a:srgbClr val="002060"/>
                  </a:solidFill>
                  <a:latin typeface="Times New Roman" pitchFamily="18" charset="0"/>
                  <a:ea typeface="Arial-Rounded" panose="020B0500000000000000" pitchFamily="34" charset="0"/>
                  <a:cs typeface="Times New Roman" pitchFamily="18" charset="0"/>
                </a:rPr>
                <a:t> 7 </a:t>
              </a:r>
              <a:r>
                <a:rPr lang="en-US" sz="2400" b="1" dirty="0" err="1">
                  <a:solidFill>
                    <a:srgbClr val="002060"/>
                  </a:solidFill>
                  <a:latin typeface="Times New Roman" pitchFamily="18" charset="0"/>
                  <a:ea typeface="Arial-Rounded" panose="020B0500000000000000" pitchFamily="34" charset="0"/>
                  <a:cs typeface="Times New Roman" pitchFamily="18" charset="0"/>
                </a:rPr>
                <a:t>tuổi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tặng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với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cũ</a:t>
              </a:r>
              <a:r>
                <a:rPr lang="en-US" sz="2400" b="1" dirty="0">
                  <a:solidFill>
                    <a:srgbClr val="002060"/>
                  </a:solidFill>
                  <a:latin typeface="Times New Roman" pitchFamily="18" charset="0"/>
                  <a:ea typeface="Arial-Rounded" panose="020B0500000000000000" pitchFamily="34" charset="0"/>
                  <a:cs typeface="Times New Roman" pitchFamily="18" charset="0"/>
                </a:rPr>
                <a:t>? </a:t>
              </a:r>
            </a:p>
          </p:txBody>
        </p:sp>
        <p:sp>
          <p:nvSpPr>
            <p:cNvPr id="24" name="TextBox 23">
              <a:extLst>
                <a:ext uri="{FF2B5EF4-FFF2-40B4-BE49-F238E27FC236}">
                  <a16:creationId xmlns:a16="http://schemas.microsoft.com/office/drawing/2014/main" xmlns="" id="{6323B0DF-92F5-48CA-8002-FA74F309289B}"/>
                </a:ext>
              </a:extLst>
            </p:cNvPr>
            <p:cNvSpPr txBox="1"/>
            <p:nvPr/>
          </p:nvSpPr>
          <p:spPr>
            <a:xfrm>
              <a:off x="3083421" y="6396335"/>
              <a:ext cx="3079527" cy="461665"/>
            </a:xfrm>
            <a:prstGeom prst="rect">
              <a:avLst/>
            </a:prstGeom>
            <a:noFill/>
          </p:spPr>
          <p:txBody>
            <a:bodyPr wrap="square" rtlCol="0">
              <a:spAutoFit/>
            </a:bodyP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nằm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mơ</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5" name="TextBox 24">
              <a:extLst>
                <a:ext uri="{FF2B5EF4-FFF2-40B4-BE49-F238E27FC236}">
                  <a16:creationId xmlns:a16="http://schemas.microsoft.com/office/drawing/2014/main" xmlns="" id="{83F4A30E-B6CA-4D98-8953-3223CF85F0DD}"/>
                </a:ext>
              </a:extLst>
            </p:cNvPr>
            <p:cNvSpPr txBox="1"/>
            <p:nvPr/>
          </p:nvSpPr>
          <p:spPr>
            <a:xfrm>
              <a:off x="6216874" y="5992353"/>
              <a:ext cx="3460526" cy="830997"/>
            </a:xfrm>
            <a:prstGeom prst="rect">
              <a:avLst/>
            </a:prstGeom>
            <a:noFill/>
          </p:spPr>
          <p:txBody>
            <a:bodyPr wrap="square" rtlCol="0">
              <a:spAutoFit/>
            </a:bodyP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với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p>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món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đồ</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chơi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của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mình</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6" name="TextBox 25">
              <a:extLst>
                <a:ext uri="{FF2B5EF4-FFF2-40B4-BE49-F238E27FC236}">
                  <a16:creationId xmlns:a16="http://schemas.microsoft.com/office/drawing/2014/main" xmlns="" id="{D08BF18F-4CEF-48A4-A11A-5941953FD3D6}"/>
                </a:ext>
              </a:extLst>
            </p:cNvPr>
            <p:cNvSpPr txBox="1"/>
            <p:nvPr/>
          </p:nvSpPr>
          <p:spPr>
            <a:xfrm>
              <a:off x="3063509" y="462761"/>
              <a:ext cx="3200400" cy="584775"/>
            </a:xfrm>
            <a:prstGeom prst="rect">
              <a:avLst/>
            </a:prstGeom>
            <a:noFill/>
          </p:spPr>
          <p:txBody>
            <a:bodyPr wrap="square" rtlCol="0">
              <a:spAutoFit/>
            </a:bodyPr>
            <a:lstStyle/>
            <a:p>
              <a:r>
                <a:rPr lang="en-US" sz="3200" b="1" dirty="0" err="1">
                  <a:solidFill>
                    <a:srgbClr val="FF0000"/>
                  </a:solidFill>
                  <a:latin typeface="Times New Roman" pitchFamily="18" charset="0"/>
                  <a:ea typeface="Arial-Rounded" panose="020B0500000000000000" pitchFamily="34" charset="0"/>
                  <a:cs typeface="Times New Roman" pitchFamily="18" charset="0"/>
                </a:rPr>
                <a:t>Búp</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bê</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biết</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khóc</a:t>
              </a:r>
              <a:endParaRPr lang="en-US" sz="3200" b="1" dirty="0">
                <a:solidFill>
                  <a:srgbClr val="FF0000"/>
                </a:solidFill>
                <a:latin typeface="Times New Roman" pitchFamily="18" charset="0"/>
                <a:ea typeface="Arial-Rounded" panose="020B0500000000000000" pitchFamily="34" charset="0"/>
                <a:cs typeface="Times New Roman" pitchFamily="18" charset="0"/>
              </a:endParaRPr>
            </a:p>
          </p:txBody>
        </p:sp>
      </p:grpSp>
      <p:sp>
        <p:nvSpPr>
          <p:cNvPr id="28" name="TextBox 27">
            <a:extLst>
              <a:ext uri="{FF2B5EF4-FFF2-40B4-BE49-F238E27FC236}">
                <a16:creationId xmlns:a16="http://schemas.microsoft.com/office/drawing/2014/main" xmlns="" id="{34ADAD2C-87F4-46BC-9E68-1FE544DFDEFB}"/>
              </a:ext>
            </a:extLst>
          </p:cNvPr>
          <p:cNvSpPr txBox="1"/>
          <p:nvPr/>
        </p:nvSpPr>
        <p:spPr>
          <a:xfrm>
            <a:off x="434802" y="1335218"/>
            <a:ext cx="3873240" cy="2062103"/>
          </a:xfrm>
          <a:prstGeom prst="rect">
            <a:avLst/>
          </a:prstGeom>
          <a:noFill/>
        </p:spPr>
        <p:txBody>
          <a:bodyPr wrap="square" rtlCol="0">
            <a:spAutoFit/>
          </a:bodyPr>
          <a:lstStyle/>
          <a:p>
            <a:r>
              <a:rPr lang="en-US" sz="3200" b="1" dirty="0">
                <a:solidFill>
                  <a:srgbClr val="0099CC"/>
                </a:solidFill>
                <a:latin typeface="Times New Roman" pitchFamily="18" charset="0"/>
                <a:ea typeface="Arial-Rounded" panose="020B0500000000000000" pitchFamily="34" charset="0"/>
                <a:cs typeface="Times New Roman" pitchFamily="18" charset="0"/>
              </a:rPr>
              <a:t>- Quan </a:t>
            </a:r>
            <a:r>
              <a:rPr lang="en-US" sz="3200" b="1" dirty="0" err="1">
                <a:solidFill>
                  <a:srgbClr val="0099CC"/>
                </a:solidFill>
                <a:latin typeface="Times New Roman" pitchFamily="18" charset="0"/>
                <a:ea typeface="Arial-Rounded" panose="020B0500000000000000" pitchFamily="34" charset="0"/>
                <a:cs typeface="Times New Roman" pitchFamily="18" charset="0"/>
              </a:rPr>
              <a:t>sát</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nét</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mặt</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của</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bạn</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nhỏ</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từng</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tranh</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đoán</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nội</a:t>
            </a:r>
            <a:r>
              <a:rPr lang="en-US" sz="3200" b="1" dirty="0">
                <a:solidFill>
                  <a:srgbClr val="0099CC"/>
                </a:solidFill>
                <a:latin typeface="Times New Roman" pitchFamily="18" charset="0"/>
                <a:ea typeface="Arial-Rounded" panose="020B0500000000000000" pitchFamily="34" charset="0"/>
                <a:cs typeface="Times New Roman" pitchFamily="18" charset="0"/>
              </a:rPr>
              <a:t> dung </a:t>
            </a:r>
            <a:r>
              <a:rPr lang="en-US" sz="3200" b="1" dirty="0" err="1">
                <a:solidFill>
                  <a:srgbClr val="0099CC"/>
                </a:solidFill>
                <a:latin typeface="Times New Roman" pitchFamily="18" charset="0"/>
                <a:ea typeface="Arial-Rounded" panose="020B0500000000000000" pitchFamily="34" charset="0"/>
                <a:cs typeface="Times New Roman" pitchFamily="18" charset="0"/>
              </a:rPr>
              <a:t>từng</a:t>
            </a:r>
            <a:r>
              <a:rPr lang="en-US" sz="3200" b="1" dirty="0">
                <a:solidFill>
                  <a:srgbClr val="0099CC"/>
                </a:solidFill>
                <a:latin typeface="Times New Roman" pitchFamily="18" charset="0"/>
                <a:ea typeface="Arial-Rounded" panose="020B0500000000000000" pitchFamily="34" charset="0"/>
                <a:cs typeface="Times New Roman" pitchFamily="18" charset="0"/>
              </a:rPr>
              <a:t> </a:t>
            </a:r>
            <a:r>
              <a:rPr lang="en-US" sz="3200" b="1" dirty="0" err="1">
                <a:solidFill>
                  <a:srgbClr val="0099CC"/>
                </a:solidFill>
                <a:latin typeface="Times New Roman" pitchFamily="18" charset="0"/>
                <a:ea typeface="Arial-Rounded" panose="020B0500000000000000" pitchFamily="34" charset="0"/>
                <a:cs typeface="Times New Roman" pitchFamily="18" charset="0"/>
              </a:rPr>
              <a:t>tranh</a:t>
            </a:r>
            <a:r>
              <a:rPr lang="en-US" sz="3200" b="1" dirty="0">
                <a:solidFill>
                  <a:srgbClr val="0099CC"/>
                </a:solidFill>
                <a:latin typeface="Times New Roman" pitchFamily="18" charset="0"/>
                <a:ea typeface="Arial-Rounded" panose="020B0500000000000000" pitchFamily="34" charset="0"/>
                <a:cs typeface="Times New Roman" pitchFamily="18" charset="0"/>
              </a:rPr>
              <a:t>.</a:t>
            </a:r>
          </a:p>
        </p:txBody>
      </p:sp>
      <p:pic>
        <p:nvPicPr>
          <p:cNvPr id="31" name="Picture 30">
            <a:extLst>
              <a:ext uri="{FF2B5EF4-FFF2-40B4-BE49-F238E27FC236}">
                <a16:creationId xmlns:a16="http://schemas.microsoft.com/office/drawing/2014/main" xmlns="" id="{CD4FEC4E-F730-4875-81E6-55E7DBCFCFEF}"/>
              </a:ext>
            </a:extLst>
          </p:cNvPr>
          <p:cNvPicPr>
            <a:picLocks noChangeAspect="1"/>
          </p:cNvPicPr>
          <p:nvPr/>
        </p:nvPicPr>
        <p:blipFill>
          <a:blip r:embed="rId5" cstate="print">
            <a:clrChange>
              <a:clrFrom>
                <a:srgbClr val="F8C700"/>
              </a:clrFrom>
              <a:clrTo>
                <a:srgbClr val="F8C700">
                  <a:alpha val="0"/>
                </a:srgbClr>
              </a:clrTo>
            </a:clrChange>
            <a:extLst>
              <a:ext uri="{BEBA8EAE-BF5A-486C-A8C5-ECC9F3942E4B}">
                <a14:imgProps xmlns:a14="http://schemas.microsoft.com/office/drawing/2010/main" xmlns="">
                  <a14:imgLayer r:embed="rId6">
                    <a14:imgEffect>
                      <a14:backgroundRemoval t="0" b="100000" l="639" r="100000"/>
                    </a14:imgEffect>
                  </a14:imgLayer>
                </a14:imgProps>
              </a:ext>
              <a:ext uri="{28A0092B-C50C-407E-A947-70E740481C1C}">
                <a14:useLocalDpi xmlns:a14="http://schemas.microsoft.com/office/drawing/2010/main" xmlns="" val="0"/>
              </a:ext>
            </a:extLst>
          </a:blip>
          <a:stretch>
            <a:fillRect/>
          </a:stretch>
        </p:blipFill>
        <p:spPr>
          <a:xfrm>
            <a:off x="216416" y="3809043"/>
            <a:ext cx="4208528" cy="2406793"/>
          </a:xfrm>
          <a:prstGeom prst="rect">
            <a:avLst/>
          </a:prstGeom>
        </p:spPr>
      </p:pic>
    </p:spTree>
    <p:extLst>
      <p:ext uri="{BB962C8B-B14F-4D97-AF65-F5344CB8AC3E}">
        <p14:creationId xmlns:p14="http://schemas.microsoft.com/office/powerpoint/2010/main" xmlns="" val="19469430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xmlns="" id="{58EEDA96-EC31-4C6C-8344-C98598051C6E}"/>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Lst>
          </a:blip>
          <a:srcRect l="11053" t="32280" r="51645" b="16842"/>
          <a:stretch/>
        </p:blipFill>
        <p:spPr>
          <a:xfrm>
            <a:off x="91645" y="241842"/>
            <a:ext cx="2924821" cy="2243910"/>
          </a:xfrm>
          <a:prstGeom prst="roundRect">
            <a:avLst>
              <a:gd name="adj" fmla="val 5977"/>
            </a:avLst>
          </a:prstGeom>
          <a:ln>
            <a:solidFill>
              <a:srgbClr val="002060"/>
            </a:solidFill>
          </a:ln>
        </p:spPr>
      </p:pic>
      <p:pic>
        <p:nvPicPr>
          <p:cNvPr id="7" name="Picture 6">
            <a:extLst>
              <a:ext uri="{FF2B5EF4-FFF2-40B4-BE49-F238E27FC236}">
                <a16:creationId xmlns:a16="http://schemas.microsoft.com/office/drawing/2014/main" xmlns="" id="{8D679892-2EFE-46E9-B4DB-F70C3C0DC18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Lst>
          </a:blip>
          <a:srcRect l="56152" t="32281" r="5756" b="16842"/>
          <a:stretch/>
        </p:blipFill>
        <p:spPr>
          <a:xfrm>
            <a:off x="3066994" y="1645912"/>
            <a:ext cx="2986726" cy="2243912"/>
          </a:xfrm>
          <a:prstGeom prst="roundRect">
            <a:avLst>
              <a:gd name="adj" fmla="val 2184"/>
            </a:avLst>
          </a:prstGeom>
          <a:ln>
            <a:solidFill>
              <a:srgbClr val="002060"/>
            </a:solidFill>
          </a:ln>
        </p:spPr>
      </p:pic>
      <p:pic>
        <p:nvPicPr>
          <p:cNvPr id="8" name="Picture 7">
            <a:extLst>
              <a:ext uri="{FF2B5EF4-FFF2-40B4-BE49-F238E27FC236}">
                <a16:creationId xmlns:a16="http://schemas.microsoft.com/office/drawing/2014/main" xmlns="" id="{9CBA1976-99FC-43EB-9887-CFF24F21E19F}"/>
              </a:ext>
            </a:extLst>
          </p:cNvPr>
          <p:cNvPicPr>
            <a:picLocks noChangeAspect="1"/>
          </p:cNvPicPr>
          <p:nvPr/>
        </p:nvPicPr>
        <p:blipFill rotWithShape="1">
          <a:blip r:embed="rId5" cstate="print"/>
          <a:srcRect l="11151" t="27019" r="49145" b="19122"/>
          <a:stretch/>
        </p:blipFill>
        <p:spPr>
          <a:xfrm>
            <a:off x="6104248" y="2866752"/>
            <a:ext cx="2986726" cy="2375453"/>
          </a:xfrm>
          <a:prstGeom prst="roundRect">
            <a:avLst>
              <a:gd name="adj" fmla="val 2009"/>
            </a:avLst>
          </a:prstGeom>
          <a:ln>
            <a:solidFill>
              <a:srgbClr val="002060"/>
            </a:solidFill>
          </a:ln>
        </p:spPr>
      </p:pic>
      <p:pic>
        <p:nvPicPr>
          <p:cNvPr id="9" name="Picture 8">
            <a:extLst>
              <a:ext uri="{FF2B5EF4-FFF2-40B4-BE49-F238E27FC236}">
                <a16:creationId xmlns:a16="http://schemas.microsoft.com/office/drawing/2014/main" xmlns="" id="{E015954A-E895-4FBA-B56C-84EE99C956D3}"/>
              </a:ext>
            </a:extLst>
          </p:cNvPr>
          <p:cNvPicPr>
            <a:picLocks noChangeAspect="1"/>
          </p:cNvPicPr>
          <p:nvPr/>
        </p:nvPicPr>
        <p:blipFill rotWithShape="1">
          <a:blip r:embed="rId5" cstate="print"/>
          <a:srcRect l="56152" t="27895" r="5756" b="20000"/>
          <a:stretch/>
        </p:blipFill>
        <p:spPr>
          <a:xfrm>
            <a:off x="9141502" y="4324485"/>
            <a:ext cx="2986725" cy="2375452"/>
          </a:xfrm>
          <a:prstGeom prst="roundRect">
            <a:avLst>
              <a:gd name="adj" fmla="val 2862"/>
            </a:avLst>
          </a:prstGeom>
          <a:ln>
            <a:solidFill>
              <a:srgbClr val="002060"/>
            </a:solidFill>
          </a:ln>
        </p:spPr>
      </p:pic>
      <p:sp>
        <p:nvSpPr>
          <p:cNvPr id="10" name="TextBox 9">
            <a:extLst>
              <a:ext uri="{FF2B5EF4-FFF2-40B4-BE49-F238E27FC236}">
                <a16:creationId xmlns:a16="http://schemas.microsoft.com/office/drawing/2014/main" xmlns="" id="{7B08506D-F29B-4566-8396-A2A7E1893FD9}"/>
              </a:ext>
            </a:extLst>
          </p:cNvPr>
          <p:cNvSpPr txBox="1"/>
          <p:nvPr/>
        </p:nvSpPr>
        <p:spPr>
          <a:xfrm>
            <a:off x="3288844" y="549346"/>
            <a:ext cx="6124392" cy="584775"/>
          </a:xfrm>
          <a:prstGeom prst="rect">
            <a:avLst/>
          </a:prstGeom>
          <a:noFill/>
        </p:spPr>
        <p:txBody>
          <a:bodyPr wrap="square" rtlCol="0">
            <a:spAutoFit/>
          </a:bodyPr>
          <a:lstStyle/>
          <a:p>
            <a:r>
              <a:rPr lang="en-US" sz="3200" b="1" dirty="0" err="1">
                <a:solidFill>
                  <a:srgbClr val="002060"/>
                </a:solidFill>
                <a:latin typeface="Times New Roman" pitchFamily="18" charset="0"/>
                <a:ea typeface="Arial-Rounded" panose="020B0500000000000000" pitchFamily="34" charset="0"/>
                <a:cs typeface="Times New Roman" pitchFamily="18" charset="0"/>
              </a:rPr>
              <a:t>Tình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cảm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con </a:t>
            </a:r>
            <a:r>
              <a:rPr lang="en-US" sz="3200" b="1" dirty="0" err="1">
                <a:solidFill>
                  <a:srgbClr val="002060"/>
                </a:solidFill>
                <a:latin typeface="Times New Roman" pitchFamily="18" charset="0"/>
                <a:ea typeface="Arial-Rounded" panose="020B0500000000000000" pitchFamily="34" charset="0"/>
                <a:cs typeface="Times New Roman" pitchFamily="18" charset="0"/>
              </a:rPr>
              <a:t>búp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bê</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1" name="TextBox 10">
            <a:extLst>
              <a:ext uri="{FF2B5EF4-FFF2-40B4-BE49-F238E27FC236}">
                <a16:creationId xmlns:a16="http://schemas.microsoft.com/office/drawing/2014/main" xmlns="" id="{D7968A6D-0D5E-483A-B776-AB06A663AE48}"/>
              </a:ext>
            </a:extLst>
          </p:cNvPr>
          <p:cNvSpPr txBox="1"/>
          <p:nvPr/>
        </p:nvSpPr>
        <p:spPr>
          <a:xfrm>
            <a:off x="6138282" y="1978059"/>
            <a:ext cx="5778500" cy="1077218"/>
          </a:xfrm>
          <a:prstGeom prst="rect">
            <a:avLst/>
          </a:prstGeom>
          <a:noFill/>
        </p:spPr>
        <p:txBody>
          <a:bodyPr wrap="square" rtlCol="0">
            <a:spAutoFit/>
          </a:bodyPr>
          <a:lstStyle/>
          <a:p>
            <a:r>
              <a:rPr lang="en-US" sz="3200" b="1" dirty="0" err="1">
                <a:solidFill>
                  <a:srgbClr val="002060"/>
                </a:solidFill>
                <a:latin typeface="Times New Roman" pitchFamily="18" charset="0"/>
                <a:ea typeface="Arial-Rounded" panose="020B0500000000000000" pitchFamily="34" charset="0"/>
                <a:cs typeface="Times New Roman" pitchFamily="18" charset="0"/>
              </a:rPr>
              <a:t>Tình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cảm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cún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bông</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2" name="TextBox 11">
            <a:extLst>
              <a:ext uri="{FF2B5EF4-FFF2-40B4-BE49-F238E27FC236}">
                <a16:creationId xmlns:a16="http://schemas.microsoft.com/office/drawing/2014/main" xmlns="" id="{539BF853-1706-4A2E-A1CE-C3A334B69FE7}"/>
              </a:ext>
            </a:extLst>
          </p:cNvPr>
          <p:cNvSpPr txBox="1"/>
          <p:nvPr/>
        </p:nvSpPr>
        <p:spPr>
          <a:xfrm>
            <a:off x="329402" y="4254023"/>
            <a:ext cx="5808880" cy="584775"/>
          </a:xfrm>
          <a:prstGeom prst="rect">
            <a:avLst/>
          </a:prstGeom>
          <a:noFill/>
        </p:spPr>
        <p:txBody>
          <a:bodyPr wrap="square" rtlCol="0">
            <a:spAutoFit/>
          </a:bodyPr>
          <a:lstStyle/>
          <a:p>
            <a:r>
              <a:rPr lang="en-US" sz="3200" b="1" dirty="0" err="1">
                <a:solidFill>
                  <a:srgbClr val="002060"/>
                </a:solidFill>
                <a:latin typeface="Times New Roman" pitchFamily="18" charset="0"/>
                <a:ea typeface="Arial-Rounded" panose="020B0500000000000000" pitchFamily="34" charset="0"/>
                <a:cs typeface="Times New Roman" pitchFamily="18" charset="0"/>
              </a:rPr>
              <a:t>Giấc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mơ</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về</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búp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bê</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3" name="TextBox 12">
            <a:extLst>
              <a:ext uri="{FF2B5EF4-FFF2-40B4-BE49-F238E27FC236}">
                <a16:creationId xmlns:a16="http://schemas.microsoft.com/office/drawing/2014/main" xmlns="" id="{C62B64E8-4923-4651-9BA9-C0CBDBF808A8}"/>
              </a:ext>
            </a:extLst>
          </p:cNvPr>
          <p:cNvSpPr txBox="1"/>
          <p:nvPr/>
        </p:nvSpPr>
        <p:spPr>
          <a:xfrm>
            <a:off x="692017" y="5654768"/>
            <a:ext cx="8398957" cy="584775"/>
          </a:xfrm>
          <a:prstGeom prst="rect">
            <a:avLst/>
          </a:prstGeom>
          <a:noFill/>
        </p:spPr>
        <p:txBody>
          <a:bodyPr wrap="square" rtlCol="0">
            <a:spAutoFit/>
          </a:bodyPr>
          <a:lstStyle/>
          <a:p>
            <a:r>
              <a:rPr lang="en-US" sz="3200" b="1" dirty="0" err="1">
                <a:solidFill>
                  <a:srgbClr val="002060"/>
                </a:solidFill>
                <a:latin typeface="Times New Roman" pitchFamily="18" charset="0"/>
                <a:ea typeface="Arial-Rounded" panose="020B0500000000000000" pitchFamily="34" charset="0"/>
                <a:cs typeface="Times New Roman" pitchFamily="18" charset="0"/>
              </a:rPr>
              <a:t>Tình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cảm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con </a:t>
            </a:r>
            <a:r>
              <a:rPr lang="en-US" sz="3200" b="1" dirty="0" err="1">
                <a:solidFill>
                  <a:srgbClr val="002060"/>
                </a:solidFill>
                <a:latin typeface="Times New Roman" pitchFamily="18" charset="0"/>
                <a:ea typeface="Arial-Rounded" panose="020B0500000000000000" pitchFamily="34" charset="0"/>
                <a:cs typeface="Times New Roman" pitchFamily="18" charset="0"/>
              </a:rPr>
              <a:t>búp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bê</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cún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bông</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416344505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xmlns="" id="{85EC3EFE-418A-496B-A315-DC1A501C7940}"/>
              </a:ext>
            </a:extLst>
          </p:cNvPr>
          <p:cNvSpPr txBox="1"/>
          <p:nvPr/>
        </p:nvSpPr>
        <p:spPr>
          <a:xfrm>
            <a:off x="0" y="479242"/>
            <a:ext cx="3527539"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2. Nghe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7" name="Picture 6">
            <a:extLst>
              <a:ext uri="{FF2B5EF4-FFF2-40B4-BE49-F238E27FC236}">
                <a16:creationId xmlns:a16="http://schemas.microsoft.com/office/drawing/2014/main" xmlns="" id="{6E6361FE-12E7-4686-ACFD-CFB27B0B06E7}"/>
              </a:ext>
            </a:extLst>
          </p:cNvPr>
          <p:cNvPicPr>
            <a:picLocks noChangeAspect="1"/>
          </p:cNvPicPr>
          <p:nvPr/>
        </p:nvPicPr>
        <p:blipFill rotWithShape="1">
          <a:blip r:embed="rId4" cstate="print">
            <a:extLst>
              <a:ext uri="{BEBA8EAE-BF5A-486C-A8C5-ECC9F3942E4B}">
                <a14:imgProps xmlns:a14="http://schemas.microsoft.com/office/drawing/2010/main" xmlns="">
                  <a14:imgLayer r:embed="rId6">
                    <a14:imgEffect>
                      <a14:sharpenSoften amount="25000"/>
                    </a14:imgEffect>
                  </a14:imgLayer>
                </a14:imgProps>
              </a:ext>
            </a:extLst>
          </a:blip>
          <a:srcRect l="11053" t="32280" r="51645" b="16842"/>
          <a:stretch/>
        </p:blipFill>
        <p:spPr>
          <a:xfrm>
            <a:off x="892063" y="1648218"/>
            <a:ext cx="3444987" cy="2642979"/>
          </a:xfrm>
          <a:prstGeom prst="roundRect">
            <a:avLst>
              <a:gd name="adj" fmla="val 5977"/>
            </a:avLst>
          </a:prstGeom>
          <a:ln>
            <a:solidFill>
              <a:srgbClr val="002060"/>
            </a:solidFill>
          </a:ln>
        </p:spPr>
      </p:pic>
      <p:pic>
        <p:nvPicPr>
          <p:cNvPr id="8" name="Picture 7">
            <a:extLst>
              <a:ext uri="{FF2B5EF4-FFF2-40B4-BE49-F238E27FC236}">
                <a16:creationId xmlns:a16="http://schemas.microsoft.com/office/drawing/2014/main" xmlns="" id="{5FB78FC8-E499-4877-9884-A55F4628C9E5}"/>
              </a:ext>
            </a:extLst>
          </p:cNvPr>
          <p:cNvPicPr>
            <a:picLocks noChangeAspect="1"/>
          </p:cNvPicPr>
          <p:nvPr/>
        </p:nvPicPr>
        <p:blipFill rotWithShape="1">
          <a:blip r:embed="rId4" cstate="print">
            <a:extLst>
              <a:ext uri="{BEBA8EAE-BF5A-486C-A8C5-ECC9F3942E4B}">
                <a14:imgProps xmlns:a14="http://schemas.microsoft.com/office/drawing/2010/main" xmlns="">
                  <a14:imgLayer r:embed="rId6">
                    <a14:imgEffect>
                      <a14:sharpenSoften amount="25000"/>
                    </a14:imgEffect>
                  </a14:imgLayer>
                </a14:imgProps>
              </a:ext>
            </a:extLst>
          </a:blip>
          <a:srcRect l="56152" t="32281" r="5756" b="16842"/>
          <a:stretch/>
        </p:blipFill>
        <p:spPr>
          <a:xfrm>
            <a:off x="4532144" y="199727"/>
            <a:ext cx="3517902" cy="2642982"/>
          </a:xfrm>
          <a:prstGeom prst="roundRect">
            <a:avLst>
              <a:gd name="adj" fmla="val 2184"/>
            </a:avLst>
          </a:prstGeom>
          <a:ln>
            <a:solidFill>
              <a:srgbClr val="002060"/>
            </a:solidFill>
          </a:ln>
        </p:spPr>
      </p:pic>
      <p:pic>
        <p:nvPicPr>
          <p:cNvPr id="9" name="Picture 8">
            <a:extLst>
              <a:ext uri="{FF2B5EF4-FFF2-40B4-BE49-F238E27FC236}">
                <a16:creationId xmlns:a16="http://schemas.microsoft.com/office/drawing/2014/main" xmlns="" id="{286F1463-DCF1-4B74-A1AB-BCA2E8CFD931}"/>
              </a:ext>
            </a:extLst>
          </p:cNvPr>
          <p:cNvPicPr>
            <a:picLocks noChangeAspect="1"/>
          </p:cNvPicPr>
          <p:nvPr/>
        </p:nvPicPr>
        <p:blipFill rotWithShape="1">
          <a:blip r:embed="rId7" cstate="print"/>
          <a:srcRect l="11151" t="27019" r="49145" b="19122"/>
          <a:stretch/>
        </p:blipFill>
        <p:spPr>
          <a:xfrm>
            <a:off x="8180109" y="2515069"/>
            <a:ext cx="3517902" cy="2797917"/>
          </a:xfrm>
          <a:prstGeom prst="roundRect">
            <a:avLst>
              <a:gd name="adj" fmla="val 2009"/>
            </a:avLst>
          </a:prstGeom>
          <a:ln>
            <a:solidFill>
              <a:srgbClr val="002060"/>
            </a:solidFill>
          </a:ln>
        </p:spPr>
      </p:pic>
      <p:pic>
        <p:nvPicPr>
          <p:cNvPr id="10" name="Picture 9">
            <a:extLst>
              <a:ext uri="{FF2B5EF4-FFF2-40B4-BE49-F238E27FC236}">
                <a16:creationId xmlns:a16="http://schemas.microsoft.com/office/drawing/2014/main" xmlns="" id="{0C60BA22-43F1-4EB0-B704-9423CF19C59E}"/>
              </a:ext>
            </a:extLst>
          </p:cNvPr>
          <p:cNvPicPr>
            <a:picLocks noChangeAspect="1"/>
          </p:cNvPicPr>
          <p:nvPr/>
        </p:nvPicPr>
        <p:blipFill rotWithShape="1">
          <a:blip r:embed="rId7" cstate="print"/>
          <a:srcRect l="56152" t="27895" r="5756" b="20000"/>
          <a:stretch/>
        </p:blipFill>
        <p:spPr>
          <a:xfrm>
            <a:off x="4532146" y="4008098"/>
            <a:ext cx="3517900" cy="2797915"/>
          </a:xfrm>
          <a:prstGeom prst="roundRect">
            <a:avLst>
              <a:gd name="adj" fmla="val 2862"/>
            </a:avLst>
          </a:prstGeom>
          <a:ln>
            <a:solidFill>
              <a:srgbClr val="002060"/>
            </a:solidFill>
          </a:ln>
        </p:spPr>
      </p:pic>
      <p:sp>
        <p:nvSpPr>
          <p:cNvPr id="11" name="TextBox 10">
            <a:extLst>
              <a:ext uri="{FF2B5EF4-FFF2-40B4-BE49-F238E27FC236}">
                <a16:creationId xmlns:a16="http://schemas.microsoft.com/office/drawing/2014/main" xmlns="" id="{ED8B7778-B881-4AE6-A105-F2BEFF795A8A}"/>
              </a:ext>
            </a:extLst>
          </p:cNvPr>
          <p:cNvSpPr txBox="1"/>
          <p:nvPr/>
        </p:nvSpPr>
        <p:spPr>
          <a:xfrm>
            <a:off x="4784615" y="3146239"/>
            <a:ext cx="3200400" cy="584775"/>
          </a:xfrm>
          <a:prstGeom prst="rect">
            <a:avLst/>
          </a:prstGeom>
          <a:noFill/>
        </p:spPr>
        <p:txBody>
          <a:bodyPr wrap="square" rtlCol="0">
            <a:spAutoFit/>
          </a:bodyPr>
          <a:lstStyle/>
          <a:p>
            <a:r>
              <a:rPr lang="en-US" sz="3200" b="1" dirty="0" err="1">
                <a:solidFill>
                  <a:srgbClr val="FF0000"/>
                </a:solidFill>
                <a:latin typeface="Times New Roman" pitchFamily="18" charset="0"/>
                <a:ea typeface="Arial-Rounded" panose="020B0500000000000000" pitchFamily="34" charset="0"/>
                <a:cs typeface="Times New Roman" pitchFamily="18" charset="0"/>
              </a:rPr>
              <a:t>Búp</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bê</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biết</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khóc</a:t>
            </a:r>
            <a:endParaRPr lang="en-US" sz="3200" b="1" dirty="0">
              <a:solidFill>
                <a:srgbClr val="FF0000"/>
              </a:solidFill>
              <a:latin typeface="Times New Roman" pitchFamily="18" charset="0"/>
              <a:ea typeface="Arial-Rounded" panose="020B0500000000000000" pitchFamily="34" charset="0"/>
              <a:cs typeface="Times New Roman" pitchFamily="18" charset="0"/>
            </a:endParaRPr>
          </a:p>
        </p:txBody>
      </p:sp>
      <p:pic>
        <p:nvPicPr>
          <p:cNvPr id="2" name="Búp bê biết khóc">
            <a:hlinkClick r:id="" action="ppaction://media"/>
            <a:extLst>
              <a:ext uri="{FF2B5EF4-FFF2-40B4-BE49-F238E27FC236}">
                <a16:creationId xmlns:a16="http://schemas.microsoft.com/office/drawing/2014/main" xmlns="" id="{B9026369-9042-4583-B998-D840BC84CB47}"/>
              </a:ext>
            </a:extLst>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11163299" y="5879055"/>
            <a:ext cx="763045" cy="763045"/>
          </a:xfrm>
          <a:prstGeom prst="rect">
            <a:avLst/>
          </a:prstGeom>
        </p:spPr>
      </p:pic>
      <p:pic>
        <p:nvPicPr>
          <p:cNvPr id="4" name="Picture 3">
            <a:extLst>
              <a:ext uri="{FF2B5EF4-FFF2-40B4-BE49-F238E27FC236}">
                <a16:creationId xmlns:a16="http://schemas.microsoft.com/office/drawing/2014/main" xmlns="" id="{CC797E97-7781-4381-B833-A94578515362}"/>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0" b="99835" l="0" r="100000">
                        <a14:foregroundMark x1="41693" y1="25785" x2="43291" y2="27934"/>
                        <a14:foregroundMark x1="22045" y1="32893" x2="25080" y2="35537"/>
                        <a14:foregroundMark x1="24441" y1="41157" x2="28435" y2="41818"/>
                        <a14:foregroundMark x1="29872" y1="47273" x2="32268" y2="46612"/>
                        <a14:foregroundMark x1="33706" y1="50909" x2="36581" y2="49917"/>
                        <a14:foregroundMark x1="40415" y1="53058" x2="41693" y2="52562"/>
                        <a14:foregroundMark x1="66294" y1="64628" x2="66134" y2="60992"/>
                        <a14:foregroundMark x1="71725" y1="62479" x2="75240" y2="55868"/>
                        <a14:foregroundMark x1="62939" y1="54380" x2="77316" y2="47603"/>
                        <a14:foregroundMark x1="75240" y1="50744" x2="71086" y2="49256"/>
                        <a14:foregroundMark x1="69649" y1="53884" x2="67732" y2="51736"/>
                        <a14:foregroundMark x1="81949" y1="40165" x2="84824" y2="40000"/>
                      </a14:backgroundRemoval>
                    </a14:imgEffect>
                  </a14:imgLayer>
                </a14:imgProps>
              </a:ext>
              <a:ext uri="{28A0092B-C50C-407E-A947-70E740481C1C}">
                <a14:useLocalDpi xmlns:a14="http://schemas.microsoft.com/office/drawing/2010/main" xmlns="" val="0"/>
              </a:ext>
            </a:extLst>
          </a:blip>
          <a:stretch>
            <a:fillRect/>
          </a:stretch>
        </p:blipFill>
        <p:spPr>
          <a:xfrm>
            <a:off x="9998242" y="-173281"/>
            <a:ext cx="2193758" cy="2222509"/>
          </a:xfrm>
          <a:prstGeom prst="rect">
            <a:avLst/>
          </a:prstGeom>
        </p:spPr>
      </p:pic>
      <p:pic>
        <p:nvPicPr>
          <p:cNvPr id="12" name="Picture 11">
            <a:extLst>
              <a:ext uri="{FF2B5EF4-FFF2-40B4-BE49-F238E27FC236}">
                <a16:creationId xmlns:a16="http://schemas.microsoft.com/office/drawing/2014/main" xmlns="" id="{0632BA07-DF62-4582-B09A-4AECFA338F28}"/>
              </a:ext>
            </a:extLst>
          </p:cNvPr>
          <p:cNvPicPr>
            <a:picLocks noChangeAspect="1"/>
          </p:cNvPicPr>
          <p:nvPr/>
        </p:nvPicPr>
        <p:blipFill rotWithShape="1">
          <a:blip r:embed="rId12" cstate="print">
            <a:extLst>
              <a:ext uri="{28A0092B-C50C-407E-A947-70E740481C1C}">
                <a14:useLocalDpi xmlns:a14="http://schemas.microsoft.com/office/drawing/2010/main" xmlns="" val="0"/>
              </a:ext>
            </a:extLst>
          </a:blip>
          <a:srcRect t="22978" b="-3461"/>
          <a:stretch/>
        </p:blipFill>
        <p:spPr>
          <a:xfrm>
            <a:off x="0" y="5294380"/>
            <a:ext cx="4250424" cy="2725173"/>
          </a:xfrm>
          <a:prstGeom prst="rect">
            <a:avLst/>
          </a:prstGeom>
        </p:spPr>
      </p:pic>
    </p:spTree>
    <p:extLst>
      <p:ext uri="{BB962C8B-B14F-4D97-AF65-F5344CB8AC3E}">
        <p14:creationId xmlns:p14="http://schemas.microsoft.com/office/powerpoint/2010/main" xmlns="" val="253805264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xmlns="" id="{58EEDA96-EC31-4C6C-8344-C98598051C6E}"/>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Lst>
          </a:blip>
          <a:srcRect l="11053" t="32280" r="51645" b="16842"/>
          <a:stretch/>
        </p:blipFill>
        <p:spPr>
          <a:xfrm>
            <a:off x="293786" y="422447"/>
            <a:ext cx="1966161" cy="1508430"/>
          </a:xfrm>
          <a:prstGeom prst="roundRect">
            <a:avLst>
              <a:gd name="adj" fmla="val 5977"/>
            </a:avLst>
          </a:prstGeom>
          <a:ln>
            <a:solidFill>
              <a:srgbClr val="002060"/>
            </a:solidFill>
          </a:ln>
        </p:spPr>
      </p:pic>
      <p:pic>
        <p:nvPicPr>
          <p:cNvPr id="7" name="Picture 6">
            <a:extLst>
              <a:ext uri="{FF2B5EF4-FFF2-40B4-BE49-F238E27FC236}">
                <a16:creationId xmlns:a16="http://schemas.microsoft.com/office/drawing/2014/main" xmlns="" id="{8D679892-2EFE-46E9-B4DB-F70C3C0DC18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Lst>
          </a:blip>
          <a:srcRect l="56152" t="32281" r="5756" b="16842"/>
          <a:stretch/>
        </p:blipFill>
        <p:spPr>
          <a:xfrm>
            <a:off x="1293825" y="1980873"/>
            <a:ext cx="2007776" cy="1508432"/>
          </a:xfrm>
          <a:prstGeom prst="roundRect">
            <a:avLst>
              <a:gd name="adj" fmla="val 2184"/>
            </a:avLst>
          </a:prstGeom>
          <a:ln>
            <a:solidFill>
              <a:srgbClr val="002060"/>
            </a:solidFill>
          </a:ln>
        </p:spPr>
      </p:pic>
      <p:pic>
        <p:nvPicPr>
          <p:cNvPr id="8" name="Picture 7">
            <a:extLst>
              <a:ext uri="{FF2B5EF4-FFF2-40B4-BE49-F238E27FC236}">
                <a16:creationId xmlns:a16="http://schemas.microsoft.com/office/drawing/2014/main" xmlns="" id="{9CBA1976-99FC-43EB-9887-CFF24F21E19F}"/>
              </a:ext>
            </a:extLst>
          </p:cNvPr>
          <p:cNvPicPr>
            <a:picLocks noChangeAspect="1"/>
          </p:cNvPicPr>
          <p:nvPr/>
        </p:nvPicPr>
        <p:blipFill rotWithShape="1">
          <a:blip r:embed="rId5" cstate="print"/>
          <a:srcRect l="11151" t="27019" r="49145" b="19122"/>
          <a:stretch/>
        </p:blipFill>
        <p:spPr>
          <a:xfrm>
            <a:off x="258187" y="3559597"/>
            <a:ext cx="2007776" cy="1596858"/>
          </a:xfrm>
          <a:prstGeom prst="roundRect">
            <a:avLst>
              <a:gd name="adj" fmla="val 2009"/>
            </a:avLst>
          </a:prstGeom>
          <a:ln>
            <a:solidFill>
              <a:srgbClr val="002060"/>
            </a:solidFill>
          </a:ln>
        </p:spPr>
      </p:pic>
      <p:pic>
        <p:nvPicPr>
          <p:cNvPr id="9" name="Picture 8">
            <a:extLst>
              <a:ext uri="{FF2B5EF4-FFF2-40B4-BE49-F238E27FC236}">
                <a16:creationId xmlns:a16="http://schemas.microsoft.com/office/drawing/2014/main" xmlns="" id="{E015954A-E895-4FBA-B56C-84EE99C956D3}"/>
              </a:ext>
            </a:extLst>
          </p:cNvPr>
          <p:cNvPicPr>
            <a:picLocks noChangeAspect="1"/>
          </p:cNvPicPr>
          <p:nvPr/>
        </p:nvPicPr>
        <p:blipFill rotWithShape="1">
          <a:blip r:embed="rId6" cstate="print"/>
          <a:srcRect l="56152" t="27895" r="5756" b="20000"/>
          <a:stretch/>
        </p:blipFill>
        <p:spPr>
          <a:xfrm>
            <a:off x="1368707" y="5223042"/>
            <a:ext cx="2007775" cy="1596857"/>
          </a:xfrm>
          <a:prstGeom prst="roundRect">
            <a:avLst>
              <a:gd name="adj" fmla="val 2862"/>
            </a:avLst>
          </a:prstGeom>
          <a:ln>
            <a:solidFill>
              <a:srgbClr val="002060"/>
            </a:solidFill>
          </a:ln>
        </p:spPr>
      </p:pic>
      <p:sp>
        <p:nvSpPr>
          <p:cNvPr id="10" name="TextBox 9">
            <a:extLst>
              <a:ext uri="{FF2B5EF4-FFF2-40B4-BE49-F238E27FC236}">
                <a16:creationId xmlns:a16="http://schemas.microsoft.com/office/drawing/2014/main" xmlns="" id="{7B08506D-F29B-4566-8396-A2A7E1893FD9}"/>
              </a:ext>
            </a:extLst>
          </p:cNvPr>
          <p:cNvSpPr txBox="1"/>
          <p:nvPr/>
        </p:nvSpPr>
        <p:spPr>
          <a:xfrm>
            <a:off x="2297713" y="635978"/>
            <a:ext cx="9728694" cy="1077218"/>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Khi </a:t>
            </a:r>
            <a:r>
              <a:rPr lang="en-US" sz="3200" b="1" dirty="0" err="1">
                <a:solidFill>
                  <a:srgbClr val="002060"/>
                </a:solidFill>
                <a:latin typeface="Times New Roman" pitchFamily="18" charset="0"/>
                <a:ea typeface="Arial-Rounded" panose="020B0500000000000000" pitchFamily="34" charset="0"/>
                <a:cs typeface="Times New Roman" pitchFamily="18" charset="0"/>
              </a:rPr>
              <a:t>tròn</a:t>
            </a:r>
            <a:r>
              <a:rPr lang="en-US" sz="3200" b="1" dirty="0">
                <a:solidFill>
                  <a:srgbClr val="002060"/>
                </a:solidFill>
                <a:latin typeface="Times New Roman" pitchFamily="18" charset="0"/>
                <a:ea typeface="Arial-Rounded" panose="020B0500000000000000" pitchFamily="34" charset="0"/>
                <a:cs typeface="Times New Roman" pitchFamily="18" charset="0"/>
              </a:rPr>
              <a:t> 6 </a:t>
            </a:r>
            <a:r>
              <a:rPr lang="en-US" sz="3200" b="1" dirty="0" err="1">
                <a:solidFill>
                  <a:srgbClr val="002060"/>
                </a:solidFill>
                <a:latin typeface="Times New Roman" pitchFamily="18" charset="0"/>
                <a:ea typeface="Arial-Rounded" panose="020B0500000000000000" pitchFamily="34" charset="0"/>
                <a:cs typeface="Times New Roman" pitchFamily="18" charset="0"/>
              </a:rPr>
              <a:t>tuổi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rất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vui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mừng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vì</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được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tặng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một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búp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bê</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thật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xinh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đẹp</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1" name="TextBox 10">
            <a:extLst>
              <a:ext uri="{FF2B5EF4-FFF2-40B4-BE49-F238E27FC236}">
                <a16:creationId xmlns:a16="http://schemas.microsoft.com/office/drawing/2014/main" xmlns="" id="{D7968A6D-0D5E-483A-B776-AB06A663AE48}"/>
              </a:ext>
            </a:extLst>
          </p:cNvPr>
          <p:cNvSpPr txBox="1"/>
          <p:nvPr/>
        </p:nvSpPr>
        <p:spPr>
          <a:xfrm>
            <a:off x="3397695" y="2260284"/>
            <a:ext cx="8794305" cy="1569660"/>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Khi </a:t>
            </a:r>
            <a:r>
              <a:rPr lang="en-US" sz="3200" b="1" dirty="0" err="1">
                <a:solidFill>
                  <a:srgbClr val="002060"/>
                </a:solidFill>
                <a:latin typeface="Times New Roman" pitchFamily="18" charset="0"/>
                <a:ea typeface="Arial-Rounded" panose="020B0500000000000000" pitchFamily="34" charset="0"/>
                <a:cs typeface="Times New Roman" pitchFamily="18" charset="0"/>
              </a:rPr>
              <a:t>tròn</a:t>
            </a:r>
            <a:r>
              <a:rPr lang="en-US" sz="3200" b="1" dirty="0">
                <a:solidFill>
                  <a:srgbClr val="002060"/>
                </a:solidFill>
                <a:latin typeface="Times New Roman" pitchFamily="18" charset="0"/>
                <a:ea typeface="Arial-Rounded" panose="020B0500000000000000" pitchFamily="34" charset="0"/>
                <a:cs typeface="Times New Roman" pitchFamily="18" charset="0"/>
              </a:rPr>
              <a:t> 7 </a:t>
            </a:r>
            <a:r>
              <a:rPr lang="en-US" sz="3200" b="1" dirty="0" err="1">
                <a:solidFill>
                  <a:srgbClr val="002060"/>
                </a:solidFill>
                <a:latin typeface="Times New Roman" pitchFamily="18" charset="0"/>
                <a:ea typeface="Arial-Rounded" panose="020B0500000000000000" pitchFamily="34" charset="0"/>
                <a:cs typeface="Times New Roman" pitchFamily="18" charset="0"/>
              </a:rPr>
              <a:t>tuổi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được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tặng</a:t>
            </a:r>
            <a:r>
              <a:rPr lang="en-US" sz="3200" b="1" dirty="0">
                <a:solidFill>
                  <a:srgbClr val="002060"/>
                </a:solidFill>
                <a:latin typeface="Times New Roman" pitchFamily="18" charset="0"/>
                <a:ea typeface="Arial-Rounded" panose="020B0500000000000000" pitchFamily="34" charset="0"/>
                <a:cs typeface="Times New Roman" pitchFamily="18" charset="0"/>
              </a:rPr>
              <a:t> 1 con </a:t>
            </a:r>
            <a:r>
              <a:rPr lang="en-US" sz="3200" b="1" dirty="0" err="1">
                <a:solidFill>
                  <a:srgbClr val="002060"/>
                </a:solidFill>
                <a:latin typeface="Times New Roman" pitchFamily="18" charset="0"/>
                <a:ea typeface="Arial-Rounded" panose="020B0500000000000000" pitchFamily="34" charset="0"/>
                <a:cs typeface="Times New Roman" pitchFamily="18" charset="0"/>
              </a:rPr>
              <a:t>chó</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bông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chỉ</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con </a:t>
            </a:r>
            <a:r>
              <a:rPr lang="en-US" sz="3200" b="1" dirty="0" err="1">
                <a:solidFill>
                  <a:srgbClr val="002060"/>
                </a:solidFill>
                <a:latin typeface="Times New Roman" pitchFamily="18" charset="0"/>
                <a:ea typeface="Arial-Rounded" panose="020B0500000000000000" pitchFamily="34" charset="0"/>
                <a:cs typeface="Times New Roman" pitchFamily="18" charset="0"/>
              </a:rPr>
              <a:t>chó</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bông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quên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búp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bê</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2" name="TextBox 11">
            <a:extLst>
              <a:ext uri="{FF2B5EF4-FFF2-40B4-BE49-F238E27FC236}">
                <a16:creationId xmlns:a16="http://schemas.microsoft.com/office/drawing/2014/main" xmlns="" id="{539BF853-1706-4A2E-A1CE-C3A334B69FE7}"/>
              </a:ext>
            </a:extLst>
          </p:cNvPr>
          <p:cNvSpPr txBox="1"/>
          <p:nvPr/>
        </p:nvSpPr>
        <p:spPr>
          <a:xfrm>
            <a:off x="2372594" y="4131009"/>
            <a:ext cx="9411686" cy="1077218"/>
          </a:xfrm>
          <a:prstGeom prst="rect">
            <a:avLst/>
          </a:prstGeom>
          <a:noFill/>
        </p:spPr>
        <p:txBody>
          <a:bodyPr wrap="square" rtlCol="0">
            <a:spAutoFit/>
          </a:bodyPr>
          <a:lstStyle/>
          <a:p>
            <a:r>
              <a:rPr 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mơ</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thấy</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búp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bê</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khóc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khi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bị</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bỏ</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rơi</a:t>
            </a:r>
            <a:r>
              <a:rPr lang="en-US" sz="3200" b="1" dirty="0">
                <a:solidFill>
                  <a:srgbClr val="002060"/>
                </a:solidFill>
                <a:latin typeface="Times New Roman" pitchFamily="18" charset="0"/>
                <a:ea typeface="Arial-Rounded" panose="020B0500000000000000" pitchFamily="34" charset="0"/>
                <a:cs typeface="Times New Roman" pitchFamily="18" charset="0"/>
              </a:rPr>
              <a:t> ở </a:t>
            </a:r>
            <a:r>
              <a:rPr lang="en-US" sz="3200" b="1" dirty="0" err="1">
                <a:solidFill>
                  <a:srgbClr val="002060"/>
                </a:solidFill>
                <a:latin typeface="Times New Roman" pitchFamily="18" charset="0"/>
                <a:ea typeface="Arial-Rounded" panose="020B0500000000000000" pitchFamily="34" charset="0"/>
                <a:cs typeface="Times New Roman" pitchFamily="18" charset="0"/>
              </a:rPr>
              <a:t>một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góc</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13" name="TextBox 12">
            <a:extLst>
              <a:ext uri="{FF2B5EF4-FFF2-40B4-BE49-F238E27FC236}">
                <a16:creationId xmlns:a16="http://schemas.microsoft.com/office/drawing/2014/main" xmlns="" id="{C62B64E8-4923-4651-9BA9-C0CBDBF808A8}"/>
              </a:ext>
            </a:extLst>
          </p:cNvPr>
          <p:cNvSpPr txBox="1"/>
          <p:nvPr/>
        </p:nvSpPr>
        <p:spPr>
          <a:xfrm>
            <a:off x="3499294" y="5790462"/>
            <a:ext cx="6292406" cy="584775"/>
          </a:xfrm>
          <a:prstGeom prst="rect">
            <a:avLst/>
          </a:prstGeom>
          <a:noFill/>
        </p:spPr>
        <p:txBody>
          <a:bodyPr wrap="square" rtlCol="0">
            <a:spAutoFit/>
          </a:bodyPr>
          <a:lstStyle/>
          <a:p>
            <a:r>
              <a:rPr 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ôm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hai</a:t>
            </a:r>
            <a:r>
              <a:rPr lang="en-US" sz="3200" b="1" dirty="0">
                <a:solidFill>
                  <a:srgbClr val="002060"/>
                </a:solidFill>
                <a:latin typeface="Times New Roman" pitchFamily="18" charset="0"/>
                <a:ea typeface="Arial-Rounded" panose="020B0500000000000000" pitchFamily="34" charset="0"/>
                <a:cs typeface="Times New Roman" pitchFamily="18" charset="0"/>
              </a:rPr>
              <a:t> con </a:t>
            </a:r>
            <a:r>
              <a:rPr lang="en-US" sz="3200" b="1" dirty="0" err="1">
                <a:solidFill>
                  <a:srgbClr val="002060"/>
                </a:solidFill>
                <a:latin typeface="Times New Roman" pitchFamily="18" charset="0"/>
                <a:ea typeface="Arial-Rounded" panose="020B0500000000000000" pitchFamily="34" charset="0"/>
                <a:cs typeface="Times New Roman" pitchFamily="18" charset="0"/>
              </a:rPr>
              <a:t>búp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bê</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lòng</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1011280382"/>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xmlns="" id="{6B66F3A3-EF5D-47AB-9207-D2DDB12A44EA}"/>
              </a:ext>
            </a:extLst>
          </p:cNvPr>
          <p:cNvSpPr txBox="1"/>
          <p:nvPr/>
        </p:nvSpPr>
        <p:spPr>
          <a:xfrm>
            <a:off x="197568" y="368302"/>
            <a:ext cx="9797332"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3. </a:t>
            </a:r>
            <a:r>
              <a:rPr lang="en-US" sz="3200" b="1" dirty="0" err="1">
                <a:solidFill>
                  <a:srgbClr val="002060"/>
                </a:solidFill>
                <a:latin typeface="Times New Roman" pitchFamily="18" charset="0"/>
                <a:ea typeface="Arial-Rounded" panose="020B0500000000000000" pitchFamily="34" charset="0"/>
                <a:cs typeface="Times New Roman" pitchFamily="18" charset="0"/>
              </a:rPr>
              <a:t>Chọn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1 – 2 </a:t>
            </a:r>
            <a:r>
              <a:rPr lang="en-US" sz="3200" b="1" dirty="0" err="1">
                <a:solidFill>
                  <a:srgbClr val="002060"/>
                </a:solidFill>
                <a:latin typeface="Times New Roman" pitchFamily="18" charset="0"/>
                <a:ea typeface="Arial-Rounded" panose="020B0500000000000000" pitchFamily="34" charset="0"/>
                <a:cs typeface="Times New Roman" pitchFamily="18" charset="0"/>
              </a:rPr>
              <a:t>đoạn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theo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7" name="Picture 6">
            <a:extLst>
              <a:ext uri="{FF2B5EF4-FFF2-40B4-BE49-F238E27FC236}">
                <a16:creationId xmlns:a16="http://schemas.microsoft.com/office/drawing/2014/main" xmlns="" id="{044BD31D-2273-4675-AA91-4D3E3C938D8F}"/>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xmlns="" val="0"/>
              </a:ext>
            </a:extLst>
          </a:blip>
          <a:srcRect l="4666" t="8268" r="1102" b="10508"/>
          <a:stretch/>
        </p:blipFill>
        <p:spPr>
          <a:xfrm>
            <a:off x="116494" y="4114622"/>
            <a:ext cx="3173528" cy="1970713"/>
          </a:xfrm>
          <a:prstGeom prst="rect">
            <a:avLst/>
          </a:prstGeom>
        </p:spPr>
      </p:pic>
      <p:pic>
        <p:nvPicPr>
          <p:cNvPr id="8" name="Picture 7">
            <a:extLst>
              <a:ext uri="{FF2B5EF4-FFF2-40B4-BE49-F238E27FC236}">
                <a16:creationId xmlns:a16="http://schemas.microsoft.com/office/drawing/2014/main" xmlns="" id="{4ADB77C3-5F80-4D78-862D-D93E69661BA0}"/>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21425" t="13441" r="22325" b="10505"/>
          <a:stretch/>
        </p:blipFill>
        <p:spPr>
          <a:xfrm>
            <a:off x="1126194" y="1487834"/>
            <a:ext cx="1323474" cy="1545406"/>
          </a:xfrm>
          <a:prstGeom prst="rect">
            <a:avLst/>
          </a:prstGeom>
        </p:spPr>
      </p:pic>
      <p:sp>
        <p:nvSpPr>
          <p:cNvPr id="9" name="Freeform 24">
            <a:extLst>
              <a:ext uri="{FF2B5EF4-FFF2-40B4-BE49-F238E27FC236}">
                <a16:creationId xmlns:a16="http://schemas.microsoft.com/office/drawing/2014/main" xmlns="" id="{4CAB8742-7832-46E8-BF9E-A08FBF2C5AB3}"/>
              </a:ext>
            </a:extLst>
          </p:cNvPr>
          <p:cNvSpPr>
            <a:spLocks noEditPoints="1"/>
          </p:cNvSpPr>
          <p:nvPr/>
        </p:nvSpPr>
        <p:spPr bwMode="auto">
          <a:xfrm rot="577143">
            <a:off x="1690247" y="31709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latin typeface="Times New Roman" pitchFamily="18" charset="0"/>
              <a:cs typeface="Times New Roman" pitchFamily="18" charset="0"/>
              <a:sym typeface="+mn-lt"/>
            </a:endParaRPr>
          </a:p>
        </p:txBody>
      </p:sp>
      <p:pic>
        <p:nvPicPr>
          <p:cNvPr id="10" name="Picture 9">
            <a:extLst>
              <a:ext uri="{FF2B5EF4-FFF2-40B4-BE49-F238E27FC236}">
                <a16:creationId xmlns:a16="http://schemas.microsoft.com/office/drawing/2014/main" xmlns="" id="{7F7840B2-91B4-469E-8A88-59CC085ECE49}"/>
              </a:ext>
            </a:extLst>
          </p:cNvPr>
          <p:cNvPicPr>
            <a:picLocks noChangeAspect="1"/>
          </p:cNvPicPr>
          <p:nvPr/>
        </p:nvPicPr>
        <p:blipFill rotWithShape="1">
          <a:blip r:embed="rId8" cstate="print">
            <a:extLst>
              <a:ext uri="{BEBA8EAE-BF5A-486C-A8C5-ECC9F3942E4B}">
                <a14:imgProps xmlns:a14="http://schemas.microsoft.com/office/drawing/2010/main" xmlns="">
                  <a14:imgLayer r:embed="rId9">
                    <a14:imgEffect>
                      <a14:sharpenSoften amount="25000"/>
                    </a14:imgEffect>
                  </a14:imgLayer>
                </a14:imgProps>
              </a:ext>
            </a:extLst>
          </a:blip>
          <a:srcRect l="11053" t="32280" r="51645" b="16842"/>
          <a:stretch/>
        </p:blipFill>
        <p:spPr>
          <a:xfrm>
            <a:off x="3256515" y="2396701"/>
            <a:ext cx="2871176" cy="2202754"/>
          </a:xfrm>
          <a:prstGeom prst="roundRect">
            <a:avLst>
              <a:gd name="adj" fmla="val 5977"/>
            </a:avLst>
          </a:prstGeom>
          <a:ln>
            <a:solidFill>
              <a:srgbClr val="002060"/>
            </a:solidFill>
          </a:ln>
        </p:spPr>
      </p:pic>
      <p:pic>
        <p:nvPicPr>
          <p:cNvPr id="11" name="Picture 10">
            <a:extLst>
              <a:ext uri="{FF2B5EF4-FFF2-40B4-BE49-F238E27FC236}">
                <a16:creationId xmlns:a16="http://schemas.microsoft.com/office/drawing/2014/main" xmlns="" id="{02568A41-D9F0-4709-9414-BAFB970085AC}"/>
              </a:ext>
            </a:extLst>
          </p:cNvPr>
          <p:cNvPicPr>
            <a:picLocks noChangeAspect="1"/>
          </p:cNvPicPr>
          <p:nvPr/>
        </p:nvPicPr>
        <p:blipFill rotWithShape="1">
          <a:blip r:embed="rId8" cstate="print">
            <a:extLst>
              <a:ext uri="{BEBA8EAE-BF5A-486C-A8C5-ECC9F3942E4B}">
                <a14:imgProps xmlns:a14="http://schemas.microsoft.com/office/drawing/2010/main" xmlns="">
                  <a14:imgLayer r:embed="rId9">
                    <a14:imgEffect>
                      <a14:sharpenSoften amount="25000"/>
                    </a14:imgEffect>
                  </a14:imgLayer>
                </a14:imgProps>
              </a:ext>
            </a:extLst>
          </a:blip>
          <a:srcRect l="56152" t="32281" r="5756" b="16842"/>
          <a:stretch/>
        </p:blipFill>
        <p:spPr>
          <a:xfrm>
            <a:off x="6176305" y="1084999"/>
            <a:ext cx="2931946" cy="2202756"/>
          </a:xfrm>
          <a:prstGeom prst="roundRect">
            <a:avLst>
              <a:gd name="adj" fmla="val 2184"/>
            </a:avLst>
          </a:prstGeom>
          <a:ln>
            <a:solidFill>
              <a:srgbClr val="002060"/>
            </a:solidFill>
          </a:ln>
        </p:spPr>
      </p:pic>
      <p:pic>
        <p:nvPicPr>
          <p:cNvPr id="12" name="Picture 11">
            <a:extLst>
              <a:ext uri="{FF2B5EF4-FFF2-40B4-BE49-F238E27FC236}">
                <a16:creationId xmlns:a16="http://schemas.microsoft.com/office/drawing/2014/main" xmlns="" id="{1385E331-CB02-43F8-8703-3E2EB994619E}"/>
              </a:ext>
            </a:extLst>
          </p:cNvPr>
          <p:cNvPicPr>
            <a:picLocks noChangeAspect="1"/>
          </p:cNvPicPr>
          <p:nvPr/>
        </p:nvPicPr>
        <p:blipFill rotWithShape="1">
          <a:blip r:embed="rId10" cstate="print"/>
          <a:srcRect l="11151" t="27019" r="49145" b="19122"/>
          <a:stretch/>
        </p:blipFill>
        <p:spPr>
          <a:xfrm>
            <a:off x="9189486" y="2365512"/>
            <a:ext cx="2931946" cy="2331885"/>
          </a:xfrm>
          <a:prstGeom prst="roundRect">
            <a:avLst>
              <a:gd name="adj" fmla="val 2009"/>
            </a:avLst>
          </a:prstGeom>
          <a:ln>
            <a:solidFill>
              <a:srgbClr val="002060"/>
            </a:solidFill>
          </a:ln>
        </p:spPr>
      </p:pic>
      <p:pic>
        <p:nvPicPr>
          <p:cNvPr id="13" name="Picture 12">
            <a:extLst>
              <a:ext uri="{FF2B5EF4-FFF2-40B4-BE49-F238E27FC236}">
                <a16:creationId xmlns:a16="http://schemas.microsoft.com/office/drawing/2014/main" xmlns="" id="{37C6A515-1277-4B3F-A123-53567768E11B}"/>
              </a:ext>
            </a:extLst>
          </p:cNvPr>
          <p:cNvPicPr>
            <a:picLocks noChangeAspect="1"/>
          </p:cNvPicPr>
          <p:nvPr/>
        </p:nvPicPr>
        <p:blipFill rotWithShape="1">
          <a:blip r:embed="rId10" cstate="print"/>
          <a:srcRect l="56152" t="27895" r="5756" b="20000"/>
          <a:stretch/>
        </p:blipFill>
        <p:spPr>
          <a:xfrm>
            <a:off x="6201407" y="4420603"/>
            <a:ext cx="2931944" cy="2331883"/>
          </a:xfrm>
          <a:prstGeom prst="roundRect">
            <a:avLst>
              <a:gd name="adj" fmla="val 2862"/>
            </a:avLst>
          </a:prstGeom>
          <a:ln>
            <a:solidFill>
              <a:srgbClr val="002060"/>
            </a:solidFill>
          </a:ln>
        </p:spPr>
      </p:pic>
      <p:sp>
        <p:nvSpPr>
          <p:cNvPr id="14" name="TextBox 13">
            <a:extLst>
              <a:ext uri="{FF2B5EF4-FFF2-40B4-BE49-F238E27FC236}">
                <a16:creationId xmlns:a16="http://schemas.microsoft.com/office/drawing/2014/main" xmlns="" id="{89A757F0-CF99-4150-8960-AFDFC7D6141C}"/>
              </a:ext>
            </a:extLst>
          </p:cNvPr>
          <p:cNvSpPr txBox="1"/>
          <p:nvPr/>
        </p:nvSpPr>
        <p:spPr>
          <a:xfrm>
            <a:off x="6127691" y="3506482"/>
            <a:ext cx="3200400" cy="584775"/>
          </a:xfrm>
          <a:prstGeom prst="rect">
            <a:avLst/>
          </a:prstGeom>
          <a:noFill/>
        </p:spPr>
        <p:txBody>
          <a:bodyPr wrap="square" rtlCol="0">
            <a:spAutoFit/>
          </a:bodyPr>
          <a:lstStyle/>
          <a:p>
            <a:r>
              <a:rPr lang="en-US" sz="3200" b="1" dirty="0" err="1">
                <a:solidFill>
                  <a:srgbClr val="FF0000"/>
                </a:solidFill>
                <a:latin typeface="Times New Roman" pitchFamily="18" charset="0"/>
                <a:ea typeface="Arial-Rounded" panose="020B0500000000000000" pitchFamily="34" charset="0"/>
                <a:cs typeface="Times New Roman" pitchFamily="18" charset="0"/>
              </a:rPr>
              <a:t>Búp</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bê</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biết</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khóc</a:t>
            </a:r>
            <a:endParaRPr lang="en-US" sz="32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5" name="Arrow: Curved Down 14">
            <a:extLst>
              <a:ext uri="{FF2B5EF4-FFF2-40B4-BE49-F238E27FC236}">
                <a16:creationId xmlns:a16="http://schemas.microsoft.com/office/drawing/2014/main" xmlns="" id="{ED05647E-56E5-4932-A2BA-6C34107212C5}"/>
              </a:ext>
            </a:extLst>
          </p:cNvPr>
          <p:cNvSpPr/>
          <p:nvPr/>
        </p:nvSpPr>
        <p:spPr>
          <a:xfrm rot="18779252">
            <a:off x="5132347" y="1753939"/>
            <a:ext cx="1003300" cy="327980"/>
          </a:xfrm>
          <a:prstGeom prst="curvedDownArrow">
            <a:avLst/>
          </a:prstGeom>
          <a:solidFill>
            <a:schemeClr val="accent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sp>
        <p:nvSpPr>
          <p:cNvPr id="20" name="Arrow: Curved Down 19">
            <a:extLst>
              <a:ext uri="{FF2B5EF4-FFF2-40B4-BE49-F238E27FC236}">
                <a16:creationId xmlns:a16="http://schemas.microsoft.com/office/drawing/2014/main" xmlns="" id="{B8795833-3744-47E4-9ADE-DF517E8E4FD0}"/>
              </a:ext>
            </a:extLst>
          </p:cNvPr>
          <p:cNvSpPr/>
          <p:nvPr/>
        </p:nvSpPr>
        <p:spPr>
          <a:xfrm rot="2579252">
            <a:off x="9158513" y="1724064"/>
            <a:ext cx="1003300" cy="306967"/>
          </a:xfrm>
          <a:prstGeom prst="curvedDownArrow">
            <a:avLst/>
          </a:prstGeom>
          <a:solidFill>
            <a:schemeClr val="accent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sp>
        <p:nvSpPr>
          <p:cNvPr id="21" name="Arrow: Curved Down 20">
            <a:extLst>
              <a:ext uri="{FF2B5EF4-FFF2-40B4-BE49-F238E27FC236}">
                <a16:creationId xmlns:a16="http://schemas.microsoft.com/office/drawing/2014/main" xmlns="" id="{0D239ED9-7F33-4F7E-843C-7F74B023A83D}"/>
              </a:ext>
            </a:extLst>
          </p:cNvPr>
          <p:cNvSpPr/>
          <p:nvPr/>
        </p:nvSpPr>
        <p:spPr>
          <a:xfrm rot="7979252">
            <a:off x="9143669" y="5075396"/>
            <a:ext cx="1003300" cy="313661"/>
          </a:xfrm>
          <a:prstGeom prst="curvedDownArrow">
            <a:avLst/>
          </a:prstGeom>
          <a:solidFill>
            <a:schemeClr val="accent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64160321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Times New Roman" pitchFamily="18" charset="0"/>
                <a:ea typeface="Arial-Rounded" panose="020B0500000000000000" pitchFamily="34" charset="0"/>
                <a:cs typeface="Times New Roman" pitchFamily="18" charset="0"/>
              </a:rPr>
              <a:t>Tiêu</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chí</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đánh</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giá</a:t>
            </a:r>
            <a:r>
              <a:rPr lang="en-US" sz="4000" b="1" dirty="0">
                <a:solidFill>
                  <a:srgbClr val="FF0000"/>
                </a:solidFill>
                <a:latin typeface="Times New Roman" pitchFamily="18" charset="0"/>
                <a:ea typeface="Arial-Rounded" panose="020B0500000000000000" pitchFamily="34" charset="0"/>
                <a:cs typeface="Times New Roman" pitchFamily="18" charset="0"/>
              </a:rPr>
              <a:t>:</a:t>
            </a:r>
          </a:p>
        </p:txBody>
      </p:sp>
      <p:grpSp>
        <p:nvGrpSpPr>
          <p:cNvPr id="38" name="Group 37">
            <a:extLst>
              <a:ext uri="{FF2B5EF4-FFF2-40B4-BE49-F238E27FC236}">
                <a16:creationId xmlns:a16="http://schemas.microsoft.com/office/drawing/2014/main" xmlns=""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xmlns="" id="{32759546-28A9-4DC2-9605-8623813D24D4}"/>
                </a:ext>
              </a:extLst>
            </p:cNvPr>
            <p:cNvPicPr>
              <a:picLocks noChangeAspect="1"/>
            </p:cNvPicPr>
            <p:nvPr>
              <p:custDataLst>
                <p:tags r:id="rId3"/>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xmlns=""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tự</a:t>
              </a:r>
              <a:r>
                <a:rPr lang="en-US" sz="2800" b="1" dirty="0">
                  <a:solidFill>
                    <a:srgbClr val="002060"/>
                  </a:solidFill>
                  <a:latin typeface="Times New Roman" pitchFamily="18" charset="0"/>
                  <a:ea typeface="Arial-Rounded" panose="020B0500000000000000" pitchFamily="34" charset="0"/>
                  <a:cs typeface="Times New Roman" pitchFamily="18" charset="0"/>
                </a:rPr>
                <a:t> tin, </a:t>
              </a:r>
              <a:r>
                <a:rPr lang="en-US" sz="2800" b="1" dirty="0" err="1">
                  <a:solidFill>
                    <a:srgbClr val="002060"/>
                  </a:solidFill>
                  <a:latin typeface="Times New Roman" pitchFamily="18" charset="0"/>
                  <a:ea typeface="Arial-Rounded" panose="020B0500000000000000" pitchFamily="34" charset="0"/>
                  <a:cs typeface="Times New Roman" pitchFamily="18" charset="0"/>
                </a:rPr>
                <a:t>biết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kết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hợp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cử</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chỉ</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điệu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bộ</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40" name="Group 39">
            <a:extLst>
              <a:ext uri="{FF2B5EF4-FFF2-40B4-BE49-F238E27FC236}">
                <a16:creationId xmlns:a16="http://schemas.microsoft.com/office/drawing/2014/main" xmlns=""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xmlns="" id="{9555258F-28AA-45E9-99AE-D6F9D4D697FA}"/>
                </a:ext>
              </a:extLst>
            </p:cNvPr>
            <p:cNvPicPr>
              <a:picLocks noChangeAspect="1"/>
            </p:cNvPicPr>
            <p:nvPr>
              <p:custDataLst>
                <p:tags r:id="rId2"/>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xmlns=""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Thể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hiện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giọng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phù</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hợp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biệt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giọng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đọc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nhân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vật</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43" name="Group 42">
            <a:extLst>
              <a:ext uri="{FF2B5EF4-FFF2-40B4-BE49-F238E27FC236}">
                <a16:creationId xmlns:a16="http://schemas.microsoft.com/office/drawing/2014/main" xmlns=""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xmlns="" id="{5DF38753-0D78-45E1-9FB4-360550AA63F5}"/>
                </a:ext>
              </a:extLst>
            </p:cNvPr>
            <p:cNvPicPr>
              <a:picLocks noChangeAspect="1"/>
            </p:cNvPicPr>
            <p:nvPr>
              <p:custDataLst>
                <p:tags r:id="rId1"/>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xmlns=""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đúng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nội</a:t>
              </a:r>
              <a:r>
                <a:rPr lang="en-US" sz="2800" b="1" dirty="0">
                  <a:solidFill>
                    <a:srgbClr val="002060"/>
                  </a:solidFill>
                  <a:latin typeface="Times New Roman" pitchFamily="18" charset="0"/>
                  <a:ea typeface="Arial-Rounded" panose="020B0500000000000000" pitchFamily="34" charset="0"/>
                  <a:cs typeface="Times New Roman" pitchFamily="18" charset="0"/>
                </a:rPr>
                <a:t> dung </a:t>
              </a:r>
            </a:p>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câu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spTree>
    <p:extLst>
      <p:ext uri="{BB962C8B-B14F-4D97-AF65-F5344CB8AC3E}">
        <p14:creationId xmlns:p14="http://schemas.microsoft.com/office/powerpoint/2010/main" xmlns="" val="363850758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671</Words>
  <Application>Microsoft Office PowerPoint</Application>
  <PresentationFormat>Custom</PresentationFormat>
  <Paragraphs>67</Paragraphs>
  <Slides>14</Slides>
  <Notes>5</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150</cp:revision>
  <dcterms:created xsi:type="dcterms:W3CDTF">2021-06-15T15:52:51Z</dcterms:created>
  <dcterms:modified xsi:type="dcterms:W3CDTF">2022-11-27T13:10:59Z</dcterms:modified>
</cp:coreProperties>
</file>