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5" r:id="rId1"/>
    <p:sldMasterId id="2147483871" r:id="rId2"/>
  </p:sldMasterIdLst>
  <p:notesMasterIdLst>
    <p:notesMasterId r:id="rId21"/>
  </p:notesMasterIdLst>
  <p:sldIdLst>
    <p:sldId id="531" r:id="rId3"/>
    <p:sldId id="532" r:id="rId4"/>
    <p:sldId id="535" r:id="rId5"/>
    <p:sldId id="533" r:id="rId6"/>
    <p:sldId id="266" r:id="rId7"/>
    <p:sldId id="331" r:id="rId8"/>
    <p:sldId id="316" r:id="rId9"/>
    <p:sldId id="293" r:id="rId10"/>
    <p:sldId id="314" r:id="rId11"/>
    <p:sldId id="530" r:id="rId12"/>
    <p:sldId id="527" r:id="rId13"/>
    <p:sldId id="528" r:id="rId14"/>
    <p:sldId id="371" r:id="rId15"/>
    <p:sldId id="489" r:id="rId16"/>
    <p:sldId id="490" r:id="rId17"/>
    <p:sldId id="308" r:id="rId18"/>
    <p:sldId id="310" r:id="rId19"/>
    <p:sldId id="534" r:id="rId20"/>
  </p:sldIdLst>
  <p:sldSz cx="12192000" cy="6858000"/>
  <p:notesSz cx="6858000" cy="9144000"/>
  <p:embeddedFontLst>
    <p:embeddedFont>
      <p:font typeface="VNI-Avo" pitchFamily="2" charset="0"/>
      <p:regular r:id="rId22"/>
      <p:bold r:id="rId23"/>
      <p:italic r:id="rId24"/>
      <p:boldItalic r:id="rId25"/>
    </p:embeddedFont>
    <p:embeddedFont>
      <p:font typeface="Calibri" pitchFamily="34" charset="0"/>
      <p:regular r:id="rId26"/>
      <p:bold r:id="rId27"/>
      <p:italic r:id="rId28"/>
      <p:boldItalic r:id="rId29"/>
    </p:embeddedFont>
    <p:embeddedFont>
      <p:font typeface="SimSun" pitchFamily="2" charset="-122"/>
      <p:regular r:id="rId30"/>
    </p:embeddedFont>
    <p:embeddedFont>
      <p:font typeface="Calibri Light" pitchFamily="34" charset="0"/>
      <p:regular r:id="rId31"/>
      <p:italic r:id="rId32"/>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63D"/>
    <a:srgbClr val="F58220"/>
    <a:srgbClr val="0C22C2"/>
    <a:srgbClr val="FCEA00"/>
    <a:srgbClr val="78CDD1"/>
    <a:srgbClr val="FFFFFF"/>
    <a:srgbClr val="0CAE4C"/>
    <a:srgbClr val="D3EAD4"/>
    <a:srgbClr val="1D90D0"/>
    <a:srgbClr val="F7931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0" d="100"/>
          <a:sy n="70" d="100"/>
        </p:scale>
        <p:origin x="-514" y="-77"/>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DF4EC-C5B4-4C54-955F-07C57CE0159C}" type="datetimeFigureOut">
              <a:rPr lang="en-US" smtClean="0"/>
              <a:pPr/>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D969D-F59E-440E-85F9-B689AD8C5588}" type="slidenum">
              <a:rPr lang="en-US" smtClean="0"/>
              <a:pPr/>
              <a:t>‹#›</a:t>
            </a:fld>
            <a:endParaRPr lang="en-US"/>
          </a:p>
        </p:txBody>
      </p:sp>
    </p:spTree>
    <p:extLst>
      <p:ext uri="{BB962C8B-B14F-4D97-AF65-F5344CB8AC3E}">
        <p14:creationId xmlns:p14="http://schemas.microsoft.com/office/powerpoint/2010/main" xmlns="" val="160117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379225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a:xfrm>
            <a:off x="685800" y="1143000"/>
            <a:ext cx="5486400" cy="3086100"/>
          </a:xfrm>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xmlns="" val="220281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BB279A-D454-406E-A0DD-490F1F308CA9}" type="slidenum">
              <a:rPr lang="zh-CN" altLang="en-US" smtClean="0"/>
              <a:pPr/>
              <a:t>18</a:t>
            </a:fld>
            <a:endParaRPr lang="zh-CN" altLang="en-US"/>
          </a:p>
        </p:txBody>
      </p:sp>
    </p:spTree>
    <p:extLst>
      <p:ext uri="{BB962C8B-B14F-4D97-AF65-F5344CB8AC3E}">
        <p14:creationId xmlns:p14="http://schemas.microsoft.com/office/powerpoint/2010/main" xmlns="" val="1736358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8"/>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1276986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xmlns="" val="187428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73139" t="48412" r="5014" b="3730"/>
          <a:stretch/>
        </p:blipFill>
        <p:spPr bwMode="auto">
          <a:xfrm rot="20822158">
            <a:off x="7159840"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8" y="1100809"/>
            <a:ext cx="3929071" cy="3703001"/>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2" y="3237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9" y="193117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0810" t="50410" r="55565" b="-25"/>
          <a:stretch/>
        </p:blipFill>
        <p:spPr bwMode="auto">
          <a:xfrm rot="748466">
            <a:off x="5437268" y="3073861"/>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50954" t="5965" r="27199" b="46177"/>
          <a:stretch/>
        </p:blipFill>
        <p:spPr bwMode="auto">
          <a:xfrm rot="378725">
            <a:off x="6369401"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51760" t="1654" r="14615" b="48731"/>
          <a:stretch/>
        </p:blipFill>
        <p:spPr bwMode="auto">
          <a:xfrm>
            <a:off x="4178295" y="4163018"/>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xmlns="" id="{FB3C8884-940E-4342-8C64-73674B7D1109}"/>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3609030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9091805B-67E7-429E-A14C-448572DA2248}"/>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971338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70" y="555404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34163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262201" y="2185590"/>
            <a:ext cx="4524315" cy="4524315"/>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a:extLst>
              <a:ext uri="{FF2B5EF4-FFF2-40B4-BE49-F238E27FC236}">
                <a16:creationId xmlns:a16="http://schemas.microsoft.com/office/drawing/2014/main" xmlns="" id="{323F362A-C07B-4CE2-A439-135B6FDD1EED}"/>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131848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594B95B1-1189-4793-8289-D679E108CC8F}"/>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3756548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928" y="1729217"/>
            <a:ext cx="6443823" cy="6443822"/>
          </a:xfrm>
          <a:prstGeom prst="rect">
            <a:avLst/>
          </a:prstGeom>
        </p:spPr>
      </p:pic>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5" y="946882"/>
            <a:ext cx="7941895" cy="4014625"/>
          </a:xfrm>
          <a:prstGeom prst="rect">
            <a:avLst/>
          </a:prstGeom>
          <a:noFill/>
        </p:spPr>
        <p:txBody>
          <a:bodyPr wrap="square" rtlCol="0">
            <a:spAutoFit/>
          </a:bodyPr>
          <a:lstStyle/>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6" y="323964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2" y="4811041"/>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02222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3166933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4031254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340DCB-9453-8344-A45C-C75F469A48C3}" type="datetimeFigureOut">
              <a:rPr lang="x-none" smtClean="0"/>
              <a:pPr/>
              <a:t>27/11/2022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9C23101-8706-B14A-A541-EF4E5A2B6EEB}" type="slidenum">
              <a:rPr lang="x-none" smtClean="0"/>
              <a:pPr/>
              <a:t>‹#›</a:t>
            </a:fld>
            <a:endParaRPr lang="x-none"/>
          </a:p>
        </p:txBody>
      </p:sp>
    </p:spTree>
    <p:extLst>
      <p:ext uri="{BB962C8B-B14F-4D97-AF65-F5344CB8AC3E}">
        <p14:creationId xmlns:p14="http://schemas.microsoft.com/office/powerpoint/2010/main" xmlns="" val="179924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40DCB-9453-8344-A45C-C75F469A48C3}" type="datetimeFigureOut">
              <a:rPr lang="x-none" smtClean="0"/>
              <a:pPr/>
              <a:t>27/11/2022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9C23101-8706-B14A-A541-EF4E5A2B6EEB}" type="slidenum">
              <a:rPr lang="x-none" smtClean="0"/>
              <a:pPr/>
              <a:t>‹#›</a:t>
            </a:fld>
            <a:endParaRPr lang="x-none"/>
          </a:p>
        </p:txBody>
      </p:sp>
    </p:spTree>
    <p:extLst>
      <p:ext uri="{BB962C8B-B14F-4D97-AF65-F5344CB8AC3E}">
        <p14:creationId xmlns:p14="http://schemas.microsoft.com/office/powerpoint/2010/main" xmlns="" val="62822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1A189B-8FC2-49C8-B672-E11AC4F9A842}"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xmlns="" val="378107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xmlns="" id="{289FEB59-9F1B-409C-837D-E20FF8DA4D5B}"/>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319515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1A189B-8FC2-49C8-B672-E11AC4F9A842}"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xmlns="" val="382447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340DCB-9453-8344-A45C-C75F469A48C3}" type="datetimeFigureOut">
              <a:rPr lang="x-none" smtClean="0"/>
              <a:pPr/>
              <a:t>27/11/2022</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E9C23101-8706-B14A-A541-EF4E5A2B6EEB}" type="slidenum">
              <a:rPr lang="x-none" smtClean="0"/>
              <a:pPr/>
              <a:t>‹#›</a:t>
            </a:fld>
            <a:endParaRPr lang="x-none"/>
          </a:p>
        </p:txBody>
      </p:sp>
    </p:spTree>
    <p:extLst>
      <p:ext uri="{BB962C8B-B14F-4D97-AF65-F5344CB8AC3E}">
        <p14:creationId xmlns:p14="http://schemas.microsoft.com/office/powerpoint/2010/main" xmlns="" val="901833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1A189B-8FC2-49C8-B672-E11AC4F9A842}" type="datetimeFigureOut">
              <a:rPr lang="en-US" smtClean="0"/>
              <a:pPr/>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xmlns="" val="1907800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A189B-8FC2-49C8-B672-E11AC4F9A842}" type="datetimeFigureOut">
              <a:rPr lang="en-US" smtClean="0"/>
              <a:pPr/>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xmlns="" val="1261920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1A189B-8FC2-49C8-B672-E11AC4F9A842}"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xmlns="" val="2309691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1A189B-8FC2-49C8-B672-E11AC4F9A842}"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xmlns="" val="743646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A189B-8FC2-49C8-B672-E11AC4F9A842}"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xmlns="" val="137757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A189B-8FC2-49C8-B672-E11AC4F9A842}"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xmlns="" val="2632708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5418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14877181"/>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2"/>
            <a:ext cx="1605064" cy="184666"/>
          </a:xfrm>
          <a:prstGeom prst="rect">
            <a:avLst/>
          </a:prstGeom>
          <a:noFill/>
        </p:spPr>
        <p:txBody>
          <a:bodyPr wrap="square" rtlCol="0">
            <a:spAutoFit/>
          </a:bodyPr>
          <a:lstStyle/>
          <a:p>
            <a:r>
              <a:rPr lang="en-US" sz="6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40" y="909619"/>
            <a:ext cx="7536449" cy="4617098"/>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5" y="555575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cstate="print"/>
          <a:stretch>
            <a:fillRect/>
          </a:stretch>
        </p:blipFill>
        <p:spPr>
          <a:xfrm>
            <a:off x="5415967" y="1482256"/>
            <a:ext cx="3929071" cy="3929071"/>
          </a:xfrm>
          <a:prstGeom prst="rect">
            <a:avLst/>
          </a:prstGeom>
        </p:spPr>
      </p:pic>
    </p:spTree>
    <p:extLst>
      <p:ext uri="{BB962C8B-B14F-4D97-AF65-F5344CB8AC3E}">
        <p14:creationId xmlns:p14="http://schemas.microsoft.com/office/powerpoint/2010/main" xmlns="" val="2298199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6329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1750519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7"/>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810221" y="1275121"/>
            <a:ext cx="4328489" cy="5504044"/>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E4AAE9D6-32CE-4088-98EA-A98425878F81}"/>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105244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169273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7"/>
            <a:ext cx="4225764" cy="4617098"/>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4"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02222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cstate="print">
            <a:extLst>
              <a:ext uri="{BEBA8EAE-BF5A-486C-A8C5-ECC9F3942E4B}">
                <a14:imgProps xmlns:a14="http://schemas.microsoft.com/office/drawing/2010/main" xmlns="">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xmlns="" id="{5EF186DA-4F6F-4EB7-B7BF-4A5C7D7582CD}"/>
              </a:ext>
            </a:extLst>
          </p:cNvPr>
          <p:cNvSpPr txBox="1"/>
          <p:nvPr userDrawn="1"/>
        </p:nvSpPr>
        <p:spPr>
          <a:xfrm>
            <a:off x="9027688" y="6604773"/>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11843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7" y="251221"/>
            <a:ext cx="11497735"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BCC72087-4FA3-4794-934B-D71FADABB6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216420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40" y="909619"/>
            <a:ext cx="7536449" cy="4617098"/>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cstate="print">
            <a:clrChange>
              <a:clrFrom>
                <a:srgbClr val="FFEA8D"/>
              </a:clrFrom>
              <a:clrTo>
                <a:srgbClr val="FFEA8D">
                  <a:alpha val="0"/>
                </a:srgbClr>
              </a:clrTo>
            </a:clrChange>
            <a:extLst>
              <a:ext uri="{28A0092B-C50C-407E-A947-70E740481C1C}">
                <a14:useLocalDpi xmlns:a14="http://schemas.microsoft.com/office/drawing/2010/main" xmlns="" val="0"/>
              </a:ext>
            </a:extLst>
          </a:blip>
          <a:srcRect r="388"/>
          <a:stretch/>
        </p:blipFill>
        <p:spPr bwMode="auto">
          <a:xfrm>
            <a:off x="1796185" y="3292193"/>
            <a:ext cx="5351217"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a:extLst>
              <a:ext uri="{FF2B5EF4-FFF2-40B4-BE49-F238E27FC236}">
                <a16:creationId xmlns:a16="http://schemas.microsoft.com/office/drawing/2014/main" xmlns="" id="{BF89F3C3-1506-4047-95DD-45D7831B32ED}"/>
              </a:ext>
            </a:extLst>
          </p:cNvPr>
          <p:cNvSpPr txBox="1"/>
          <p:nvPr userDrawn="1"/>
        </p:nvSpPr>
        <p:spPr>
          <a:xfrm>
            <a:off x="6874155" y="6584139"/>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xmlns="" val="293830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xmlns="" val="1470354916"/>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50BA7-B566-4E49-9817-048BACDFA004}" type="datetimeFigureOut">
              <a:rPr lang="en-US" smtClean="0"/>
              <a:pPr/>
              <a:t>11/27/2022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EEA69-5331-44D6-AB88-11F74E471665}" type="slidenum">
              <a:rPr lang="en-US" smtClean="0"/>
              <a:pPr/>
              <a:t>‹#›</a:t>
            </a:fld>
            <a:endParaRPr lang="en-US"/>
          </a:p>
        </p:txBody>
      </p:sp>
    </p:spTree>
    <p:extLst>
      <p:ext uri="{BB962C8B-B14F-4D97-AF65-F5344CB8AC3E}">
        <p14:creationId xmlns:p14="http://schemas.microsoft.com/office/powerpoint/2010/main" xmlns="" val="116341257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672"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image" Target="../media/image36.wmf"/></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7.wmf"/><Relationship Id="rId4" Type="http://schemas.openxmlformats.org/officeDocument/2006/relationships/image" Target="../media/image36.wmf"/></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8.xml"/><Relationship Id="rId1" Type="http://schemas.openxmlformats.org/officeDocument/2006/relationships/video" Target="../media/media1.mp4"/><Relationship Id="rId5" Type="http://schemas.openxmlformats.org/officeDocument/2006/relationships/image" Target="../media/image16.png"/><Relationship Id="rId4" Type="http://schemas.microsoft.com/office/2007/relationships/media" Target="../media/media1.mp4"/></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2.xml"/><Relationship Id="rId5" Type="http://schemas.microsoft.com/office/2007/relationships/hdphoto" Target="../media/hdphoto3.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8.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等线" panose="02010600030101010101" pitchFamily="2" charset="-122"/>
              <a:cs typeface="Times New Roman"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4600" y="3765395"/>
            <a:ext cx="7165974" cy="3187854"/>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3486150"/>
            <a:ext cx="12192000" cy="3371850"/>
          </a:xfrm>
          <a:prstGeom prst="rect">
            <a:avLst/>
          </a:prstGeom>
        </p:spPr>
      </p:pic>
      <p:pic>
        <p:nvPicPr>
          <p:cNvPr id="42" name="图片 4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830652" y="845413"/>
            <a:ext cx="1103377" cy="1795325"/>
          </a:xfrm>
          <a:prstGeom prst="rect">
            <a:avLst/>
          </a:prstGeom>
        </p:spPr>
      </p:pic>
      <p:pic>
        <p:nvPicPr>
          <p:cNvPr id="43" name="图片 4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0" y="-101517"/>
            <a:ext cx="1103377" cy="1795325"/>
          </a:xfrm>
          <a:prstGeom prst="rect">
            <a:avLst/>
          </a:prstGeom>
        </p:spPr>
      </p:pic>
      <p:sp>
        <p:nvSpPr>
          <p:cNvPr id="9" name="文本框 2"/>
          <p:cNvSpPr txBox="1"/>
          <p:nvPr/>
        </p:nvSpPr>
        <p:spPr>
          <a:xfrm>
            <a:off x="1103377" y="2096268"/>
            <a:ext cx="10238105" cy="830997"/>
          </a:xfrm>
          <a:prstGeom prst="rect">
            <a:avLst/>
          </a:prstGeom>
          <a:noFill/>
        </p:spPr>
        <p:txBody>
          <a:bodyPr wrap="square" rtlCol="0">
            <a:spAutoFit/>
          </a:bodyPr>
          <a:lstStyle/>
          <a:p>
            <a:pPr algn="ctr"/>
            <a:r>
              <a:rPr lang="en-GB" altLang="zh-CN" sz="4800" b="1" dirty="0" err="1">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Bài</a:t>
            </a:r>
            <a:r>
              <a:rPr lang="en-GB" altLang="zh-CN" sz="4800" b="1" dirty="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 </a:t>
            </a:r>
            <a:r>
              <a:rPr lang="en-GB" altLang="zh-CN" sz="4800" b="1" dirty="0"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6: </a:t>
            </a:r>
            <a:r>
              <a:rPr lang="en-GB" altLang="zh-CN" sz="4800" b="1" dirty="0" err="1"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Biết</a:t>
            </a:r>
            <a:r>
              <a:rPr lang="en-GB" altLang="zh-CN" sz="4800" b="1" dirty="0"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 </a:t>
            </a:r>
            <a:r>
              <a:rPr lang="en-GB" altLang="zh-CN" sz="4800" b="1" dirty="0" err="1"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nhận</a:t>
            </a:r>
            <a:r>
              <a:rPr lang="en-GB" altLang="zh-CN" sz="4800" b="1" dirty="0"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 </a:t>
            </a:r>
            <a:r>
              <a:rPr lang="en-GB" altLang="zh-CN" sz="4800" b="1" dirty="0" err="1"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lỗi</a:t>
            </a:r>
            <a:r>
              <a:rPr lang="en-GB" altLang="zh-CN" sz="4800" b="1" dirty="0"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 </a:t>
            </a:r>
            <a:r>
              <a:rPr lang="en-GB" altLang="zh-CN" sz="4800" b="1" dirty="0" err="1"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và</a:t>
            </a:r>
            <a:r>
              <a:rPr lang="en-GB" altLang="zh-CN" sz="4800" b="1" dirty="0"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 </a:t>
            </a:r>
            <a:r>
              <a:rPr lang="en-GB" altLang="zh-CN" sz="4800" b="1" dirty="0" err="1"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sửa</a:t>
            </a:r>
            <a:r>
              <a:rPr lang="en-GB" altLang="zh-CN" sz="4800" b="1" dirty="0"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 </a:t>
            </a:r>
            <a:r>
              <a:rPr lang="en-GB" altLang="zh-CN" sz="4800" b="1" dirty="0" err="1" smtClean="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rPr>
              <a:t>lỗi</a:t>
            </a:r>
            <a:endParaRPr lang="en-GB" altLang="zh-CN" sz="4800" b="1" dirty="0">
              <a:ln w="22225">
                <a:solidFill>
                  <a:schemeClr val="accent2"/>
                </a:solidFill>
                <a:prstDash val="solid"/>
              </a:ln>
              <a:solidFill>
                <a:schemeClr val="accent2">
                  <a:lumMod val="60000"/>
                  <a:lumOff val="40000"/>
                </a:schemeClr>
              </a:solidFill>
              <a:latin typeface="Times New Roman" pitchFamily="18" charset="0"/>
              <a:cs typeface="Times New Roman" pitchFamily="18" charset="0"/>
              <a:sym typeface="+mn-lt"/>
            </a:endParaRPr>
          </a:p>
        </p:txBody>
      </p:sp>
      <p:sp>
        <p:nvSpPr>
          <p:cNvPr id="10" name="TextBox 31"/>
          <p:cNvSpPr txBox="1">
            <a:spLocks noChangeArrowheads="1"/>
          </p:cNvSpPr>
          <p:nvPr/>
        </p:nvSpPr>
        <p:spPr bwMode="auto">
          <a:xfrm>
            <a:off x="2253455" y="370840"/>
            <a:ext cx="742711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altLang="en-US" sz="3200" b="1" dirty="0" err="1">
                <a:solidFill>
                  <a:srgbClr val="000000"/>
                </a:solidFill>
                <a:latin typeface="Times New Roman" pitchFamily="18" charset="0"/>
                <a:cs typeface="Times New Roman" pitchFamily="18" charset="0"/>
              </a:rPr>
              <a:t>Thứ</a:t>
            </a:r>
            <a:r>
              <a:rPr lang="en-US" altLang="en-US" sz="3200" b="1" dirty="0">
                <a:solidFill>
                  <a:srgbClr val="000000"/>
                </a:solidFill>
                <a:latin typeface="Times New Roman" pitchFamily="18" charset="0"/>
                <a:cs typeface="Times New Roman" pitchFamily="18" charset="0"/>
              </a:rPr>
              <a:t> </a:t>
            </a:r>
            <a:r>
              <a:rPr lang="en-US" altLang="en-US" sz="3200" b="1" dirty="0" smtClean="0">
                <a:solidFill>
                  <a:srgbClr val="000000"/>
                </a:solidFill>
                <a:latin typeface="Times New Roman" pitchFamily="18" charset="0"/>
                <a:cs typeface="Times New Roman" pitchFamily="18" charset="0"/>
              </a:rPr>
              <a:t>  </a:t>
            </a:r>
            <a:r>
              <a:rPr lang="en-US" altLang="en-US" sz="3200" b="1" dirty="0" err="1">
                <a:solidFill>
                  <a:srgbClr val="000000"/>
                </a:solidFill>
                <a:latin typeface="Times New Roman" pitchFamily="18" charset="0"/>
                <a:cs typeface="Times New Roman" pitchFamily="18" charset="0"/>
              </a:rPr>
              <a:t>ngày</a:t>
            </a:r>
            <a:r>
              <a:rPr lang="en-US" altLang="en-US" sz="3200" b="1" dirty="0">
                <a:solidFill>
                  <a:srgbClr val="000000"/>
                </a:solidFill>
                <a:latin typeface="Times New Roman" pitchFamily="18" charset="0"/>
                <a:cs typeface="Times New Roman" pitchFamily="18" charset="0"/>
              </a:rPr>
              <a:t> </a:t>
            </a:r>
            <a:r>
              <a:rPr lang="en-US" altLang="en-US" sz="3200" b="1" dirty="0" smtClean="0">
                <a:solidFill>
                  <a:srgbClr val="000000"/>
                </a:solidFill>
                <a:latin typeface="Times New Roman" pitchFamily="18" charset="0"/>
                <a:cs typeface="Times New Roman" pitchFamily="18" charset="0"/>
              </a:rPr>
              <a:t>  </a:t>
            </a:r>
            <a:r>
              <a:rPr lang="en-US" altLang="en-US" sz="3200" b="1" dirty="0" err="1">
                <a:solidFill>
                  <a:srgbClr val="000000"/>
                </a:solidFill>
                <a:latin typeface="Times New Roman" pitchFamily="18" charset="0"/>
                <a:cs typeface="Times New Roman" pitchFamily="18" charset="0"/>
              </a:rPr>
              <a:t>tháng</a:t>
            </a:r>
            <a:r>
              <a:rPr lang="en-US" altLang="en-US" sz="3200" b="1" dirty="0">
                <a:solidFill>
                  <a:srgbClr val="000000"/>
                </a:solidFill>
                <a:latin typeface="Times New Roman" pitchFamily="18" charset="0"/>
                <a:cs typeface="Times New Roman" pitchFamily="18" charset="0"/>
              </a:rPr>
              <a:t> </a:t>
            </a:r>
            <a:r>
              <a:rPr lang="en-US" altLang="en-US" sz="3200" b="1" dirty="0" smtClean="0">
                <a:solidFill>
                  <a:srgbClr val="000000"/>
                </a:solidFill>
                <a:latin typeface="Times New Roman" pitchFamily="18" charset="0"/>
                <a:cs typeface="Times New Roman" pitchFamily="18" charset="0"/>
              </a:rPr>
              <a:t>  </a:t>
            </a:r>
            <a:r>
              <a:rPr lang="en-US" altLang="en-US" sz="3200" b="1" dirty="0" err="1">
                <a:solidFill>
                  <a:srgbClr val="000000"/>
                </a:solidFill>
                <a:latin typeface="Times New Roman" pitchFamily="18" charset="0"/>
                <a:cs typeface="Times New Roman" pitchFamily="18" charset="0"/>
              </a:rPr>
              <a:t>năm</a:t>
            </a:r>
            <a:r>
              <a:rPr lang="en-US" altLang="en-US" sz="3200" b="1" dirty="0">
                <a:solidFill>
                  <a:srgbClr val="000000"/>
                </a:solidFill>
                <a:latin typeface="Times New Roman" pitchFamily="18" charset="0"/>
                <a:cs typeface="Times New Roman" pitchFamily="18" charset="0"/>
              </a:rPr>
              <a:t> </a:t>
            </a:r>
            <a:r>
              <a:rPr lang="en-US" altLang="en-US" sz="3200" b="1" dirty="0" smtClean="0">
                <a:solidFill>
                  <a:srgbClr val="000000"/>
                </a:solidFill>
                <a:latin typeface="Times New Roman" pitchFamily="18" charset="0"/>
                <a:cs typeface="Times New Roman" pitchFamily="18" charset="0"/>
              </a:rPr>
              <a:t>2021</a:t>
            </a:r>
            <a:endParaRPr lang="en-US" altLang="en-US" sz="3200" b="1" dirty="0">
              <a:solidFill>
                <a:srgbClr val="000000"/>
              </a:solidFill>
              <a:latin typeface="Times New Roman" pitchFamily="18" charset="0"/>
              <a:cs typeface="Times New Roman" pitchFamily="18" charset="0"/>
            </a:endParaRPr>
          </a:p>
        </p:txBody>
      </p:sp>
      <p:sp>
        <p:nvSpPr>
          <p:cNvPr id="11" name="Rectangle 10"/>
          <p:cNvSpPr/>
          <p:nvPr/>
        </p:nvSpPr>
        <p:spPr>
          <a:xfrm>
            <a:off x="3850604" y="930777"/>
            <a:ext cx="4210764" cy="584775"/>
          </a:xfrm>
          <a:prstGeom prst="rect">
            <a:avLst/>
          </a:prstGeom>
        </p:spPr>
        <p:txBody>
          <a:bodyPr wrap="square">
            <a:spAutoFit/>
          </a:bodyPr>
          <a:lstStyle/>
          <a:p>
            <a:pPr algn="ctr" eaLnBrk="1" hangingPunct="1">
              <a:defRPr/>
            </a:pPr>
            <a:r>
              <a:rPr lang="en-US" sz="3200" b="1" u="sng" kern="10" dirty="0" err="1" smtClean="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Đạo</a:t>
            </a:r>
            <a:r>
              <a:rPr lang="en-US" sz="3200" b="1" u="sng" kern="10" dirty="0" smtClean="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3200" b="1" u="sng" kern="10" dirty="0" err="1" smtClean="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đức</a:t>
            </a:r>
            <a:r>
              <a:rPr lang="en-US" sz="3200" b="1" u="sng" kern="10" dirty="0" smtClean="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a:t>
            </a:r>
            <a:endParaRPr lang="vi-VN" sz="3200" b="1" u="sng" dirty="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289769041"/>
      </p:ext>
    </p:extLst>
  </p:cSld>
  <p:clrMapOvr>
    <a:masterClrMapping/>
  </p:clrMapOvr>
  <mc:AlternateContent xmlns:mc="http://schemas.openxmlformats.org/markup-compatibility/2006">
    <mc:Choice xmlns:p14="http://schemas.microsoft.com/office/powerpoint/2010/main" xmlns=""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75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41" presetClass="entr" presetSubtype="0" fill="hold" grpId="0" nodeType="afterEffect">
                                  <p:stCondLst>
                                    <p:cond delay="0"/>
                                  </p:stCondLst>
                                  <p:iterate type="lt">
                                    <p:tmPct val="25000"/>
                                  </p:iterate>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9"/>
                                        </p:tgtEl>
                                        <p:attrNameLst>
                                          <p:attrName>ppt_y</p:attrName>
                                        </p:attrNameLst>
                                      </p:cBhvr>
                                      <p:tavLst>
                                        <p:tav tm="0">
                                          <p:val>
                                            <p:strVal val="#ppt_y"/>
                                          </p:val>
                                        </p:tav>
                                        <p:tav tm="100000">
                                          <p:val>
                                            <p:strVal val="#ppt_y"/>
                                          </p:val>
                                        </p:tav>
                                      </p:tavLst>
                                    </p:anim>
                                    <p:anim calcmode="lin" valueType="num">
                                      <p:cBhvr>
                                        <p:cTn id="4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44740F5-B125-4C4C-B655-FB3D5AA21C28}"/>
              </a:ext>
            </a:extLst>
          </p:cNvPr>
          <p:cNvSpPr txBox="1"/>
          <p:nvPr/>
        </p:nvSpPr>
        <p:spPr>
          <a:xfrm>
            <a:off x="3096821" y="389549"/>
            <a:ext cx="8629152" cy="492443"/>
          </a:xfrm>
          <a:prstGeom prst="rect">
            <a:avLst/>
          </a:prstGeom>
          <a:noFill/>
        </p:spPr>
        <p:txBody>
          <a:bodyPr wrap="square" rtlCol="0">
            <a:spAutoFit/>
          </a:bodyPr>
          <a:lstStyle/>
          <a:p>
            <a:pPr defTabSz="685800"/>
            <a:r>
              <a:rPr lang="en-US" sz="2600" b="1" dirty="0" err="1">
                <a:solidFill>
                  <a:srgbClr val="00863D"/>
                </a:solidFill>
                <a:latin typeface="Times New Roman" pitchFamily="18" charset="0"/>
                <a:cs typeface="Times New Roman" pitchFamily="18" charset="0"/>
              </a:rPr>
              <a:t>Hoạt</a:t>
            </a:r>
            <a:r>
              <a:rPr lang="en-US" sz="2600" b="1" dirty="0">
                <a:solidFill>
                  <a:srgbClr val="00863D"/>
                </a:solidFill>
                <a:latin typeface="Times New Roman" pitchFamily="18" charset="0"/>
                <a:cs typeface="Times New Roman" pitchFamily="18" charset="0"/>
              </a:rPr>
              <a:t> </a:t>
            </a:r>
            <a:r>
              <a:rPr lang="en-US" sz="2600" b="1" dirty="0" err="1">
                <a:solidFill>
                  <a:srgbClr val="00863D"/>
                </a:solidFill>
                <a:latin typeface="Times New Roman" pitchFamily="18" charset="0"/>
                <a:cs typeface="Times New Roman" pitchFamily="18" charset="0"/>
              </a:rPr>
              <a:t>động</a:t>
            </a:r>
            <a:r>
              <a:rPr lang="en-US" sz="2600" b="1" dirty="0">
                <a:solidFill>
                  <a:srgbClr val="00863D"/>
                </a:solidFill>
                <a:latin typeface="Times New Roman" pitchFamily="18" charset="0"/>
                <a:cs typeface="Times New Roman" pitchFamily="18" charset="0"/>
              </a:rPr>
              <a:t> 2: </a:t>
            </a:r>
            <a:r>
              <a:rPr lang="vi-VN" sz="2600" b="1" dirty="0">
                <a:solidFill>
                  <a:srgbClr val="00863D"/>
                </a:solidFill>
                <a:latin typeface="Times New Roman" pitchFamily="18" charset="0"/>
                <a:cs typeface="Times New Roman" pitchFamily="18" charset="0"/>
              </a:rPr>
              <a:t>Kể chuyện theo tranh và trả lời câu hỏi</a:t>
            </a:r>
          </a:p>
        </p:txBody>
      </p:sp>
      <p:grpSp>
        <p:nvGrpSpPr>
          <p:cNvPr id="5" name="Group 4">
            <a:extLst>
              <a:ext uri="{FF2B5EF4-FFF2-40B4-BE49-F238E27FC236}">
                <a16:creationId xmlns:a16="http://schemas.microsoft.com/office/drawing/2014/main" xmlns="" id="{A95743B3-7984-4EE4-8348-8A7E9C9F1B1A}"/>
              </a:ext>
            </a:extLst>
          </p:cNvPr>
          <p:cNvGrpSpPr/>
          <p:nvPr/>
        </p:nvGrpSpPr>
        <p:grpSpPr>
          <a:xfrm>
            <a:off x="6344923" y="1112600"/>
            <a:ext cx="5847077" cy="5597996"/>
            <a:chOff x="5580297" y="291408"/>
            <a:chExt cx="5956383" cy="6332812"/>
          </a:xfrm>
        </p:grpSpPr>
        <p:pic>
          <p:nvPicPr>
            <p:cNvPr id="6" name="Picture 5">
              <a:extLst>
                <a:ext uri="{FF2B5EF4-FFF2-40B4-BE49-F238E27FC236}">
                  <a16:creationId xmlns:a16="http://schemas.microsoft.com/office/drawing/2014/main" xmlns="" id="{035E38EF-BF62-43C2-B27E-092B29362761}"/>
                </a:ext>
              </a:extLst>
            </p:cNvPr>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xmlns="">
                    <a14:imgLayer r:embed="rId4">
                      <a14:imgEffect>
                        <a14:sharpenSoften amount="25000"/>
                      </a14:imgEffect>
                      <a14:imgEffect>
                        <a14:saturation sat="200000"/>
                      </a14:imgEffect>
                    </a14:imgLayer>
                  </a14:imgProps>
                </a:ext>
              </a:extLst>
            </a:blip>
            <a:stretch>
              <a:fillRect/>
            </a:stretch>
          </p:blipFill>
          <p:spPr>
            <a:xfrm>
              <a:off x="6140256" y="323920"/>
              <a:ext cx="5039665" cy="6274327"/>
            </a:xfrm>
            <a:prstGeom prst="rect">
              <a:avLst/>
            </a:prstGeom>
          </p:spPr>
        </p:pic>
        <p:sp>
          <p:nvSpPr>
            <p:cNvPr id="7" name="TextBox 6">
              <a:extLst>
                <a:ext uri="{FF2B5EF4-FFF2-40B4-BE49-F238E27FC236}">
                  <a16:creationId xmlns:a16="http://schemas.microsoft.com/office/drawing/2014/main" xmlns="" id="{53054D0E-FCD4-4623-903E-2F58D63429B7}"/>
                </a:ext>
              </a:extLst>
            </p:cNvPr>
            <p:cNvSpPr txBox="1"/>
            <p:nvPr/>
          </p:nvSpPr>
          <p:spPr>
            <a:xfrm>
              <a:off x="9651538" y="6415314"/>
              <a:ext cx="1605063" cy="208906"/>
            </a:xfrm>
            <a:prstGeom prst="rect">
              <a:avLst/>
            </a:prstGeom>
            <a:noFill/>
          </p:spPr>
          <p:txBody>
            <a:bodyPr wrap="square" rtlCol="0">
              <a:spAutoFit/>
            </a:bodyPr>
            <a:lstStyle/>
            <a:p>
              <a:pPr defTabSz="685800"/>
              <a:r>
                <a:rPr lang="en-US" sz="600" dirty="0">
                  <a:solidFill>
                    <a:srgbClr val="472C18"/>
                  </a:solidFill>
                  <a:latin typeface="Times New Roman" pitchFamily="18" charset="0"/>
                  <a:cs typeface="Times New Roman" pitchFamily="18" charset="0"/>
                </a:rPr>
                <a:t>FeistyForwarders_0968120672</a:t>
              </a:r>
            </a:p>
          </p:txBody>
        </p:sp>
        <p:sp>
          <p:nvSpPr>
            <p:cNvPr id="8" name="TextBox 7">
              <a:extLst>
                <a:ext uri="{FF2B5EF4-FFF2-40B4-BE49-F238E27FC236}">
                  <a16:creationId xmlns:a16="http://schemas.microsoft.com/office/drawing/2014/main" xmlns="" id="{29F235B6-E6DB-4EB4-A9DC-07DF247D6ACE}"/>
                </a:ext>
              </a:extLst>
            </p:cNvPr>
            <p:cNvSpPr txBox="1"/>
            <p:nvPr/>
          </p:nvSpPr>
          <p:spPr>
            <a:xfrm>
              <a:off x="7037134" y="291408"/>
              <a:ext cx="2018678" cy="365585"/>
            </a:xfrm>
            <a:prstGeom prst="rect">
              <a:avLst/>
            </a:prstGeom>
            <a:solidFill>
              <a:schemeClr val="accent2"/>
            </a:solidFill>
          </p:spPr>
          <p:txBody>
            <a:bodyPr wrap="none" rtlCol="0">
              <a:spAutoFit/>
            </a:bodyPr>
            <a:lstStyle/>
            <a:p>
              <a:pPr defTabSz="685800"/>
              <a:r>
                <a:rPr lang="vi-VN" sz="1500" b="1" dirty="0">
                  <a:solidFill>
                    <a:srgbClr val="F8526B"/>
                  </a:solidFill>
                  <a:latin typeface="Times New Roman" pitchFamily="18" charset="0"/>
                  <a:cs typeface="Times New Roman" pitchFamily="18" charset="0"/>
                </a:rPr>
                <a:t>Làm thế nào là đúng?</a:t>
              </a:r>
            </a:p>
          </p:txBody>
        </p:sp>
        <p:grpSp>
          <p:nvGrpSpPr>
            <p:cNvPr id="9" name="Group 8">
              <a:extLst>
                <a:ext uri="{FF2B5EF4-FFF2-40B4-BE49-F238E27FC236}">
                  <a16:creationId xmlns:a16="http://schemas.microsoft.com/office/drawing/2014/main" xmlns="" id="{F19DEED1-FEC9-4099-9406-D16F45C895B6}"/>
                </a:ext>
              </a:extLst>
            </p:cNvPr>
            <p:cNvGrpSpPr/>
            <p:nvPr/>
          </p:nvGrpSpPr>
          <p:grpSpPr>
            <a:xfrm>
              <a:off x="9609928" y="420298"/>
              <a:ext cx="1926752" cy="906780"/>
              <a:chOff x="9609928" y="420298"/>
              <a:chExt cx="1926752" cy="906780"/>
            </a:xfrm>
          </p:grpSpPr>
          <p:sp>
            <p:nvSpPr>
              <p:cNvPr id="25" name="Speech Bubble: Oval 2">
                <a:extLst>
                  <a:ext uri="{FF2B5EF4-FFF2-40B4-BE49-F238E27FC236}">
                    <a16:creationId xmlns:a16="http://schemas.microsoft.com/office/drawing/2014/main" xmlns="" id="{FE994395-7BD5-4795-806E-8F61B8D85FD1}"/>
                  </a:ext>
                </a:extLst>
              </p:cNvPr>
              <p:cNvSpPr/>
              <p:nvPr/>
            </p:nvSpPr>
            <p:spPr>
              <a:xfrm>
                <a:off x="9609928" y="420298"/>
                <a:ext cx="1926752" cy="906780"/>
              </a:xfrm>
              <a:custGeom>
                <a:avLst/>
                <a:gdLst>
                  <a:gd name="connsiteX0" fmla="*/ 561976 w 1926752"/>
                  <a:gd name="connsiteY0" fmla="*/ 1020128 h 906780"/>
                  <a:gd name="connsiteX1" fmla="*/ 489943 w 1926752"/>
                  <a:gd name="connsiteY1" fmla="*/ 848255 h 906780"/>
                  <a:gd name="connsiteX2" fmla="*/ 510967 w 1926752"/>
                  <a:gd name="connsiteY2" fmla="*/ 53103 h 906780"/>
                  <a:gd name="connsiteX3" fmla="*/ 1243320 w 1926752"/>
                  <a:gd name="connsiteY3" fmla="*/ 19564 h 906780"/>
                  <a:gd name="connsiteX4" fmla="*/ 1660637 w 1926752"/>
                  <a:gd name="connsiteY4" fmla="*/ 766248 h 906780"/>
                  <a:gd name="connsiteX5" fmla="*/ 838719 w 1926752"/>
                  <a:gd name="connsiteY5" fmla="*/ 902968 h 906780"/>
                  <a:gd name="connsiteX6" fmla="*/ 561976 w 1926752"/>
                  <a:gd name="connsiteY6" fmla="*/ 1020128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752" h="906780" fill="none" extrusionOk="0">
                    <a:moveTo>
                      <a:pt x="561976" y="1020128"/>
                    </a:moveTo>
                    <a:cubicBezTo>
                      <a:pt x="539121" y="948892"/>
                      <a:pt x="523497" y="934697"/>
                      <a:pt x="489943" y="848255"/>
                    </a:cubicBezTo>
                    <a:cubicBezTo>
                      <a:pt x="-189421" y="733655"/>
                      <a:pt x="-122230" y="217610"/>
                      <a:pt x="510967" y="53103"/>
                    </a:cubicBezTo>
                    <a:cubicBezTo>
                      <a:pt x="698456" y="-12469"/>
                      <a:pt x="967108" y="-33857"/>
                      <a:pt x="1243320" y="19564"/>
                    </a:cubicBezTo>
                    <a:cubicBezTo>
                      <a:pt x="1946486" y="217987"/>
                      <a:pt x="2101022" y="445970"/>
                      <a:pt x="1660637" y="766248"/>
                    </a:cubicBezTo>
                    <a:cubicBezTo>
                      <a:pt x="1386270" y="890265"/>
                      <a:pt x="1162173" y="903025"/>
                      <a:pt x="838719" y="902968"/>
                    </a:cubicBezTo>
                    <a:cubicBezTo>
                      <a:pt x="741675" y="934991"/>
                      <a:pt x="654654" y="983214"/>
                      <a:pt x="561976" y="1020128"/>
                    </a:cubicBezTo>
                    <a:close/>
                  </a:path>
                  <a:path w="1926752" h="906780" stroke="0" extrusionOk="0">
                    <a:moveTo>
                      <a:pt x="561976" y="1020128"/>
                    </a:moveTo>
                    <a:cubicBezTo>
                      <a:pt x="539603" y="945277"/>
                      <a:pt x="527234" y="926635"/>
                      <a:pt x="489943" y="848255"/>
                    </a:cubicBezTo>
                    <a:cubicBezTo>
                      <a:pt x="-151712" y="674927"/>
                      <a:pt x="-153626" y="297243"/>
                      <a:pt x="510967" y="53103"/>
                    </a:cubicBezTo>
                    <a:cubicBezTo>
                      <a:pt x="735678" y="10650"/>
                      <a:pt x="1046835" y="-43647"/>
                      <a:pt x="1243320" y="19564"/>
                    </a:cubicBezTo>
                    <a:cubicBezTo>
                      <a:pt x="1923937" y="97216"/>
                      <a:pt x="2155487" y="607427"/>
                      <a:pt x="1660637" y="766248"/>
                    </a:cubicBezTo>
                    <a:cubicBezTo>
                      <a:pt x="1496834" y="859556"/>
                      <a:pt x="1122227" y="911586"/>
                      <a:pt x="838719" y="902968"/>
                    </a:cubicBezTo>
                    <a:cubicBezTo>
                      <a:pt x="727465" y="935845"/>
                      <a:pt x="680028" y="972124"/>
                      <a:pt x="561976" y="1020128"/>
                    </a:cubicBezTo>
                    <a:close/>
                  </a:path>
                </a:pathLst>
              </a:custGeom>
              <a:solidFill>
                <a:srgbClr val="FEEAEA"/>
              </a:solidFill>
              <a:ln>
                <a:solidFill>
                  <a:srgbClr val="F9B1BC"/>
                </a:solidFill>
                <a:extLst>
                  <a:ext uri="{C807C97D-BFC1-408E-A445-0C87EB9F89A2}">
                    <ask:lineSketchStyleProps xmlns="" xmlns:ask="http://schemas.microsoft.com/office/drawing/2018/sketchyshapes" sd="601708552">
                      <a:custGeom>
                        <a:avLst/>
                        <a:gdLst>
                          <a:gd name="connsiteX0" fmla="*/ 568591 w 1949435"/>
                          <a:gd name="connsiteY0" fmla="*/ 973835 h 865631"/>
                          <a:gd name="connsiteX1" fmla="*/ 495710 w 1949435"/>
                          <a:gd name="connsiteY1" fmla="*/ 809761 h 865631"/>
                          <a:gd name="connsiteX2" fmla="*/ 516982 w 1949435"/>
                          <a:gd name="connsiteY2" fmla="*/ 50693 h 865631"/>
                          <a:gd name="connsiteX3" fmla="*/ 1257957 w 1949435"/>
                          <a:gd name="connsiteY3" fmla="*/ 18676 h 865631"/>
                          <a:gd name="connsiteX4" fmla="*/ 1680187 w 1949435"/>
                          <a:gd name="connsiteY4" fmla="*/ 731476 h 865631"/>
                          <a:gd name="connsiteX5" fmla="*/ 848592 w 1949435"/>
                          <a:gd name="connsiteY5" fmla="*/ 861991 h 865631"/>
                          <a:gd name="connsiteX6" fmla="*/ 568591 w 1949435"/>
                          <a:gd name="connsiteY6" fmla="*/ 973835 h 865631"/>
                          <a:gd name="connsiteX0" fmla="*/ 568591 w 1949435"/>
                          <a:gd name="connsiteY0" fmla="*/ 973835 h 865631"/>
                          <a:gd name="connsiteX1" fmla="*/ 495710 w 1949435"/>
                          <a:gd name="connsiteY1" fmla="*/ 809761 h 865631"/>
                          <a:gd name="connsiteX2" fmla="*/ 516982 w 1949435"/>
                          <a:gd name="connsiteY2" fmla="*/ 50693 h 865631"/>
                          <a:gd name="connsiteX3" fmla="*/ 1257957 w 1949435"/>
                          <a:gd name="connsiteY3" fmla="*/ 18676 h 865631"/>
                          <a:gd name="connsiteX4" fmla="*/ 1680187 w 1949435"/>
                          <a:gd name="connsiteY4" fmla="*/ 731476 h 865631"/>
                          <a:gd name="connsiteX5" fmla="*/ 848592 w 1949435"/>
                          <a:gd name="connsiteY5" fmla="*/ 861991 h 865631"/>
                          <a:gd name="connsiteX6" fmla="*/ 568591 w 1949435"/>
                          <a:gd name="connsiteY6" fmla="*/ 973835 h 86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435" h="865631" fill="none" extrusionOk="0">
                            <a:moveTo>
                              <a:pt x="568591" y="973835"/>
                            </a:moveTo>
                            <a:cubicBezTo>
                              <a:pt x="544246" y="906955"/>
                              <a:pt x="527789" y="894147"/>
                              <a:pt x="495710" y="809761"/>
                            </a:cubicBezTo>
                            <a:cubicBezTo>
                              <a:pt x="-77233" y="734884"/>
                              <a:pt x="-33599" y="234575"/>
                              <a:pt x="516982" y="50693"/>
                            </a:cubicBezTo>
                            <a:cubicBezTo>
                              <a:pt x="745141" y="33448"/>
                              <a:pt x="956761" y="-11165"/>
                              <a:pt x="1257957" y="18676"/>
                            </a:cubicBezTo>
                            <a:cubicBezTo>
                              <a:pt x="1991072" y="208111"/>
                              <a:pt x="2140387" y="458526"/>
                              <a:pt x="1680187" y="731476"/>
                            </a:cubicBezTo>
                            <a:cubicBezTo>
                              <a:pt x="1420294" y="837276"/>
                              <a:pt x="1153063" y="830227"/>
                              <a:pt x="848592" y="861991"/>
                            </a:cubicBezTo>
                            <a:cubicBezTo>
                              <a:pt x="768854" y="882164"/>
                              <a:pt x="666927" y="926546"/>
                              <a:pt x="568591" y="973835"/>
                            </a:cubicBezTo>
                            <a:close/>
                          </a:path>
                          <a:path w="1949435" h="865631" stroke="0" extrusionOk="0">
                            <a:moveTo>
                              <a:pt x="568591" y="973835"/>
                            </a:moveTo>
                            <a:cubicBezTo>
                              <a:pt x="544918" y="898635"/>
                              <a:pt x="536341" y="887183"/>
                              <a:pt x="495710" y="809761"/>
                            </a:cubicBezTo>
                            <a:cubicBezTo>
                              <a:pt x="-94536" y="703086"/>
                              <a:pt x="-232531" y="294628"/>
                              <a:pt x="516982" y="50693"/>
                            </a:cubicBezTo>
                            <a:cubicBezTo>
                              <a:pt x="734961" y="32071"/>
                              <a:pt x="1058222" y="-36698"/>
                              <a:pt x="1257957" y="18676"/>
                            </a:cubicBezTo>
                            <a:cubicBezTo>
                              <a:pt x="1867489" y="130223"/>
                              <a:pt x="2266668" y="541125"/>
                              <a:pt x="1680187" y="731476"/>
                            </a:cubicBezTo>
                            <a:cubicBezTo>
                              <a:pt x="1538171" y="795594"/>
                              <a:pt x="1109275" y="846283"/>
                              <a:pt x="848592" y="861991"/>
                            </a:cubicBezTo>
                            <a:cubicBezTo>
                              <a:pt x="738267" y="883158"/>
                              <a:pt x="679182" y="930133"/>
                              <a:pt x="568591" y="973835"/>
                            </a:cubicBezTo>
                            <a:close/>
                          </a:path>
                          <a:path w="1949435" h="865631" fill="none" stroke="0" extrusionOk="0">
                            <a:moveTo>
                              <a:pt x="568591" y="973835"/>
                            </a:moveTo>
                            <a:cubicBezTo>
                              <a:pt x="545787" y="904391"/>
                              <a:pt x="528631" y="892590"/>
                              <a:pt x="495710" y="809761"/>
                            </a:cubicBezTo>
                            <a:cubicBezTo>
                              <a:pt x="-210155" y="660768"/>
                              <a:pt x="-153134" y="126600"/>
                              <a:pt x="516982" y="50693"/>
                            </a:cubicBezTo>
                            <a:cubicBezTo>
                              <a:pt x="711018" y="16679"/>
                              <a:pt x="964776" y="-51648"/>
                              <a:pt x="1257957" y="18676"/>
                            </a:cubicBezTo>
                            <a:cubicBezTo>
                              <a:pt x="1941941" y="211491"/>
                              <a:pt x="2102183" y="387501"/>
                              <a:pt x="1680187" y="731476"/>
                            </a:cubicBezTo>
                            <a:cubicBezTo>
                              <a:pt x="1387742" y="830302"/>
                              <a:pt x="1202239" y="882765"/>
                              <a:pt x="848592" y="861991"/>
                            </a:cubicBezTo>
                            <a:cubicBezTo>
                              <a:pt x="760787" y="879653"/>
                              <a:pt x="663082" y="952193"/>
                              <a:pt x="568591" y="97383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Times New Roman" pitchFamily="18" charset="0"/>
                  <a:cs typeface="Times New Roman" pitchFamily="18" charset="0"/>
                </a:endParaRPr>
              </a:p>
            </p:txBody>
          </p:sp>
          <p:sp>
            <p:nvSpPr>
              <p:cNvPr id="26" name="Rectangle 25">
                <a:extLst>
                  <a:ext uri="{FF2B5EF4-FFF2-40B4-BE49-F238E27FC236}">
                    <a16:creationId xmlns:a16="http://schemas.microsoft.com/office/drawing/2014/main" xmlns="" id="{1473E3DA-F021-48C2-8D90-A66BF68C56FD}"/>
                  </a:ext>
                </a:extLst>
              </p:cNvPr>
              <p:cNvSpPr/>
              <p:nvPr/>
            </p:nvSpPr>
            <p:spPr>
              <a:xfrm>
                <a:off x="9674667" y="583493"/>
                <a:ext cx="1797276" cy="574491"/>
              </a:xfrm>
              <a:prstGeom prst="rect">
                <a:avLst/>
              </a:prstGeom>
            </p:spPr>
            <p:txBody>
              <a:bodyPr wrap="square">
                <a:spAutoFit/>
              </a:bodyPr>
              <a:lstStyle/>
              <a:p>
                <a:pPr algn="ctr" defTabSz="685800"/>
                <a:r>
                  <a:rPr lang="vi-VN" sz="1350" i="1" dirty="0">
                    <a:solidFill>
                      <a:sysClr val="windowText" lastClr="000000"/>
                    </a:solidFill>
                    <a:latin typeface="Times New Roman" pitchFamily="18" charset="0"/>
                    <a:cs typeface="Times New Roman" pitchFamily="18" charset="0"/>
                  </a:rPr>
                  <a:t>Muộn rồi, các cháu về nhà đi.</a:t>
                </a:r>
              </a:p>
            </p:txBody>
          </p:sp>
        </p:grpSp>
        <p:grpSp>
          <p:nvGrpSpPr>
            <p:cNvPr id="10" name="Group 9">
              <a:extLst>
                <a:ext uri="{FF2B5EF4-FFF2-40B4-BE49-F238E27FC236}">
                  <a16:creationId xmlns:a16="http://schemas.microsoft.com/office/drawing/2014/main" xmlns="" id="{1CF36C60-D555-43D1-92AA-0A5CC78B8561}"/>
                </a:ext>
              </a:extLst>
            </p:cNvPr>
            <p:cNvGrpSpPr/>
            <p:nvPr/>
          </p:nvGrpSpPr>
          <p:grpSpPr>
            <a:xfrm>
              <a:off x="8527316" y="2706471"/>
              <a:ext cx="2788383" cy="906780"/>
              <a:chOff x="9609928" y="420298"/>
              <a:chExt cx="1926752" cy="906780"/>
            </a:xfrm>
          </p:grpSpPr>
          <p:sp>
            <p:nvSpPr>
              <p:cNvPr id="23" name="Speech Bubble: Oval 33">
                <a:extLst>
                  <a:ext uri="{FF2B5EF4-FFF2-40B4-BE49-F238E27FC236}">
                    <a16:creationId xmlns:a16="http://schemas.microsoft.com/office/drawing/2014/main" xmlns="" id="{A6472551-1D3C-4FFD-81FF-3659ABA2527E}"/>
                  </a:ext>
                </a:extLst>
              </p:cNvPr>
              <p:cNvSpPr/>
              <p:nvPr/>
            </p:nvSpPr>
            <p:spPr>
              <a:xfrm>
                <a:off x="9609928" y="420298"/>
                <a:ext cx="1926752" cy="906780"/>
              </a:xfrm>
              <a:custGeom>
                <a:avLst/>
                <a:gdLst>
                  <a:gd name="connsiteX0" fmla="*/ 388221 w 1926752"/>
                  <a:gd name="connsiteY0" fmla="*/ 966791 h 906780"/>
                  <a:gd name="connsiteX1" fmla="*/ 359724 w 1926752"/>
                  <a:gd name="connsiteY1" fmla="*/ 806735 h 906780"/>
                  <a:gd name="connsiteX2" fmla="*/ 640472 w 1926752"/>
                  <a:gd name="connsiteY2" fmla="*/ 26227 h 906780"/>
                  <a:gd name="connsiteX3" fmla="*/ 1387441 w 1926752"/>
                  <a:gd name="connsiteY3" fmla="*/ 46289 h 906780"/>
                  <a:gd name="connsiteX4" fmla="*/ 1441982 w 1926752"/>
                  <a:gd name="connsiteY4" fmla="*/ 846872 h 906780"/>
                  <a:gd name="connsiteX5" fmla="*/ 684933 w 1926752"/>
                  <a:gd name="connsiteY5" fmla="*/ 887430 h 906780"/>
                  <a:gd name="connsiteX6" fmla="*/ 388221 w 1926752"/>
                  <a:gd name="connsiteY6" fmla="*/ 966791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752" h="906780" fill="none" extrusionOk="0">
                    <a:moveTo>
                      <a:pt x="388221" y="966791"/>
                    </a:moveTo>
                    <a:cubicBezTo>
                      <a:pt x="371360" y="901082"/>
                      <a:pt x="363483" y="848462"/>
                      <a:pt x="359724" y="806735"/>
                    </a:cubicBezTo>
                    <a:cubicBezTo>
                      <a:pt x="-251568" y="671981"/>
                      <a:pt x="27246" y="135954"/>
                      <a:pt x="640472" y="26227"/>
                    </a:cubicBezTo>
                    <a:cubicBezTo>
                      <a:pt x="849833" y="-23365"/>
                      <a:pt x="1106944" y="-34747"/>
                      <a:pt x="1387441" y="46289"/>
                    </a:cubicBezTo>
                    <a:cubicBezTo>
                      <a:pt x="2083924" y="223279"/>
                      <a:pt x="2045915" y="573914"/>
                      <a:pt x="1441982" y="846872"/>
                    </a:cubicBezTo>
                    <a:cubicBezTo>
                      <a:pt x="1161097" y="924648"/>
                      <a:pt x="943487" y="918412"/>
                      <a:pt x="684933" y="887430"/>
                    </a:cubicBezTo>
                    <a:cubicBezTo>
                      <a:pt x="585831" y="898412"/>
                      <a:pt x="476753" y="939007"/>
                      <a:pt x="388221" y="966791"/>
                    </a:cubicBezTo>
                    <a:close/>
                  </a:path>
                  <a:path w="1926752" h="906780" stroke="0" extrusionOk="0">
                    <a:moveTo>
                      <a:pt x="388221" y="966791"/>
                    </a:moveTo>
                    <a:cubicBezTo>
                      <a:pt x="372534" y="907226"/>
                      <a:pt x="372203" y="877527"/>
                      <a:pt x="359724" y="806735"/>
                    </a:cubicBezTo>
                    <a:cubicBezTo>
                      <a:pt x="-178755" y="590616"/>
                      <a:pt x="-59348" y="255091"/>
                      <a:pt x="640472" y="26227"/>
                    </a:cubicBezTo>
                    <a:cubicBezTo>
                      <a:pt x="884752" y="-3794"/>
                      <a:pt x="1164092" y="-13300"/>
                      <a:pt x="1387441" y="46289"/>
                    </a:cubicBezTo>
                    <a:cubicBezTo>
                      <a:pt x="2076309" y="189605"/>
                      <a:pt x="2112357" y="698291"/>
                      <a:pt x="1441982" y="846872"/>
                    </a:cubicBezTo>
                    <a:cubicBezTo>
                      <a:pt x="1218518" y="907290"/>
                      <a:pt x="904576" y="907279"/>
                      <a:pt x="684933" y="887430"/>
                    </a:cubicBezTo>
                    <a:cubicBezTo>
                      <a:pt x="622022" y="909396"/>
                      <a:pt x="452274" y="939144"/>
                      <a:pt x="388221" y="966791"/>
                    </a:cubicBezTo>
                    <a:close/>
                  </a:path>
                </a:pathLst>
              </a:custGeom>
              <a:solidFill>
                <a:srgbClr val="FEEAEA"/>
              </a:solidFill>
              <a:ln>
                <a:solidFill>
                  <a:srgbClr val="F9B1BC"/>
                </a:solidFill>
                <a:extLst>
                  <a:ext uri="{C807C97D-BFC1-408E-A445-0C87EB9F89A2}">
                    <ask:lineSketchStyleProps xmlns="" xmlns:ask="http://schemas.microsoft.com/office/drawing/2018/sketchyshapes" sd="601708552">
                      <a:custGeom>
                        <a:avLst/>
                        <a:gdLst>
                          <a:gd name="connsiteX0" fmla="*/ 568445 w 2821209"/>
                          <a:gd name="connsiteY0" fmla="*/ 922918 h 865631"/>
                          <a:gd name="connsiteX1" fmla="*/ 526718 w 2821209"/>
                          <a:gd name="connsiteY1" fmla="*/ 770125 h 865631"/>
                          <a:gd name="connsiteX2" fmla="*/ 937798 w 2821209"/>
                          <a:gd name="connsiteY2" fmla="*/ 25036 h 865631"/>
                          <a:gd name="connsiteX3" fmla="*/ 2031533 w 2821209"/>
                          <a:gd name="connsiteY3" fmla="*/ 44188 h 865631"/>
                          <a:gd name="connsiteX4" fmla="*/ 2111393 w 2821209"/>
                          <a:gd name="connsiteY4" fmla="*/ 808441 h 865631"/>
                          <a:gd name="connsiteX5" fmla="*/ 1002899 w 2821209"/>
                          <a:gd name="connsiteY5" fmla="*/ 847159 h 865631"/>
                          <a:gd name="connsiteX6" fmla="*/ 568445 w 2821209"/>
                          <a:gd name="connsiteY6" fmla="*/ 922918 h 865631"/>
                          <a:gd name="connsiteX0" fmla="*/ 568445 w 2821209"/>
                          <a:gd name="connsiteY0" fmla="*/ 922918 h 865631"/>
                          <a:gd name="connsiteX1" fmla="*/ 526718 w 2821209"/>
                          <a:gd name="connsiteY1" fmla="*/ 770125 h 865631"/>
                          <a:gd name="connsiteX2" fmla="*/ 937798 w 2821209"/>
                          <a:gd name="connsiteY2" fmla="*/ 25036 h 865631"/>
                          <a:gd name="connsiteX3" fmla="*/ 2031533 w 2821209"/>
                          <a:gd name="connsiteY3" fmla="*/ 44188 h 865631"/>
                          <a:gd name="connsiteX4" fmla="*/ 2111393 w 2821209"/>
                          <a:gd name="connsiteY4" fmla="*/ 808441 h 865631"/>
                          <a:gd name="connsiteX5" fmla="*/ 1002899 w 2821209"/>
                          <a:gd name="connsiteY5" fmla="*/ 847159 h 865631"/>
                          <a:gd name="connsiteX6" fmla="*/ 568445 w 2821209"/>
                          <a:gd name="connsiteY6" fmla="*/ 922918 h 86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209" h="865631" fill="none" extrusionOk="0">
                            <a:moveTo>
                              <a:pt x="568445" y="922918"/>
                            </a:moveTo>
                            <a:cubicBezTo>
                              <a:pt x="538449" y="865075"/>
                              <a:pt x="529277" y="812898"/>
                              <a:pt x="526718" y="770125"/>
                            </a:cubicBezTo>
                            <a:cubicBezTo>
                              <a:pt x="-345828" y="648283"/>
                              <a:pt x="151028" y="162900"/>
                              <a:pt x="937798" y="25036"/>
                            </a:cubicBezTo>
                            <a:cubicBezTo>
                              <a:pt x="1288417" y="29654"/>
                              <a:pt x="1602102" y="-14949"/>
                              <a:pt x="2031533" y="44188"/>
                            </a:cubicBezTo>
                            <a:cubicBezTo>
                              <a:pt x="3124114" y="213203"/>
                              <a:pt x="3005359" y="569541"/>
                              <a:pt x="2111393" y="808441"/>
                            </a:cubicBezTo>
                            <a:cubicBezTo>
                              <a:pt x="1752527" y="845417"/>
                              <a:pt x="1338345" y="816510"/>
                              <a:pt x="1002899" y="847159"/>
                            </a:cubicBezTo>
                            <a:cubicBezTo>
                              <a:pt x="886268" y="841593"/>
                              <a:pt x="704799" y="878654"/>
                              <a:pt x="568445" y="922918"/>
                            </a:cubicBezTo>
                            <a:close/>
                          </a:path>
                          <a:path w="2821209" h="865631" stroke="0" extrusionOk="0">
                            <a:moveTo>
                              <a:pt x="568445" y="922918"/>
                            </a:moveTo>
                            <a:cubicBezTo>
                              <a:pt x="544558" y="862744"/>
                              <a:pt x="549485" y="841732"/>
                              <a:pt x="526718" y="770125"/>
                            </a:cubicBezTo>
                            <a:cubicBezTo>
                              <a:pt x="-201009" y="624363"/>
                              <a:pt x="-166140" y="254692"/>
                              <a:pt x="937798" y="25036"/>
                            </a:cubicBezTo>
                            <a:cubicBezTo>
                              <a:pt x="1274898" y="44461"/>
                              <a:pt x="1694898" y="38215"/>
                              <a:pt x="2031533" y="44188"/>
                            </a:cubicBezTo>
                            <a:cubicBezTo>
                              <a:pt x="2949596" y="223860"/>
                              <a:pt x="3114831" y="656737"/>
                              <a:pt x="2111393" y="808441"/>
                            </a:cubicBezTo>
                            <a:cubicBezTo>
                              <a:pt x="1831605" y="816225"/>
                              <a:pt x="1282520" y="827695"/>
                              <a:pt x="1002899" y="847159"/>
                            </a:cubicBezTo>
                            <a:cubicBezTo>
                              <a:pt x="911850" y="863258"/>
                              <a:pt x="646069" y="900404"/>
                              <a:pt x="568445" y="922918"/>
                            </a:cubicBezTo>
                            <a:close/>
                          </a:path>
                          <a:path w="2821209" h="865631" fill="none" stroke="0" extrusionOk="0">
                            <a:moveTo>
                              <a:pt x="568445" y="922918"/>
                            </a:moveTo>
                            <a:cubicBezTo>
                              <a:pt x="544984" y="854676"/>
                              <a:pt x="524017" y="812423"/>
                              <a:pt x="526718" y="770125"/>
                            </a:cubicBezTo>
                            <a:cubicBezTo>
                              <a:pt x="-394764" y="584977"/>
                              <a:pt x="32252" y="108741"/>
                              <a:pt x="937798" y="25036"/>
                            </a:cubicBezTo>
                            <a:cubicBezTo>
                              <a:pt x="1256527" y="57887"/>
                              <a:pt x="1604185" y="-56610"/>
                              <a:pt x="2031533" y="44188"/>
                            </a:cubicBezTo>
                            <a:cubicBezTo>
                              <a:pt x="2985761" y="221258"/>
                              <a:pt x="2960767" y="491230"/>
                              <a:pt x="2111393" y="808441"/>
                            </a:cubicBezTo>
                            <a:cubicBezTo>
                              <a:pt x="1669403" y="842225"/>
                              <a:pt x="1387833" y="881722"/>
                              <a:pt x="1002899" y="847159"/>
                            </a:cubicBezTo>
                            <a:cubicBezTo>
                              <a:pt x="872457" y="839406"/>
                              <a:pt x="699123" y="916142"/>
                              <a:pt x="568445" y="92291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xmlns="" id="{86627E53-B18A-4037-BC75-51876EB6C256}"/>
                  </a:ext>
                </a:extLst>
              </p:cNvPr>
              <p:cNvSpPr/>
              <p:nvPr/>
            </p:nvSpPr>
            <p:spPr>
              <a:xfrm>
                <a:off x="9674666" y="545393"/>
                <a:ext cx="1797276" cy="574491"/>
              </a:xfrm>
              <a:prstGeom prst="rect">
                <a:avLst/>
              </a:prstGeom>
            </p:spPr>
            <p:txBody>
              <a:bodyPr wrap="square">
                <a:spAutoFit/>
              </a:bodyPr>
              <a:lstStyle/>
              <a:p>
                <a:pPr algn="ctr" defTabSz="685800"/>
                <a:r>
                  <a:rPr lang="vi-VN" sz="1350" i="1" dirty="0">
                    <a:solidFill>
                      <a:sysClr val="windowText" lastClr="000000"/>
                    </a:solidFill>
                    <a:latin typeface="Times New Roman" pitchFamily="18" charset="0"/>
                    <a:cs typeface="Times New Roman" pitchFamily="18" charset="0"/>
                  </a:rPr>
                  <a:t>Huy: Tớ sẽ nói là ở lại làm bài tập với các bạn.</a:t>
                </a:r>
              </a:p>
            </p:txBody>
          </p:sp>
        </p:grpSp>
        <p:grpSp>
          <p:nvGrpSpPr>
            <p:cNvPr id="11" name="Group 10">
              <a:extLst>
                <a:ext uri="{FF2B5EF4-FFF2-40B4-BE49-F238E27FC236}">
                  <a16:creationId xmlns:a16="http://schemas.microsoft.com/office/drawing/2014/main" xmlns="" id="{C19AA0A5-64A5-42A8-B0DD-5714364947F4}"/>
                </a:ext>
              </a:extLst>
            </p:cNvPr>
            <p:cNvGrpSpPr/>
            <p:nvPr/>
          </p:nvGrpSpPr>
          <p:grpSpPr>
            <a:xfrm>
              <a:off x="5783497" y="2831565"/>
              <a:ext cx="2018764" cy="906780"/>
              <a:chOff x="9609928" y="420298"/>
              <a:chExt cx="1926752" cy="906780"/>
            </a:xfrm>
          </p:grpSpPr>
          <p:sp>
            <p:nvSpPr>
              <p:cNvPr id="21" name="Speech Bubble: Oval 36">
                <a:extLst>
                  <a:ext uri="{FF2B5EF4-FFF2-40B4-BE49-F238E27FC236}">
                    <a16:creationId xmlns:a16="http://schemas.microsoft.com/office/drawing/2014/main" xmlns="" id="{24A25C90-4E95-48E9-99AC-6D8C26F283FA}"/>
                  </a:ext>
                </a:extLst>
              </p:cNvPr>
              <p:cNvSpPr/>
              <p:nvPr/>
            </p:nvSpPr>
            <p:spPr>
              <a:xfrm flipH="1">
                <a:off x="9609928" y="420298"/>
                <a:ext cx="1926752" cy="906780"/>
              </a:xfrm>
              <a:custGeom>
                <a:avLst/>
                <a:gdLst>
                  <a:gd name="connsiteX0" fmla="*/ 406761 w 2018764"/>
                  <a:gd name="connsiteY0" fmla="*/ 966791 h 906780"/>
                  <a:gd name="connsiteX1" fmla="*/ 376902 w 2018764"/>
                  <a:gd name="connsiteY1" fmla="*/ 806735 h 906780"/>
                  <a:gd name="connsiteX2" fmla="*/ 697098 w 2018764"/>
                  <a:gd name="connsiteY2" fmla="*/ 22244 h 906780"/>
                  <a:gd name="connsiteX3" fmla="*/ 1451886 w 2018764"/>
                  <a:gd name="connsiteY3" fmla="*/ 45890 h 906780"/>
                  <a:gd name="connsiteX4" fmla="*/ 1477496 w 2018764"/>
                  <a:gd name="connsiteY4" fmla="*/ 855075 h 906780"/>
                  <a:gd name="connsiteX5" fmla="*/ 717642 w 2018764"/>
                  <a:gd name="connsiteY5" fmla="*/ 887430 h 906780"/>
                  <a:gd name="connsiteX6" fmla="*/ 406761 w 2018764"/>
                  <a:gd name="connsiteY6" fmla="*/ 966791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764" h="906780" fill="none" extrusionOk="0">
                    <a:moveTo>
                      <a:pt x="406761" y="966791"/>
                    </a:moveTo>
                    <a:cubicBezTo>
                      <a:pt x="389448" y="896672"/>
                      <a:pt x="390874" y="855952"/>
                      <a:pt x="376902" y="806735"/>
                    </a:cubicBezTo>
                    <a:cubicBezTo>
                      <a:pt x="-265841" y="645597"/>
                      <a:pt x="11835" y="126377"/>
                      <a:pt x="697098" y="22244"/>
                    </a:cubicBezTo>
                    <a:cubicBezTo>
                      <a:pt x="924092" y="-19511"/>
                      <a:pt x="1177300" y="-28263"/>
                      <a:pt x="1451886" y="45890"/>
                    </a:cubicBezTo>
                    <a:cubicBezTo>
                      <a:pt x="2206704" y="274324"/>
                      <a:pt x="2151939" y="600934"/>
                      <a:pt x="1477496" y="855075"/>
                    </a:cubicBezTo>
                    <a:cubicBezTo>
                      <a:pt x="1231617" y="913776"/>
                      <a:pt x="996127" y="896446"/>
                      <a:pt x="717642" y="887430"/>
                    </a:cubicBezTo>
                    <a:cubicBezTo>
                      <a:pt x="567098" y="928516"/>
                      <a:pt x="550339" y="928078"/>
                      <a:pt x="406761" y="966791"/>
                    </a:cubicBezTo>
                    <a:close/>
                  </a:path>
                  <a:path w="2018764" h="906780" stroke="0" extrusionOk="0">
                    <a:moveTo>
                      <a:pt x="406761" y="966791"/>
                    </a:moveTo>
                    <a:cubicBezTo>
                      <a:pt x="392267" y="919018"/>
                      <a:pt x="383299" y="873218"/>
                      <a:pt x="376902" y="806735"/>
                    </a:cubicBezTo>
                    <a:cubicBezTo>
                      <a:pt x="-181771" y="589335"/>
                      <a:pt x="-56889" y="227186"/>
                      <a:pt x="697098" y="22244"/>
                    </a:cubicBezTo>
                    <a:cubicBezTo>
                      <a:pt x="945653" y="-692"/>
                      <a:pt x="1221434" y="-8521"/>
                      <a:pt x="1451886" y="45890"/>
                    </a:cubicBezTo>
                    <a:cubicBezTo>
                      <a:pt x="2169860" y="118372"/>
                      <a:pt x="2210769" y="701223"/>
                      <a:pt x="1477496" y="855075"/>
                    </a:cubicBezTo>
                    <a:cubicBezTo>
                      <a:pt x="1302130" y="896302"/>
                      <a:pt x="914609" y="894978"/>
                      <a:pt x="717642" y="887430"/>
                    </a:cubicBezTo>
                    <a:cubicBezTo>
                      <a:pt x="587361" y="931093"/>
                      <a:pt x="489889" y="942413"/>
                      <a:pt x="406761" y="966791"/>
                    </a:cubicBezTo>
                    <a:close/>
                  </a:path>
                </a:pathLst>
              </a:custGeom>
              <a:solidFill>
                <a:srgbClr val="FEEAEA"/>
              </a:solidFill>
              <a:ln>
                <a:solidFill>
                  <a:srgbClr val="F9B1BC"/>
                </a:solidFill>
                <a:extLst>
                  <a:ext uri="{C807C97D-BFC1-408E-A445-0C87EB9F89A2}">
                    <ask:lineSketchStyleProps xmlns="" xmlns:ask="http://schemas.microsoft.com/office/drawing/2018/sketchyshapes" sd="601708552">
                      <a:custGeom>
                        <a:avLst/>
                        <a:gdLst>
                          <a:gd name="connsiteX0" fmla="*/ 411549 w 2042530"/>
                          <a:gd name="connsiteY0" fmla="*/ 922918 h 865631"/>
                          <a:gd name="connsiteX1" fmla="*/ 381339 w 2042530"/>
                          <a:gd name="connsiteY1" fmla="*/ 770125 h 865631"/>
                          <a:gd name="connsiteX2" fmla="*/ 705304 w 2042530"/>
                          <a:gd name="connsiteY2" fmla="*/ 21234 h 865631"/>
                          <a:gd name="connsiteX3" fmla="*/ 1468978 w 2042530"/>
                          <a:gd name="connsiteY3" fmla="*/ 43807 h 865631"/>
                          <a:gd name="connsiteX4" fmla="*/ 1494889 w 2042530"/>
                          <a:gd name="connsiteY4" fmla="*/ 816272 h 865631"/>
                          <a:gd name="connsiteX5" fmla="*/ 726090 w 2042530"/>
                          <a:gd name="connsiteY5" fmla="*/ 847159 h 865631"/>
                          <a:gd name="connsiteX6" fmla="*/ 411549 w 2042530"/>
                          <a:gd name="connsiteY6" fmla="*/ 922918 h 865631"/>
                          <a:gd name="connsiteX0" fmla="*/ 411549 w 2042530"/>
                          <a:gd name="connsiteY0" fmla="*/ 922918 h 865631"/>
                          <a:gd name="connsiteX1" fmla="*/ 381339 w 2042530"/>
                          <a:gd name="connsiteY1" fmla="*/ 770125 h 865631"/>
                          <a:gd name="connsiteX2" fmla="*/ 705304 w 2042530"/>
                          <a:gd name="connsiteY2" fmla="*/ 21234 h 865631"/>
                          <a:gd name="connsiteX3" fmla="*/ 1468978 w 2042530"/>
                          <a:gd name="connsiteY3" fmla="*/ 43807 h 865631"/>
                          <a:gd name="connsiteX4" fmla="*/ 1494889 w 2042530"/>
                          <a:gd name="connsiteY4" fmla="*/ 816272 h 865631"/>
                          <a:gd name="connsiteX5" fmla="*/ 726090 w 2042530"/>
                          <a:gd name="connsiteY5" fmla="*/ 847159 h 865631"/>
                          <a:gd name="connsiteX6" fmla="*/ 411549 w 2042530"/>
                          <a:gd name="connsiteY6" fmla="*/ 922918 h 86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530" h="865631" fill="none" extrusionOk="0">
                            <a:moveTo>
                              <a:pt x="411549" y="922918"/>
                            </a:moveTo>
                            <a:cubicBezTo>
                              <a:pt x="390406" y="859318"/>
                              <a:pt x="392928" y="819651"/>
                              <a:pt x="381339" y="770125"/>
                            </a:cubicBezTo>
                            <a:cubicBezTo>
                              <a:pt x="-150123" y="652159"/>
                              <a:pt x="82159" y="141556"/>
                              <a:pt x="705304" y="21234"/>
                            </a:cubicBezTo>
                            <a:cubicBezTo>
                              <a:pt x="975268" y="28890"/>
                              <a:pt x="1151247" y="11873"/>
                              <a:pt x="1468978" y="43807"/>
                            </a:cubicBezTo>
                            <a:cubicBezTo>
                              <a:pt x="2276368" y="261909"/>
                              <a:pt x="2196468" y="616691"/>
                              <a:pt x="1494889" y="816272"/>
                            </a:cubicBezTo>
                            <a:cubicBezTo>
                              <a:pt x="1257177" y="864444"/>
                              <a:pt x="993513" y="835744"/>
                              <a:pt x="726090" y="847159"/>
                            </a:cubicBezTo>
                            <a:cubicBezTo>
                              <a:pt x="574970" y="885706"/>
                              <a:pt x="557748" y="883506"/>
                              <a:pt x="411549" y="922918"/>
                            </a:cubicBezTo>
                            <a:close/>
                          </a:path>
                          <a:path w="2042530" h="865631" stroke="0" extrusionOk="0">
                            <a:moveTo>
                              <a:pt x="411549" y="922918"/>
                            </a:moveTo>
                            <a:cubicBezTo>
                              <a:pt x="395546" y="872479"/>
                              <a:pt x="391556" y="836947"/>
                              <a:pt x="381339" y="770125"/>
                            </a:cubicBezTo>
                            <a:cubicBezTo>
                              <a:pt x="-126341" y="619989"/>
                              <a:pt x="-88801" y="221283"/>
                              <a:pt x="705304" y="21234"/>
                            </a:cubicBezTo>
                            <a:cubicBezTo>
                              <a:pt x="951256" y="12256"/>
                              <a:pt x="1226457" y="41485"/>
                              <a:pt x="1468978" y="43807"/>
                            </a:cubicBezTo>
                            <a:cubicBezTo>
                              <a:pt x="2115495" y="150803"/>
                              <a:pt x="2260748" y="658589"/>
                              <a:pt x="1494889" y="816272"/>
                            </a:cubicBezTo>
                            <a:cubicBezTo>
                              <a:pt x="1342496" y="829282"/>
                              <a:pt x="909306" y="839663"/>
                              <a:pt x="726090" y="847159"/>
                            </a:cubicBezTo>
                            <a:cubicBezTo>
                              <a:pt x="594944" y="885787"/>
                              <a:pt x="476417" y="904263"/>
                              <a:pt x="411549" y="922918"/>
                            </a:cubicBezTo>
                            <a:close/>
                          </a:path>
                          <a:path w="2042530" h="865631" fill="none" stroke="0" extrusionOk="0">
                            <a:moveTo>
                              <a:pt x="411549" y="922918"/>
                            </a:moveTo>
                            <a:cubicBezTo>
                              <a:pt x="394268" y="854919"/>
                              <a:pt x="390955" y="818466"/>
                              <a:pt x="381339" y="770125"/>
                            </a:cubicBezTo>
                            <a:cubicBezTo>
                              <a:pt x="-287820" y="575968"/>
                              <a:pt x="2323" y="94068"/>
                              <a:pt x="705304" y="21234"/>
                            </a:cubicBezTo>
                            <a:cubicBezTo>
                              <a:pt x="937113" y="-4510"/>
                              <a:pt x="1168804" y="-58479"/>
                              <a:pt x="1468978" y="43807"/>
                            </a:cubicBezTo>
                            <a:cubicBezTo>
                              <a:pt x="2179522" y="268451"/>
                              <a:pt x="2142087" y="516602"/>
                              <a:pt x="1494889" y="816272"/>
                            </a:cubicBezTo>
                            <a:cubicBezTo>
                              <a:pt x="1213985" y="829975"/>
                              <a:pt x="1025215" y="869399"/>
                              <a:pt x="726090" y="847159"/>
                            </a:cubicBezTo>
                            <a:cubicBezTo>
                              <a:pt x="574214" y="885833"/>
                              <a:pt x="556940" y="888275"/>
                              <a:pt x="411549" y="92291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xmlns="" id="{88DCE055-E491-452D-9C54-2D4FBC8A67D7}"/>
                  </a:ext>
                </a:extLst>
              </p:cNvPr>
              <p:cNvSpPr/>
              <p:nvPr/>
            </p:nvSpPr>
            <p:spPr>
              <a:xfrm>
                <a:off x="9674666" y="545393"/>
                <a:ext cx="1797276" cy="574491"/>
              </a:xfrm>
              <a:prstGeom prst="rect">
                <a:avLst/>
              </a:prstGeom>
            </p:spPr>
            <p:txBody>
              <a:bodyPr wrap="square">
                <a:spAutoFit/>
              </a:bodyPr>
              <a:lstStyle/>
              <a:p>
                <a:pPr algn="ctr" defTabSz="685800"/>
                <a:r>
                  <a:rPr lang="vi-VN" sz="1350" i="1" dirty="0">
                    <a:solidFill>
                      <a:sysClr val="windowText" lastClr="000000"/>
                    </a:solidFill>
                    <a:latin typeface="Times New Roman" pitchFamily="18" charset="0"/>
                    <a:cs typeface="Times New Roman" pitchFamily="18" charset="0"/>
                  </a:rPr>
                  <a:t>Nam: Tớ sẽ nói thật với mẹ.</a:t>
                </a:r>
              </a:p>
            </p:txBody>
          </p:sp>
        </p:grpSp>
        <p:grpSp>
          <p:nvGrpSpPr>
            <p:cNvPr id="12" name="Group 11">
              <a:extLst>
                <a:ext uri="{FF2B5EF4-FFF2-40B4-BE49-F238E27FC236}">
                  <a16:creationId xmlns:a16="http://schemas.microsoft.com/office/drawing/2014/main" xmlns="" id="{62183C48-C422-45EF-8109-CE5F01EB1461}"/>
                </a:ext>
              </a:extLst>
            </p:cNvPr>
            <p:cNvGrpSpPr/>
            <p:nvPr/>
          </p:nvGrpSpPr>
          <p:grpSpPr>
            <a:xfrm>
              <a:off x="5580297" y="4341779"/>
              <a:ext cx="2018764" cy="1116662"/>
              <a:chOff x="9609928" y="420298"/>
              <a:chExt cx="1926752" cy="906780"/>
            </a:xfrm>
          </p:grpSpPr>
          <p:sp>
            <p:nvSpPr>
              <p:cNvPr id="19" name="Speech Bubble: Oval 39">
                <a:extLst>
                  <a:ext uri="{FF2B5EF4-FFF2-40B4-BE49-F238E27FC236}">
                    <a16:creationId xmlns:a16="http://schemas.microsoft.com/office/drawing/2014/main" xmlns="" id="{4E2CA59E-8762-4E77-9816-1B7E754FFC68}"/>
                  </a:ext>
                </a:extLst>
              </p:cNvPr>
              <p:cNvSpPr/>
              <p:nvPr/>
            </p:nvSpPr>
            <p:spPr>
              <a:xfrm flipH="1">
                <a:off x="9609928" y="420298"/>
                <a:ext cx="1926752" cy="906780"/>
              </a:xfrm>
              <a:custGeom>
                <a:avLst/>
                <a:gdLst>
                  <a:gd name="connsiteX0" fmla="*/ 406761 w 2018764"/>
                  <a:gd name="connsiteY0" fmla="*/ 1190563 h 1116662"/>
                  <a:gd name="connsiteX1" fmla="*/ 376902 w 2018764"/>
                  <a:gd name="connsiteY1" fmla="*/ 993461 h 1116662"/>
                  <a:gd name="connsiteX2" fmla="*/ 568979 w 2018764"/>
                  <a:gd name="connsiteY2" fmla="*/ 55947 h 1116662"/>
                  <a:gd name="connsiteX3" fmla="*/ 1460011 w 2018764"/>
                  <a:gd name="connsiteY3" fmla="*/ 58729 h 1116662"/>
                  <a:gd name="connsiteX4" fmla="*/ 1630248 w 2018764"/>
                  <a:gd name="connsiteY4" fmla="*/ 998548 h 1116662"/>
                  <a:gd name="connsiteX5" fmla="*/ 717642 w 2018764"/>
                  <a:gd name="connsiteY5" fmla="*/ 1092832 h 1116662"/>
                  <a:gd name="connsiteX6" fmla="*/ 406761 w 2018764"/>
                  <a:gd name="connsiteY6" fmla="*/ 1190563 h 111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764" h="1116662" fill="none" extrusionOk="0">
                    <a:moveTo>
                      <a:pt x="406761" y="1190563"/>
                    </a:moveTo>
                    <a:cubicBezTo>
                      <a:pt x="386434" y="1108025"/>
                      <a:pt x="396386" y="1062131"/>
                      <a:pt x="376902" y="993461"/>
                    </a:cubicBezTo>
                    <a:cubicBezTo>
                      <a:pt x="-231212" y="849249"/>
                      <a:pt x="22744" y="223359"/>
                      <a:pt x="568979" y="55947"/>
                    </a:cubicBezTo>
                    <a:cubicBezTo>
                      <a:pt x="782466" y="-36370"/>
                      <a:pt x="1171106" y="-23615"/>
                      <a:pt x="1460011" y="58729"/>
                    </a:cubicBezTo>
                    <a:cubicBezTo>
                      <a:pt x="2136351" y="314538"/>
                      <a:pt x="2201715" y="726729"/>
                      <a:pt x="1630248" y="998548"/>
                    </a:cubicBezTo>
                    <a:cubicBezTo>
                      <a:pt x="1316010" y="1127405"/>
                      <a:pt x="1058182" y="1118793"/>
                      <a:pt x="717642" y="1092832"/>
                    </a:cubicBezTo>
                    <a:cubicBezTo>
                      <a:pt x="616536" y="1115854"/>
                      <a:pt x="488167" y="1178583"/>
                      <a:pt x="406761" y="1190563"/>
                    </a:cubicBezTo>
                    <a:close/>
                  </a:path>
                  <a:path w="2018764" h="1116662" stroke="0" extrusionOk="0">
                    <a:moveTo>
                      <a:pt x="406761" y="1190563"/>
                    </a:moveTo>
                    <a:cubicBezTo>
                      <a:pt x="403969" y="1112734"/>
                      <a:pt x="389783" y="1060449"/>
                      <a:pt x="376902" y="993461"/>
                    </a:cubicBezTo>
                    <a:cubicBezTo>
                      <a:pt x="-138132" y="744514"/>
                      <a:pt x="-90054" y="315928"/>
                      <a:pt x="568979" y="55947"/>
                    </a:cubicBezTo>
                    <a:cubicBezTo>
                      <a:pt x="850158" y="1061"/>
                      <a:pt x="1198591" y="-29780"/>
                      <a:pt x="1460011" y="58729"/>
                    </a:cubicBezTo>
                    <a:cubicBezTo>
                      <a:pt x="2092618" y="131610"/>
                      <a:pt x="2215376" y="824718"/>
                      <a:pt x="1630248" y="998548"/>
                    </a:cubicBezTo>
                    <a:cubicBezTo>
                      <a:pt x="1385504" y="1106855"/>
                      <a:pt x="964459" y="1113215"/>
                      <a:pt x="717642" y="1092832"/>
                    </a:cubicBezTo>
                    <a:cubicBezTo>
                      <a:pt x="560990" y="1128141"/>
                      <a:pt x="468245" y="1158808"/>
                      <a:pt x="406761" y="1190563"/>
                    </a:cubicBezTo>
                    <a:close/>
                  </a:path>
                </a:pathLst>
              </a:custGeom>
              <a:solidFill>
                <a:srgbClr val="FEEAEA"/>
              </a:solidFill>
              <a:ln>
                <a:solidFill>
                  <a:srgbClr val="F9B1BC"/>
                </a:solidFill>
                <a:extLst>
                  <a:ext uri="{C807C97D-BFC1-408E-A445-0C87EB9F89A2}">
                    <ask:lineSketchStyleProps xmlns="" xmlns:ask="http://schemas.microsoft.com/office/drawing/2018/sketchyshapes" sd="601708552">
                      <a:custGeom>
                        <a:avLst/>
                        <a:gdLst>
                          <a:gd name="connsiteX0" fmla="*/ 411549 w 2042530"/>
                          <a:gd name="connsiteY0" fmla="*/ 1136536 h 1065989"/>
                          <a:gd name="connsiteX1" fmla="*/ 381339 w 2042530"/>
                          <a:gd name="connsiteY1" fmla="*/ 948378 h 1065989"/>
                          <a:gd name="connsiteX2" fmla="*/ 575677 w 2042530"/>
                          <a:gd name="connsiteY2" fmla="*/ 53408 h 1065989"/>
                          <a:gd name="connsiteX3" fmla="*/ 1477199 w 2042530"/>
                          <a:gd name="connsiteY3" fmla="*/ 56063 h 1065989"/>
                          <a:gd name="connsiteX4" fmla="*/ 1649440 w 2042530"/>
                          <a:gd name="connsiteY4" fmla="*/ 953234 h 1065989"/>
                          <a:gd name="connsiteX5" fmla="*/ 726090 w 2042530"/>
                          <a:gd name="connsiteY5" fmla="*/ 1043240 h 1065989"/>
                          <a:gd name="connsiteX6" fmla="*/ 411549 w 2042530"/>
                          <a:gd name="connsiteY6" fmla="*/ 1136536 h 1065989"/>
                          <a:gd name="connsiteX0" fmla="*/ 411549 w 2042530"/>
                          <a:gd name="connsiteY0" fmla="*/ 1136536 h 1065989"/>
                          <a:gd name="connsiteX1" fmla="*/ 381339 w 2042530"/>
                          <a:gd name="connsiteY1" fmla="*/ 948378 h 1065989"/>
                          <a:gd name="connsiteX2" fmla="*/ 575677 w 2042530"/>
                          <a:gd name="connsiteY2" fmla="*/ 53408 h 1065989"/>
                          <a:gd name="connsiteX3" fmla="*/ 1477199 w 2042530"/>
                          <a:gd name="connsiteY3" fmla="*/ 56063 h 1065989"/>
                          <a:gd name="connsiteX4" fmla="*/ 1649440 w 2042530"/>
                          <a:gd name="connsiteY4" fmla="*/ 953234 h 1065989"/>
                          <a:gd name="connsiteX5" fmla="*/ 726090 w 2042530"/>
                          <a:gd name="connsiteY5" fmla="*/ 1043240 h 1065989"/>
                          <a:gd name="connsiteX6" fmla="*/ 411549 w 2042530"/>
                          <a:gd name="connsiteY6" fmla="*/ 1136536 h 106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530" h="1065989" fill="none" extrusionOk="0">
                            <a:moveTo>
                              <a:pt x="411549" y="1136536"/>
                            </a:moveTo>
                            <a:cubicBezTo>
                              <a:pt x="388790" y="1059761"/>
                              <a:pt x="395116" y="1019856"/>
                              <a:pt x="381339" y="948378"/>
                            </a:cubicBezTo>
                            <a:cubicBezTo>
                              <a:pt x="-209658" y="818034"/>
                              <a:pt x="106338" y="238053"/>
                              <a:pt x="575677" y="53408"/>
                            </a:cubicBezTo>
                            <a:cubicBezTo>
                              <a:pt x="799667" y="-25298"/>
                              <a:pt x="1172648" y="-10624"/>
                              <a:pt x="1477199" y="56063"/>
                            </a:cubicBezTo>
                            <a:cubicBezTo>
                              <a:pt x="2256364" y="300338"/>
                              <a:pt x="2239039" y="719314"/>
                              <a:pt x="1649440" y="953234"/>
                            </a:cubicBezTo>
                            <a:cubicBezTo>
                              <a:pt x="1362444" y="1054242"/>
                              <a:pt x="1041148" y="1026849"/>
                              <a:pt x="726090" y="1043240"/>
                            </a:cubicBezTo>
                            <a:cubicBezTo>
                              <a:pt x="638613" y="1056866"/>
                              <a:pt x="497519" y="1115584"/>
                              <a:pt x="411549" y="1136536"/>
                            </a:cubicBezTo>
                            <a:close/>
                          </a:path>
                          <a:path w="2042530" h="1065989" stroke="0" extrusionOk="0">
                            <a:moveTo>
                              <a:pt x="411549" y="1136536"/>
                            </a:moveTo>
                            <a:cubicBezTo>
                              <a:pt x="406333" y="1053597"/>
                              <a:pt x="400004" y="1017372"/>
                              <a:pt x="381339" y="948378"/>
                            </a:cubicBezTo>
                            <a:cubicBezTo>
                              <a:pt x="-68299" y="781975"/>
                              <a:pt x="-136429" y="307983"/>
                              <a:pt x="575677" y="53408"/>
                            </a:cubicBezTo>
                            <a:cubicBezTo>
                              <a:pt x="856285" y="10079"/>
                              <a:pt x="1203683" y="19396"/>
                              <a:pt x="1477199" y="56063"/>
                            </a:cubicBezTo>
                            <a:cubicBezTo>
                              <a:pt x="1994380" y="183765"/>
                              <a:pt x="2336973" y="744172"/>
                              <a:pt x="1649440" y="953234"/>
                            </a:cubicBezTo>
                            <a:cubicBezTo>
                              <a:pt x="1430907" y="1026013"/>
                              <a:pt x="949612" y="1038728"/>
                              <a:pt x="726090" y="1043240"/>
                            </a:cubicBezTo>
                            <a:cubicBezTo>
                              <a:pt x="569392" y="1068738"/>
                              <a:pt x="465382" y="1108232"/>
                              <a:pt x="411549" y="1136536"/>
                            </a:cubicBezTo>
                            <a:close/>
                          </a:path>
                          <a:path w="2042530" h="1065989" fill="none" stroke="0" extrusionOk="0">
                            <a:moveTo>
                              <a:pt x="411549" y="1136536"/>
                            </a:moveTo>
                            <a:cubicBezTo>
                              <a:pt x="392461" y="1051102"/>
                              <a:pt x="391797" y="1016711"/>
                              <a:pt x="381339" y="948378"/>
                            </a:cubicBezTo>
                            <a:cubicBezTo>
                              <a:pt x="-264590" y="745115"/>
                              <a:pt x="-17024" y="102984"/>
                              <a:pt x="575677" y="53408"/>
                            </a:cubicBezTo>
                            <a:cubicBezTo>
                              <a:pt x="800289" y="21996"/>
                              <a:pt x="1168419" y="-45754"/>
                              <a:pt x="1477199" y="56063"/>
                            </a:cubicBezTo>
                            <a:cubicBezTo>
                              <a:pt x="2134226" y="303638"/>
                              <a:pt x="2194262" y="639629"/>
                              <a:pt x="1649440" y="953234"/>
                            </a:cubicBezTo>
                            <a:cubicBezTo>
                              <a:pt x="1310083" y="1048024"/>
                              <a:pt x="1098127" y="1089608"/>
                              <a:pt x="726090" y="1043240"/>
                            </a:cubicBezTo>
                            <a:cubicBezTo>
                              <a:pt x="632360" y="1054565"/>
                              <a:pt x="494844" y="1142655"/>
                              <a:pt x="411549" y="113653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xmlns="" id="{019744B3-C51F-499D-8D6D-368492ED0559}"/>
                  </a:ext>
                </a:extLst>
              </p:cNvPr>
              <p:cNvSpPr/>
              <p:nvPr/>
            </p:nvSpPr>
            <p:spPr>
              <a:xfrm>
                <a:off x="9674665" y="471689"/>
                <a:ext cx="1797276" cy="466513"/>
              </a:xfrm>
              <a:prstGeom prst="rect">
                <a:avLst/>
              </a:prstGeom>
            </p:spPr>
            <p:txBody>
              <a:bodyPr wrap="square">
                <a:spAutoFit/>
              </a:bodyPr>
              <a:lstStyle/>
              <a:p>
                <a:pPr algn="ctr" defTabSz="685800"/>
                <a:r>
                  <a:rPr lang="vi-VN" sz="1350" i="1" dirty="0">
                    <a:solidFill>
                      <a:sysClr val="windowText" lastClr="000000"/>
                    </a:solidFill>
                    <a:latin typeface="Times New Roman" pitchFamily="18" charset="0"/>
                    <a:cs typeface="Times New Roman" pitchFamily="18" charset="0"/>
                  </a:rPr>
                  <a:t>Lần sau con không được về muộn nữa nhé.</a:t>
                </a:r>
              </a:p>
            </p:txBody>
          </p:sp>
        </p:grpSp>
        <p:grpSp>
          <p:nvGrpSpPr>
            <p:cNvPr id="13" name="Group 12">
              <a:extLst>
                <a:ext uri="{FF2B5EF4-FFF2-40B4-BE49-F238E27FC236}">
                  <a16:creationId xmlns:a16="http://schemas.microsoft.com/office/drawing/2014/main" xmlns="" id="{AE9A472C-28E7-4B91-A42B-4ED42401BF28}"/>
                </a:ext>
              </a:extLst>
            </p:cNvPr>
            <p:cNvGrpSpPr/>
            <p:nvPr/>
          </p:nvGrpSpPr>
          <p:grpSpPr>
            <a:xfrm>
              <a:off x="7678278" y="4840329"/>
              <a:ext cx="1537177" cy="1200327"/>
              <a:chOff x="9988408" y="530216"/>
              <a:chExt cx="1656186" cy="897172"/>
            </a:xfrm>
          </p:grpSpPr>
          <p:sp>
            <p:nvSpPr>
              <p:cNvPr id="17" name="Speech Bubble: Oval 42">
                <a:extLst>
                  <a:ext uri="{FF2B5EF4-FFF2-40B4-BE49-F238E27FC236}">
                    <a16:creationId xmlns:a16="http://schemas.microsoft.com/office/drawing/2014/main" xmlns="" id="{CAFF8AB8-0ECD-400C-B045-F63B29A6FF17}"/>
                  </a:ext>
                </a:extLst>
              </p:cNvPr>
              <p:cNvSpPr/>
              <p:nvPr/>
            </p:nvSpPr>
            <p:spPr>
              <a:xfrm flipH="1">
                <a:off x="9988410" y="530216"/>
                <a:ext cx="1580629" cy="897172"/>
              </a:xfrm>
              <a:custGeom>
                <a:avLst/>
                <a:gdLst>
                  <a:gd name="connsiteX0" fmla="*/ 1138710 w 1467050"/>
                  <a:gd name="connsiteY0" fmla="*/ 1289476 h 1200328"/>
                  <a:gd name="connsiteX1" fmla="*/ 919475 w 1467050"/>
                  <a:gd name="connsiteY1" fmla="*/ 1180724 h 1200328"/>
                  <a:gd name="connsiteX2" fmla="*/ 88523 w 1467050"/>
                  <a:gd name="connsiteY2" fmla="*/ 885982 h 1200328"/>
                  <a:gd name="connsiteX3" fmla="*/ 419816 w 1467050"/>
                  <a:gd name="connsiteY3" fmla="*/ 57655 h 1200328"/>
                  <a:gd name="connsiteX4" fmla="*/ 1280429 w 1467050"/>
                  <a:gd name="connsiteY4" fmla="*/ 200206 h 1200328"/>
                  <a:gd name="connsiteX5" fmla="*/ 1171742 w 1467050"/>
                  <a:gd name="connsiteY5" fmla="*/ 1081455 h 1200328"/>
                  <a:gd name="connsiteX6" fmla="*/ 1138710 w 1467050"/>
                  <a:gd name="connsiteY6" fmla="*/ 1289476 h 120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7050" h="1200328" fill="none" extrusionOk="0">
                    <a:moveTo>
                      <a:pt x="1138710" y="1289476"/>
                    </a:moveTo>
                    <a:cubicBezTo>
                      <a:pt x="1092237" y="1257158"/>
                      <a:pt x="1021303" y="1238940"/>
                      <a:pt x="919475" y="1180724"/>
                    </a:cubicBezTo>
                    <a:cubicBezTo>
                      <a:pt x="584238" y="1281394"/>
                      <a:pt x="311803" y="1123210"/>
                      <a:pt x="88523" y="885982"/>
                    </a:cubicBezTo>
                    <a:cubicBezTo>
                      <a:pt x="-208211" y="559578"/>
                      <a:pt x="-40785" y="158784"/>
                      <a:pt x="419816" y="57655"/>
                    </a:cubicBezTo>
                    <a:cubicBezTo>
                      <a:pt x="722705" y="-1350"/>
                      <a:pt x="1037744" y="-34276"/>
                      <a:pt x="1280429" y="200206"/>
                    </a:cubicBezTo>
                    <a:cubicBezTo>
                      <a:pt x="1476682" y="491290"/>
                      <a:pt x="1572045" y="816607"/>
                      <a:pt x="1171742" y="1081455"/>
                    </a:cubicBezTo>
                    <a:cubicBezTo>
                      <a:pt x="1164651" y="1137749"/>
                      <a:pt x="1161406" y="1197574"/>
                      <a:pt x="1138710" y="1289476"/>
                    </a:cubicBezTo>
                    <a:close/>
                  </a:path>
                  <a:path w="1467050" h="1200328" stroke="0" extrusionOk="0">
                    <a:moveTo>
                      <a:pt x="1138710" y="1289476"/>
                    </a:moveTo>
                    <a:cubicBezTo>
                      <a:pt x="1074840" y="1267253"/>
                      <a:pt x="1005107" y="1215263"/>
                      <a:pt x="919475" y="1180724"/>
                    </a:cubicBezTo>
                    <a:cubicBezTo>
                      <a:pt x="663274" y="1259708"/>
                      <a:pt x="250792" y="1143332"/>
                      <a:pt x="88523" y="885982"/>
                    </a:cubicBezTo>
                    <a:cubicBezTo>
                      <a:pt x="-113443" y="643405"/>
                      <a:pt x="79861" y="180753"/>
                      <a:pt x="419816" y="57655"/>
                    </a:cubicBezTo>
                    <a:cubicBezTo>
                      <a:pt x="710670" y="-66308"/>
                      <a:pt x="1063693" y="58004"/>
                      <a:pt x="1280429" y="200206"/>
                    </a:cubicBezTo>
                    <a:cubicBezTo>
                      <a:pt x="1623427" y="449922"/>
                      <a:pt x="1485745" y="855767"/>
                      <a:pt x="1171742" y="1081455"/>
                    </a:cubicBezTo>
                    <a:cubicBezTo>
                      <a:pt x="1151146" y="1172490"/>
                      <a:pt x="1149686" y="1203206"/>
                      <a:pt x="1138710" y="1289476"/>
                    </a:cubicBezTo>
                    <a:close/>
                  </a:path>
                </a:pathLst>
              </a:custGeom>
              <a:solidFill>
                <a:srgbClr val="FEEAEA"/>
              </a:solidFill>
              <a:ln>
                <a:solidFill>
                  <a:srgbClr val="F9B1BC"/>
                </a:solidFill>
                <a:extLst>
                  <a:ext uri="{C807C97D-BFC1-408E-A445-0C87EB9F89A2}">
                    <ask:lineSketchStyleProps xmlns="" xmlns:ask="http://schemas.microsoft.com/office/drawing/2018/sketchyshapes" sd="601708552">
                      <a:custGeom>
                        <a:avLst/>
                        <a:gdLst>
                          <a:gd name="connsiteX0" fmla="*/ 1152115 w 1484321"/>
                          <a:gd name="connsiteY0" fmla="*/ 1230959 h 1145857"/>
                          <a:gd name="connsiteX1" fmla="*/ 930299 w 1484321"/>
                          <a:gd name="connsiteY1" fmla="*/ 1127142 h 1145857"/>
                          <a:gd name="connsiteX2" fmla="*/ 89565 w 1484321"/>
                          <a:gd name="connsiteY2" fmla="*/ 845776 h 1145857"/>
                          <a:gd name="connsiteX3" fmla="*/ 424758 w 1484321"/>
                          <a:gd name="connsiteY3" fmla="*/ 55038 h 1145857"/>
                          <a:gd name="connsiteX4" fmla="*/ 1295502 w 1484321"/>
                          <a:gd name="connsiteY4" fmla="*/ 191120 h 1145857"/>
                          <a:gd name="connsiteX5" fmla="*/ 1185536 w 1484321"/>
                          <a:gd name="connsiteY5" fmla="*/ 1032378 h 1145857"/>
                          <a:gd name="connsiteX6" fmla="*/ 1152115 w 1484321"/>
                          <a:gd name="connsiteY6" fmla="*/ 1230959 h 1145857"/>
                          <a:gd name="connsiteX0" fmla="*/ 1152115 w 1484321"/>
                          <a:gd name="connsiteY0" fmla="*/ 1230959 h 1145857"/>
                          <a:gd name="connsiteX1" fmla="*/ 930299 w 1484321"/>
                          <a:gd name="connsiteY1" fmla="*/ 1127142 h 1145857"/>
                          <a:gd name="connsiteX2" fmla="*/ 89565 w 1484321"/>
                          <a:gd name="connsiteY2" fmla="*/ 845776 h 1145857"/>
                          <a:gd name="connsiteX3" fmla="*/ 424758 w 1484321"/>
                          <a:gd name="connsiteY3" fmla="*/ 55038 h 1145857"/>
                          <a:gd name="connsiteX4" fmla="*/ 1295502 w 1484321"/>
                          <a:gd name="connsiteY4" fmla="*/ 191120 h 1145857"/>
                          <a:gd name="connsiteX5" fmla="*/ 1185536 w 1484321"/>
                          <a:gd name="connsiteY5" fmla="*/ 1032378 h 1145857"/>
                          <a:gd name="connsiteX6" fmla="*/ 1152115 w 1484321"/>
                          <a:gd name="connsiteY6" fmla="*/ 1230959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21" h="1145857" fill="none" extrusionOk="0">
                            <a:moveTo>
                              <a:pt x="1152115" y="1230959"/>
                            </a:moveTo>
                            <a:cubicBezTo>
                              <a:pt x="1094996" y="1209402"/>
                              <a:pt x="1030010" y="1186026"/>
                              <a:pt x="930299" y="1127142"/>
                            </a:cubicBezTo>
                            <a:cubicBezTo>
                              <a:pt x="602193" y="1226586"/>
                              <a:pt x="355320" y="1084112"/>
                              <a:pt x="89565" y="845776"/>
                            </a:cubicBezTo>
                            <a:cubicBezTo>
                              <a:pt x="-176317" y="574681"/>
                              <a:pt x="-92857" y="201801"/>
                              <a:pt x="424758" y="55038"/>
                            </a:cubicBezTo>
                            <a:cubicBezTo>
                              <a:pt x="811272" y="-1227"/>
                              <a:pt x="1078110" y="30375"/>
                              <a:pt x="1295502" y="191120"/>
                            </a:cubicBezTo>
                            <a:cubicBezTo>
                              <a:pt x="1516842" y="452800"/>
                              <a:pt x="1567169" y="746903"/>
                              <a:pt x="1185536" y="1032378"/>
                            </a:cubicBezTo>
                            <a:cubicBezTo>
                              <a:pt x="1181385" y="1084413"/>
                              <a:pt x="1179351" y="1131952"/>
                              <a:pt x="1152115" y="1230959"/>
                            </a:cubicBezTo>
                            <a:close/>
                          </a:path>
                          <a:path w="1484321" h="1145857" stroke="0" extrusionOk="0">
                            <a:moveTo>
                              <a:pt x="1152115" y="1230959"/>
                            </a:moveTo>
                            <a:cubicBezTo>
                              <a:pt x="1082807" y="1192811"/>
                              <a:pt x="1028647" y="1170602"/>
                              <a:pt x="930299" y="1127142"/>
                            </a:cubicBezTo>
                            <a:cubicBezTo>
                              <a:pt x="711322" y="1242662"/>
                              <a:pt x="245009" y="1092679"/>
                              <a:pt x="89565" y="845776"/>
                            </a:cubicBezTo>
                            <a:cubicBezTo>
                              <a:pt x="-134775" y="660920"/>
                              <a:pt x="70420" y="227601"/>
                              <a:pt x="424758" y="55038"/>
                            </a:cubicBezTo>
                            <a:cubicBezTo>
                              <a:pt x="710655" y="-59334"/>
                              <a:pt x="1087294" y="50369"/>
                              <a:pt x="1295502" y="191120"/>
                            </a:cubicBezTo>
                            <a:cubicBezTo>
                              <a:pt x="1658828" y="412363"/>
                              <a:pt x="1489313" y="804195"/>
                              <a:pt x="1185536" y="1032378"/>
                            </a:cubicBezTo>
                            <a:cubicBezTo>
                              <a:pt x="1165330" y="1116394"/>
                              <a:pt x="1160840" y="1149175"/>
                              <a:pt x="1152115" y="1230959"/>
                            </a:cubicBezTo>
                            <a:close/>
                          </a:path>
                          <a:path w="1484321" h="1145857" fill="none" stroke="0" extrusionOk="0">
                            <a:moveTo>
                              <a:pt x="1152115" y="1230959"/>
                            </a:moveTo>
                            <a:cubicBezTo>
                              <a:pt x="1109057" y="1182307"/>
                              <a:pt x="1018149" y="1187273"/>
                              <a:pt x="930299" y="1127142"/>
                            </a:cubicBezTo>
                            <a:cubicBezTo>
                              <a:pt x="564766" y="1166863"/>
                              <a:pt x="303933" y="1040463"/>
                              <a:pt x="89565" y="845776"/>
                            </a:cubicBezTo>
                            <a:cubicBezTo>
                              <a:pt x="-204124" y="577249"/>
                              <a:pt x="-87168" y="86904"/>
                              <a:pt x="424758" y="55038"/>
                            </a:cubicBezTo>
                            <a:cubicBezTo>
                              <a:pt x="714736" y="749"/>
                              <a:pt x="1016489" y="-87004"/>
                              <a:pt x="1295502" y="191120"/>
                            </a:cubicBezTo>
                            <a:cubicBezTo>
                              <a:pt x="1456612" y="419647"/>
                              <a:pt x="1651688" y="827557"/>
                              <a:pt x="1185536" y="1032378"/>
                            </a:cubicBezTo>
                            <a:cubicBezTo>
                              <a:pt x="1185601" y="1077115"/>
                              <a:pt x="1175205" y="1145620"/>
                              <a:pt x="1152115" y="123095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5650E036-B8E8-400E-A964-8124A90F648C}"/>
                  </a:ext>
                </a:extLst>
              </p:cNvPr>
              <p:cNvSpPr/>
              <p:nvPr/>
            </p:nvSpPr>
            <p:spPr>
              <a:xfrm>
                <a:off x="9988408" y="632001"/>
                <a:ext cx="1656186" cy="702651"/>
              </a:xfrm>
              <a:prstGeom prst="rect">
                <a:avLst/>
              </a:prstGeom>
            </p:spPr>
            <p:txBody>
              <a:bodyPr wrap="square">
                <a:spAutoFit/>
              </a:bodyPr>
              <a:lstStyle/>
              <a:p>
                <a:pPr defTabSz="685800"/>
                <a:r>
                  <a:rPr lang="vi-VN" sz="1200" i="1" dirty="0">
                    <a:solidFill>
                      <a:sysClr val="windowText" lastClr="000000"/>
                    </a:solidFill>
                    <a:latin typeface="Times New Roman" pitchFamily="18" charset="0"/>
                    <a:cs typeface="Times New Roman" pitchFamily="18" charset="0"/>
                  </a:rPr>
                  <a:t>Con xin </a:t>
                </a:r>
              </a:p>
              <a:p>
                <a:pPr defTabSz="685800"/>
                <a:r>
                  <a:rPr lang="vi-VN" sz="1200" i="1" dirty="0">
                    <a:solidFill>
                      <a:sysClr val="windowText" lastClr="000000"/>
                    </a:solidFill>
                    <a:latin typeface="Times New Roman" pitchFamily="18" charset="0"/>
                    <a:cs typeface="Times New Roman" pitchFamily="18" charset="0"/>
                  </a:rPr>
                  <a:t>lỗi mẹ, lần sau tan học con sẽ   </a:t>
                </a:r>
              </a:p>
              <a:p>
                <a:pPr defTabSz="685800"/>
                <a:r>
                  <a:rPr lang="vi-VN" sz="1200" i="1" dirty="0">
                    <a:solidFill>
                      <a:sysClr val="windowText" lastClr="000000"/>
                    </a:solidFill>
                    <a:latin typeface="Times New Roman" pitchFamily="18" charset="0"/>
                    <a:cs typeface="Times New Roman" pitchFamily="18" charset="0"/>
                  </a:rPr>
                  <a:t>   về ngay ạ.</a:t>
                </a:r>
              </a:p>
            </p:txBody>
          </p:sp>
        </p:grpSp>
        <p:grpSp>
          <p:nvGrpSpPr>
            <p:cNvPr id="14" name="Group 13">
              <a:extLst>
                <a:ext uri="{FF2B5EF4-FFF2-40B4-BE49-F238E27FC236}">
                  <a16:creationId xmlns:a16="http://schemas.microsoft.com/office/drawing/2014/main" xmlns="" id="{C632315C-FBA7-49C7-A9DC-47A80C0F8CBE}"/>
                </a:ext>
              </a:extLst>
            </p:cNvPr>
            <p:cNvGrpSpPr/>
            <p:nvPr/>
          </p:nvGrpSpPr>
          <p:grpSpPr>
            <a:xfrm>
              <a:off x="8367251" y="4581198"/>
              <a:ext cx="2788382" cy="740761"/>
              <a:chOff x="9609929" y="420298"/>
              <a:chExt cx="1926752" cy="1071217"/>
            </a:xfrm>
          </p:grpSpPr>
          <p:sp>
            <p:nvSpPr>
              <p:cNvPr id="15" name="Speech Bubble: Oval 45">
                <a:extLst>
                  <a:ext uri="{FF2B5EF4-FFF2-40B4-BE49-F238E27FC236}">
                    <a16:creationId xmlns:a16="http://schemas.microsoft.com/office/drawing/2014/main" xmlns="" id="{B2456D7F-AFCD-48D1-A83F-D8E79D03E115}"/>
                  </a:ext>
                </a:extLst>
              </p:cNvPr>
              <p:cNvSpPr/>
              <p:nvPr/>
            </p:nvSpPr>
            <p:spPr>
              <a:xfrm flipH="1">
                <a:off x="9609929" y="420298"/>
                <a:ext cx="1926752" cy="1071217"/>
              </a:xfrm>
              <a:custGeom>
                <a:avLst/>
                <a:gdLst>
                  <a:gd name="connsiteX0" fmla="*/ 1561717 w 2788382"/>
                  <a:gd name="connsiteY0" fmla="*/ 1093104 h 740761"/>
                  <a:gd name="connsiteX1" fmla="*/ 1212787 w 2788382"/>
                  <a:gd name="connsiteY1" fmla="*/ 737612 h 740761"/>
                  <a:gd name="connsiteX2" fmla="*/ 184202 w 2788382"/>
                  <a:gd name="connsiteY2" fmla="*/ 186384 h 740761"/>
                  <a:gd name="connsiteX3" fmla="*/ 1335610 w 2788382"/>
                  <a:gd name="connsiteY3" fmla="*/ 326 h 740761"/>
                  <a:gd name="connsiteX4" fmla="*/ 2046740 w 2788382"/>
                  <a:gd name="connsiteY4" fmla="*/ 43073 h 740761"/>
                  <a:gd name="connsiteX5" fmla="*/ 1743830 w 2788382"/>
                  <a:gd name="connsiteY5" fmla="*/ 728925 h 740761"/>
                  <a:gd name="connsiteX6" fmla="*/ 1561717 w 2788382"/>
                  <a:gd name="connsiteY6" fmla="*/ 1093104 h 7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382" h="740761" fill="none" extrusionOk="0">
                    <a:moveTo>
                      <a:pt x="1561717" y="1093104"/>
                    </a:moveTo>
                    <a:cubicBezTo>
                      <a:pt x="1401618" y="921082"/>
                      <a:pt x="1358456" y="911624"/>
                      <a:pt x="1212787" y="737612"/>
                    </a:cubicBezTo>
                    <a:cubicBezTo>
                      <a:pt x="224472" y="722047"/>
                      <a:pt x="-209690" y="405674"/>
                      <a:pt x="184202" y="186384"/>
                    </a:cubicBezTo>
                    <a:cubicBezTo>
                      <a:pt x="322101" y="51351"/>
                      <a:pt x="792685" y="-31282"/>
                      <a:pt x="1335610" y="326"/>
                    </a:cubicBezTo>
                    <a:cubicBezTo>
                      <a:pt x="1591091" y="47844"/>
                      <a:pt x="1809139" y="-14091"/>
                      <a:pt x="2046740" y="43073"/>
                    </a:cubicBezTo>
                    <a:cubicBezTo>
                      <a:pt x="3088508" y="226979"/>
                      <a:pt x="3049445" y="571041"/>
                      <a:pt x="1743830" y="728925"/>
                    </a:cubicBezTo>
                    <a:cubicBezTo>
                      <a:pt x="1682525" y="831580"/>
                      <a:pt x="1604260" y="963339"/>
                      <a:pt x="1561717" y="1093104"/>
                    </a:cubicBezTo>
                    <a:close/>
                  </a:path>
                  <a:path w="2788382" h="740761" stroke="0" extrusionOk="0">
                    <a:moveTo>
                      <a:pt x="1561717" y="1093104"/>
                    </a:moveTo>
                    <a:cubicBezTo>
                      <a:pt x="1397804" y="943529"/>
                      <a:pt x="1288891" y="826659"/>
                      <a:pt x="1212787" y="737612"/>
                    </a:cubicBezTo>
                    <a:cubicBezTo>
                      <a:pt x="313218" y="713855"/>
                      <a:pt x="-300049" y="504230"/>
                      <a:pt x="184202" y="186384"/>
                    </a:cubicBezTo>
                    <a:cubicBezTo>
                      <a:pt x="420797" y="129366"/>
                      <a:pt x="942869" y="-45646"/>
                      <a:pt x="1335610" y="326"/>
                    </a:cubicBezTo>
                    <a:cubicBezTo>
                      <a:pt x="1568684" y="-51404"/>
                      <a:pt x="1828143" y="21842"/>
                      <a:pt x="2046740" y="43073"/>
                    </a:cubicBezTo>
                    <a:cubicBezTo>
                      <a:pt x="3220558" y="189685"/>
                      <a:pt x="2920296" y="617709"/>
                      <a:pt x="1743830" y="728925"/>
                    </a:cubicBezTo>
                    <a:cubicBezTo>
                      <a:pt x="1673451" y="827820"/>
                      <a:pt x="1637711" y="944004"/>
                      <a:pt x="1561717" y="1093104"/>
                    </a:cubicBezTo>
                    <a:close/>
                  </a:path>
                </a:pathLst>
              </a:custGeom>
              <a:solidFill>
                <a:srgbClr val="FEEAEA"/>
              </a:solidFill>
              <a:ln>
                <a:solidFill>
                  <a:srgbClr val="F9B1BC"/>
                </a:solidFill>
                <a:extLst>
                  <a:ext uri="{C807C97D-BFC1-408E-A445-0C87EB9F89A2}">
                    <ask:lineSketchStyleProps xmlns="" xmlns:ask="http://schemas.microsoft.com/office/drawing/2018/sketchyshapes" sd="601708552">
                      <a:custGeom>
                        <a:avLst/>
                        <a:gdLst>
                          <a:gd name="connsiteX0" fmla="*/ 1580102 w 2821208"/>
                          <a:gd name="connsiteY0" fmla="*/ 1043500 h 707146"/>
                          <a:gd name="connsiteX1" fmla="*/ 1227064 w 2821208"/>
                          <a:gd name="connsiteY1" fmla="*/ 704139 h 707146"/>
                          <a:gd name="connsiteX2" fmla="*/ 186370 w 2821208"/>
                          <a:gd name="connsiteY2" fmla="*/ 177926 h 707146"/>
                          <a:gd name="connsiteX3" fmla="*/ 1351333 w 2821208"/>
                          <a:gd name="connsiteY3" fmla="*/ 311 h 707146"/>
                          <a:gd name="connsiteX4" fmla="*/ 2070835 w 2821208"/>
                          <a:gd name="connsiteY4" fmla="*/ 41118 h 707146"/>
                          <a:gd name="connsiteX5" fmla="*/ 1764359 w 2821208"/>
                          <a:gd name="connsiteY5" fmla="*/ 695847 h 707146"/>
                          <a:gd name="connsiteX6" fmla="*/ 1580102 w 2821208"/>
                          <a:gd name="connsiteY6" fmla="*/ 1043500 h 707146"/>
                          <a:gd name="connsiteX0" fmla="*/ 1580102 w 2821208"/>
                          <a:gd name="connsiteY0" fmla="*/ 1043500 h 707146"/>
                          <a:gd name="connsiteX1" fmla="*/ 1227064 w 2821208"/>
                          <a:gd name="connsiteY1" fmla="*/ 704139 h 707146"/>
                          <a:gd name="connsiteX2" fmla="*/ 186370 w 2821208"/>
                          <a:gd name="connsiteY2" fmla="*/ 177926 h 707146"/>
                          <a:gd name="connsiteX3" fmla="*/ 1351333 w 2821208"/>
                          <a:gd name="connsiteY3" fmla="*/ 311 h 707146"/>
                          <a:gd name="connsiteX4" fmla="*/ 2070835 w 2821208"/>
                          <a:gd name="connsiteY4" fmla="*/ 41118 h 707146"/>
                          <a:gd name="connsiteX5" fmla="*/ 1764359 w 2821208"/>
                          <a:gd name="connsiteY5" fmla="*/ 695847 h 707146"/>
                          <a:gd name="connsiteX6" fmla="*/ 1580102 w 2821208"/>
                          <a:gd name="connsiteY6" fmla="*/ 1043500 h 7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208" h="707146" fill="none" extrusionOk="0">
                            <a:moveTo>
                              <a:pt x="1580102" y="1043500"/>
                            </a:moveTo>
                            <a:cubicBezTo>
                              <a:pt x="1413341" y="883681"/>
                              <a:pt x="1368711" y="875981"/>
                              <a:pt x="1227064" y="704139"/>
                            </a:cubicBezTo>
                            <a:cubicBezTo>
                              <a:pt x="306349" y="713188"/>
                              <a:pt x="-151568" y="405319"/>
                              <a:pt x="186370" y="177926"/>
                            </a:cubicBezTo>
                            <a:cubicBezTo>
                              <a:pt x="373523" y="105183"/>
                              <a:pt x="757494" y="13479"/>
                              <a:pt x="1351333" y="311"/>
                            </a:cubicBezTo>
                            <a:cubicBezTo>
                              <a:pt x="1637057" y="45693"/>
                              <a:pt x="1836378" y="-134"/>
                              <a:pt x="2070835" y="41118"/>
                            </a:cubicBezTo>
                            <a:cubicBezTo>
                              <a:pt x="3142188" y="204361"/>
                              <a:pt x="3037270" y="478009"/>
                              <a:pt x="1764359" y="695847"/>
                            </a:cubicBezTo>
                            <a:cubicBezTo>
                              <a:pt x="1729382" y="778599"/>
                              <a:pt x="1626061" y="911930"/>
                              <a:pt x="1580102" y="1043500"/>
                            </a:cubicBezTo>
                            <a:close/>
                          </a:path>
                          <a:path w="2821208" h="707146" stroke="0" extrusionOk="0">
                            <a:moveTo>
                              <a:pt x="1580102" y="1043500"/>
                            </a:moveTo>
                            <a:cubicBezTo>
                              <a:pt x="1407731" y="877121"/>
                              <a:pt x="1312032" y="796284"/>
                              <a:pt x="1227064" y="704139"/>
                            </a:cubicBezTo>
                            <a:cubicBezTo>
                              <a:pt x="351689" y="716140"/>
                              <a:pt x="-365781" y="490121"/>
                              <a:pt x="186370" y="177926"/>
                            </a:cubicBezTo>
                            <a:cubicBezTo>
                              <a:pt x="405961" y="169725"/>
                              <a:pt x="950233" y="-23769"/>
                              <a:pt x="1351333" y="311"/>
                            </a:cubicBezTo>
                            <a:cubicBezTo>
                              <a:pt x="1571145" y="-41500"/>
                              <a:pt x="1880636" y="6868"/>
                              <a:pt x="2070835" y="41118"/>
                            </a:cubicBezTo>
                            <a:cubicBezTo>
                              <a:pt x="3338471" y="96896"/>
                              <a:pt x="2938402" y="574790"/>
                              <a:pt x="1764359" y="695847"/>
                            </a:cubicBezTo>
                            <a:cubicBezTo>
                              <a:pt x="1696157" y="776528"/>
                              <a:pt x="1650912" y="902624"/>
                              <a:pt x="1580102" y="1043500"/>
                            </a:cubicBezTo>
                            <a:close/>
                          </a:path>
                          <a:path w="2821208" h="707146" fill="none" stroke="0" extrusionOk="0">
                            <a:moveTo>
                              <a:pt x="1580102" y="1043500"/>
                            </a:moveTo>
                            <a:cubicBezTo>
                              <a:pt x="1420000" y="870826"/>
                              <a:pt x="1365944" y="872808"/>
                              <a:pt x="1227064" y="704139"/>
                            </a:cubicBezTo>
                            <a:cubicBezTo>
                              <a:pt x="218252" y="670318"/>
                              <a:pt x="-227968" y="343733"/>
                              <a:pt x="186370" y="177926"/>
                            </a:cubicBezTo>
                            <a:cubicBezTo>
                              <a:pt x="343991" y="168218"/>
                              <a:pt x="752128" y="-100152"/>
                              <a:pt x="1351333" y="311"/>
                            </a:cubicBezTo>
                            <a:cubicBezTo>
                              <a:pt x="1559382" y="51911"/>
                              <a:pt x="1827143" y="-18792"/>
                              <a:pt x="2070835" y="41118"/>
                            </a:cubicBezTo>
                            <a:cubicBezTo>
                              <a:pt x="3111758" y="199405"/>
                              <a:pt x="3101277" y="557639"/>
                              <a:pt x="1764359" y="695847"/>
                            </a:cubicBezTo>
                            <a:cubicBezTo>
                              <a:pt x="1707542" y="787364"/>
                              <a:pt x="1623817" y="932281"/>
                              <a:pt x="1580102" y="104350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26E1969F-94B9-42DA-922D-87E7E1CD2DC3}"/>
                  </a:ext>
                </a:extLst>
              </p:cNvPr>
              <p:cNvSpPr/>
              <p:nvPr/>
            </p:nvSpPr>
            <p:spPr>
              <a:xfrm>
                <a:off x="9674665" y="471691"/>
                <a:ext cx="1797276" cy="830774"/>
              </a:xfrm>
              <a:prstGeom prst="rect">
                <a:avLst/>
              </a:prstGeom>
            </p:spPr>
            <p:txBody>
              <a:bodyPr wrap="square">
                <a:spAutoFit/>
              </a:bodyPr>
              <a:lstStyle/>
              <a:p>
                <a:pPr algn="ctr" defTabSz="685800"/>
                <a:r>
                  <a:rPr lang="vi-VN" sz="1350" i="1" dirty="0">
                    <a:solidFill>
                      <a:sysClr val="windowText" lastClr="000000"/>
                    </a:solidFill>
                    <a:latin typeface="Times New Roman" pitchFamily="18" charset="0"/>
                    <a:cs typeface="Times New Roman" pitchFamily="18" charset="0"/>
                  </a:rPr>
                  <a:t>Cô giáo có giao bài đâu mà cậu lại nói vậy!</a:t>
                </a:r>
              </a:p>
            </p:txBody>
          </p:sp>
        </p:grpSp>
      </p:grpSp>
      <p:sp>
        <p:nvSpPr>
          <p:cNvPr id="27" name="TextBox 26">
            <a:extLst>
              <a:ext uri="{FF2B5EF4-FFF2-40B4-BE49-F238E27FC236}">
                <a16:creationId xmlns:a16="http://schemas.microsoft.com/office/drawing/2014/main" xmlns="" id="{6657B610-5AEE-4480-8347-0A79A37DC26C}"/>
              </a:ext>
            </a:extLst>
          </p:cNvPr>
          <p:cNvSpPr txBox="1"/>
          <p:nvPr/>
        </p:nvSpPr>
        <p:spPr>
          <a:xfrm flipH="1">
            <a:off x="275002" y="1726568"/>
            <a:ext cx="6069921" cy="1938992"/>
          </a:xfrm>
          <a:prstGeom prst="rect">
            <a:avLst/>
          </a:prstGeom>
          <a:noFill/>
        </p:spPr>
        <p:txBody>
          <a:bodyPr wrap="square" rtlCol="0">
            <a:spAutoFit/>
          </a:bodyPr>
          <a:lstStyle/>
          <a:p>
            <a:pPr algn="just" defTabSz="685800"/>
            <a:r>
              <a:rPr lang="en-US" sz="2400" dirty="0">
                <a:solidFill>
                  <a:srgbClr val="7030A0"/>
                </a:solidFill>
                <a:latin typeface="Times New Roman" pitchFamily="18" charset="0"/>
                <a:cs typeface="Times New Roman" pitchFamily="18" charset="0"/>
              </a:rPr>
              <a:t>- </a:t>
            </a:r>
            <a:r>
              <a:rPr lang="vi-VN" sz="2400" dirty="0">
                <a:solidFill>
                  <a:srgbClr val="7030A0"/>
                </a:solidFill>
                <a:latin typeface="Times New Roman" pitchFamily="18" charset="0"/>
                <a:cs typeface="Times New Roman" pitchFamily="18" charset="0"/>
              </a:rPr>
              <a:t>Vì sao mẹ của Nam vui vẻ tha lỗi còn bố Huy lại tức giận?</a:t>
            </a:r>
            <a:endParaRPr lang="en-US" sz="2400" dirty="0">
              <a:solidFill>
                <a:srgbClr val="7030A0"/>
              </a:solidFill>
              <a:latin typeface="Times New Roman" pitchFamily="18" charset="0"/>
              <a:cs typeface="Times New Roman" pitchFamily="18" charset="0"/>
            </a:endParaRPr>
          </a:p>
          <a:p>
            <a:pPr algn="just" defTabSz="685800"/>
            <a:r>
              <a:rPr lang="en-US" sz="2400" b="1" dirty="0">
                <a:solidFill>
                  <a:srgbClr val="0070C0"/>
                </a:solidFill>
                <a:latin typeface="Times New Roman" pitchFamily="18" charset="0"/>
                <a:cs typeface="Times New Roman" pitchFamily="18" charset="0"/>
              </a:rPr>
              <a:t>- </a:t>
            </a:r>
            <a:r>
              <a:rPr lang="vi-VN" sz="2400" dirty="0">
                <a:solidFill>
                  <a:srgbClr val="0070C0"/>
                </a:solidFill>
                <a:latin typeface="Times New Roman" pitchFamily="18" charset="0"/>
                <a:cs typeface="Times New Roman" pitchFamily="18" charset="0"/>
              </a:rPr>
              <a:t>Biết nhận lỗi và sửa lỗi sẽ mang lại điều gì?</a:t>
            </a:r>
          </a:p>
          <a:p>
            <a:pPr algn="just" defTabSz="685800"/>
            <a:r>
              <a:rPr lang="en-US" sz="2400" b="1" dirty="0">
                <a:solidFill>
                  <a:srgbClr val="00B050"/>
                </a:solidFill>
                <a:latin typeface="Times New Roman" pitchFamily="18" charset="0"/>
                <a:cs typeface="Times New Roman" pitchFamily="18" charset="0"/>
              </a:rPr>
              <a:t>- </a:t>
            </a:r>
            <a:r>
              <a:rPr lang="vi-VN" sz="2400" dirty="0">
                <a:solidFill>
                  <a:srgbClr val="00B050"/>
                </a:solidFill>
                <a:latin typeface="Times New Roman" pitchFamily="18" charset="0"/>
                <a:cs typeface="Times New Roman" pitchFamily="18" charset="0"/>
              </a:rPr>
              <a:t>Nếu không biết nhận lỗi và sửa lỗi, điều gì sẽ xảy ra?</a:t>
            </a:r>
          </a:p>
        </p:txBody>
      </p:sp>
      <p:pic>
        <p:nvPicPr>
          <p:cNvPr id="28" name="Picture 2">
            <a:extLst>
              <a:ext uri="{FF2B5EF4-FFF2-40B4-BE49-F238E27FC236}">
                <a16:creationId xmlns:a16="http://schemas.microsoft.com/office/drawing/2014/main" xmlns="" id="{19F16875-C312-49FB-9DCE-4FDFB68163D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xmlns="">
                  <a14:imgLayer r:embed="rId6">
                    <a14:imgEffect>
                      <a14:sharpenSoften amount="50000"/>
                    </a14:imgEffect>
                  </a14:imgLayer>
                </a14:imgProps>
              </a:ext>
              <a:ext uri="{28A0092B-C50C-407E-A947-70E740481C1C}">
                <a14:useLocalDpi xmlns:a14="http://schemas.microsoft.com/office/drawing/2010/main" xmlns="" val="0"/>
              </a:ext>
            </a:extLst>
          </a:blip>
          <a:srcRect l="9278" t="9847" r="5150" b="16402"/>
          <a:stretch/>
        </p:blipFill>
        <p:spPr bwMode="auto">
          <a:xfrm>
            <a:off x="137626" y="1112600"/>
            <a:ext cx="882091" cy="76024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2" name="Group 31">
            <a:extLst>
              <a:ext uri="{FF2B5EF4-FFF2-40B4-BE49-F238E27FC236}">
                <a16:creationId xmlns:a16="http://schemas.microsoft.com/office/drawing/2014/main" xmlns="" id="{DF7AA094-6632-4EEB-8AA5-F12A76DDBC78}"/>
              </a:ext>
            </a:extLst>
          </p:cNvPr>
          <p:cNvGrpSpPr/>
          <p:nvPr/>
        </p:nvGrpSpPr>
        <p:grpSpPr>
          <a:xfrm>
            <a:off x="1482112" y="3949939"/>
            <a:ext cx="3905318" cy="3066815"/>
            <a:chOff x="0" y="3166445"/>
            <a:chExt cx="4528493" cy="3893079"/>
          </a:xfrm>
        </p:grpSpPr>
        <p:pic>
          <p:nvPicPr>
            <p:cNvPr id="29" name="Picture 28">
              <a:extLst>
                <a:ext uri="{FF2B5EF4-FFF2-40B4-BE49-F238E27FC236}">
                  <a16:creationId xmlns:a16="http://schemas.microsoft.com/office/drawing/2014/main" xmlns="" id="{AC38D2A9-365B-41E9-8385-0582FF1EE259}"/>
                </a:ext>
              </a:extLst>
            </p:cNvPr>
            <p:cNvPicPr>
              <a:picLocks noChangeAspect="1"/>
            </p:cNvPicPr>
            <p:nvPr/>
          </p:nvPicPr>
          <p:blipFill>
            <a:blip r:embed="rId7" cstate="print"/>
            <a:stretch>
              <a:fillRect/>
            </a:stretch>
          </p:blipFill>
          <p:spPr>
            <a:xfrm>
              <a:off x="0" y="3166445"/>
              <a:ext cx="4528493" cy="3691555"/>
            </a:xfrm>
            <a:prstGeom prst="rect">
              <a:avLst/>
            </a:prstGeom>
          </p:spPr>
        </p:pic>
        <p:sp>
          <p:nvSpPr>
            <p:cNvPr id="31" name="TextBox 30">
              <a:extLst>
                <a:ext uri="{FF2B5EF4-FFF2-40B4-BE49-F238E27FC236}">
                  <a16:creationId xmlns:a16="http://schemas.microsoft.com/office/drawing/2014/main" xmlns="" id="{4A172621-121D-429F-918B-402C5A79E181}"/>
                </a:ext>
              </a:extLst>
            </p:cNvPr>
            <p:cNvSpPr txBox="1"/>
            <p:nvPr/>
          </p:nvSpPr>
          <p:spPr>
            <a:xfrm>
              <a:off x="1113131" y="5692081"/>
              <a:ext cx="2494802" cy="1367443"/>
            </a:xfrm>
            <a:prstGeom prst="rect">
              <a:avLst/>
            </a:prstGeom>
            <a:noFill/>
          </p:spPr>
          <p:txBody>
            <a:bodyPr wrap="square">
              <a:spAutoFit/>
            </a:bodyPr>
            <a:lstStyle/>
            <a:p>
              <a:pPr algn="ctr" defTabSz="685615">
                <a:defRPr/>
              </a:pPr>
              <a:r>
                <a:rPr lang="en-US" sz="3200" b="1" kern="0" dirty="0" err="1">
                  <a:solidFill>
                    <a:schemeClr val="bg1"/>
                  </a:solidFill>
                  <a:latin typeface="Times New Roman" pitchFamily="18" charset="0"/>
                  <a:cs typeface="Times New Roman" pitchFamily="18" charset="0"/>
                </a:rPr>
                <a:t>Thảo</a:t>
              </a:r>
              <a:r>
                <a:rPr lang="en-US" sz="3200" b="1" kern="0" dirty="0">
                  <a:solidFill>
                    <a:schemeClr val="bg1"/>
                  </a:solidFill>
                  <a:latin typeface="Times New Roman" pitchFamily="18" charset="0"/>
                  <a:cs typeface="Times New Roman" pitchFamily="18" charset="0"/>
                </a:rPr>
                <a:t> </a:t>
              </a:r>
              <a:r>
                <a:rPr lang="en-US" sz="3200" b="1" kern="0" dirty="0" err="1">
                  <a:solidFill>
                    <a:schemeClr val="bg1"/>
                  </a:solidFill>
                  <a:latin typeface="Times New Roman" pitchFamily="18" charset="0"/>
                  <a:cs typeface="Times New Roman" pitchFamily="18" charset="0"/>
                </a:rPr>
                <a:t>luận</a:t>
              </a:r>
              <a:r>
                <a:rPr lang="en-US" sz="3200" b="1" kern="0" dirty="0">
                  <a:solidFill>
                    <a:schemeClr val="bg1"/>
                  </a:solidFill>
                  <a:latin typeface="Times New Roman" pitchFamily="18" charset="0"/>
                  <a:cs typeface="Times New Roman" pitchFamily="18" charset="0"/>
                </a:rPr>
                <a:t> </a:t>
              </a:r>
              <a:r>
                <a:rPr lang="en-US" sz="3200" b="1" kern="0" dirty="0" err="1">
                  <a:solidFill>
                    <a:schemeClr val="bg1"/>
                  </a:solidFill>
                  <a:latin typeface="Times New Roman" pitchFamily="18" charset="0"/>
                  <a:cs typeface="Times New Roman" pitchFamily="18" charset="0"/>
                </a:rPr>
                <a:t>theo</a:t>
              </a:r>
              <a:r>
                <a:rPr lang="en-US" sz="3200" b="1" kern="0" dirty="0">
                  <a:solidFill>
                    <a:schemeClr val="bg1"/>
                  </a:solidFill>
                  <a:latin typeface="Times New Roman" pitchFamily="18" charset="0"/>
                  <a:cs typeface="Times New Roman" pitchFamily="18" charset="0"/>
                </a:rPr>
                <a:t> </a:t>
              </a:r>
              <a:r>
                <a:rPr lang="en-US" sz="3200" b="1" kern="0" dirty="0" err="1">
                  <a:solidFill>
                    <a:schemeClr val="bg1"/>
                  </a:solidFill>
                  <a:latin typeface="Times New Roman" pitchFamily="18" charset="0"/>
                  <a:cs typeface="Times New Roman" pitchFamily="18" charset="0"/>
                </a:rPr>
                <a:t>tổ</a:t>
              </a:r>
              <a:endParaRPr lang="en-US" sz="3200" b="1" kern="0" dirty="0">
                <a:solidFill>
                  <a:schemeClr val="bg1"/>
                </a:solidFill>
                <a:latin typeface="Times New Roman" pitchFamily="18" charset="0"/>
                <a:cs typeface="Times New Roman" pitchFamily="18" charset="0"/>
              </a:endParaRPr>
            </a:p>
          </p:txBody>
        </p:sp>
      </p:grpSp>
      <p:pic>
        <p:nvPicPr>
          <p:cNvPr id="30" name="Picture 29"/>
          <p:cNvPicPr/>
          <p:nvPr/>
        </p:nvPicPr>
        <p:blipFill>
          <a:blip r:embed="rId8" cstate="print"/>
          <a:stretch>
            <a:fillRect/>
          </a:stretch>
        </p:blipFill>
        <p:spPr>
          <a:xfrm>
            <a:off x="337968" y="269583"/>
            <a:ext cx="1864480" cy="843017"/>
          </a:xfrm>
          <a:prstGeom prst="rect">
            <a:avLst/>
          </a:prstGeom>
        </p:spPr>
      </p:pic>
    </p:spTree>
    <p:extLst>
      <p:ext uri="{BB962C8B-B14F-4D97-AF65-F5344CB8AC3E}">
        <p14:creationId xmlns:p14="http://schemas.microsoft.com/office/powerpoint/2010/main" xmlns="" val="262819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0-#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fade">
                                      <p:cBhvr>
                                        <p:cTn id="28" dur="500"/>
                                        <p:tgtEl>
                                          <p:spTgt spid="27">
                                            <p:txEl>
                                              <p:pRg st="0" end="0"/>
                                            </p:txEl>
                                          </p:spTgt>
                                        </p:tgtEl>
                                      </p:cBhvr>
                                    </p:animEffect>
                                    <p:anim calcmode="lin" valueType="num">
                                      <p:cBhvr>
                                        <p:cTn id="29"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nodeType="afterEffect">
                                  <p:stCondLst>
                                    <p:cond delay="0"/>
                                  </p:stCondLst>
                                  <p:childTnLst>
                                    <p:set>
                                      <p:cBhvr>
                                        <p:cTn id="33" dur="1" fill="hold">
                                          <p:stCondLst>
                                            <p:cond delay="0"/>
                                          </p:stCondLst>
                                        </p:cTn>
                                        <p:tgtEl>
                                          <p:spTgt spid="27">
                                            <p:txEl>
                                              <p:pRg st="1" end="1"/>
                                            </p:txEl>
                                          </p:spTgt>
                                        </p:tgtEl>
                                        <p:attrNameLst>
                                          <p:attrName>style.visibility</p:attrName>
                                        </p:attrNameLst>
                                      </p:cBhvr>
                                      <p:to>
                                        <p:strVal val="visible"/>
                                      </p:to>
                                    </p:set>
                                    <p:animEffect transition="in" filter="fade">
                                      <p:cBhvr>
                                        <p:cTn id="34" dur="500"/>
                                        <p:tgtEl>
                                          <p:spTgt spid="27">
                                            <p:txEl>
                                              <p:pRg st="1" end="1"/>
                                            </p:txEl>
                                          </p:spTgt>
                                        </p:tgtEl>
                                      </p:cBhvr>
                                    </p:animEffect>
                                    <p:anim calcmode="lin" valueType="num">
                                      <p:cBhvr>
                                        <p:cTn id="35"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7" presetClass="entr" presetSubtype="0" fill="hold" nodeType="afterEffect">
                                  <p:stCondLst>
                                    <p:cond delay="0"/>
                                  </p:stCondLst>
                                  <p:childTnLst>
                                    <p:set>
                                      <p:cBhvr>
                                        <p:cTn id="39" dur="1" fill="hold">
                                          <p:stCondLst>
                                            <p:cond delay="0"/>
                                          </p:stCondLst>
                                        </p:cTn>
                                        <p:tgtEl>
                                          <p:spTgt spid="27">
                                            <p:txEl>
                                              <p:pRg st="2" end="2"/>
                                            </p:txEl>
                                          </p:spTgt>
                                        </p:tgtEl>
                                        <p:attrNameLst>
                                          <p:attrName>style.visibility</p:attrName>
                                        </p:attrNameLst>
                                      </p:cBhvr>
                                      <p:to>
                                        <p:strVal val="visible"/>
                                      </p:to>
                                    </p:set>
                                    <p:animEffect transition="in" filter="fade">
                                      <p:cBhvr>
                                        <p:cTn id="40" dur="500"/>
                                        <p:tgtEl>
                                          <p:spTgt spid="27">
                                            <p:txEl>
                                              <p:pRg st="2" end="2"/>
                                            </p:txEl>
                                          </p:spTgt>
                                        </p:tgtEl>
                                      </p:cBhvr>
                                    </p:animEffect>
                                    <p:anim calcmode="lin" valueType="num">
                                      <p:cBhvr>
                                        <p:cTn id="41"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42" dur="5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50" dur="1000" fill="hold"/>
                                        <p:tgtEl>
                                          <p:spTgt spid="32"/>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273E290-3667-46A2-9D28-ED7AEB7972E0}"/>
              </a:ext>
            </a:extLst>
          </p:cNvPr>
          <p:cNvPicPr>
            <a:picLocks noChangeAspect="1"/>
          </p:cNvPicPr>
          <p:nvPr/>
        </p:nvPicPr>
        <p:blipFill>
          <a:blip r:embed="rId3" cstate="print"/>
          <a:stretch>
            <a:fillRect/>
          </a:stretch>
        </p:blipFill>
        <p:spPr>
          <a:xfrm>
            <a:off x="1203258" y="834494"/>
            <a:ext cx="10327807" cy="4757923"/>
          </a:xfrm>
          <a:prstGeom prst="rect">
            <a:avLst/>
          </a:prstGeom>
        </p:spPr>
      </p:pic>
      <p:sp>
        <p:nvSpPr>
          <p:cNvPr id="8" name="Rectangle 7">
            <a:extLst>
              <a:ext uri="{FF2B5EF4-FFF2-40B4-BE49-F238E27FC236}">
                <a16:creationId xmlns:a16="http://schemas.microsoft.com/office/drawing/2014/main" xmlns="" id="{6245860E-F22D-496D-AA6E-D1AFA8AE6BF4}"/>
              </a:ext>
            </a:extLst>
          </p:cNvPr>
          <p:cNvSpPr/>
          <p:nvPr/>
        </p:nvSpPr>
        <p:spPr>
          <a:xfrm>
            <a:off x="0" y="5592417"/>
            <a:ext cx="12192000" cy="126558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vi-VN" sz="3600" dirty="0">
                <a:solidFill>
                  <a:srgbClr val="00B050"/>
                </a:solidFill>
                <a:latin typeface="Times New Roman" pitchFamily="18" charset="0"/>
                <a:cs typeface="Times New Roman" pitchFamily="18" charset="0"/>
              </a:rPr>
              <a:t>Tan học đã lâu, Huy và Nam vẫn mải mê chơi, bác bảo vệ thấy vậy đến nhắc nhở. Muộn rồi các cháu về đi.</a:t>
            </a:r>
            <a:endParaRPr lang="en-US" sz="3600" dirty="0">
              <a:solidFill>
                <a:srgbClr val="00B05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044740F5-B125-4C4C-B655-FB3D5AA21C28}"/>
              </a:ext>
            </a:extLst>
          </p:cNvPr>
          <p:cNvSpPr txBox="1"/>
          <p:nvPr/>
        </p:nvSpPr>
        <p:spPr>
          <a:xfrm>
            <a:off x="3029871" y="342051"/>
            <a:ext cx="8629152" cy="492443"/>
          </a:xfrm>
          <a:prstGeom prst="rect">
            <a:avLst/>
          </a:prstGeom>
          <a:noFill/>
        </p:spPr>
        <p:txBody>
          <a:bodyPr wrap="square" rtlCol="0">
            <a:spAutoFit/>
          </a:bodyPr>
          <a:lstStyle/>
          <a:p>
            <a:pPr defTabSz="685800"/>
            <a:r>
              <a:rPr lang="en-US" sz="2600" b="1" dirty="0" err="1">
                <a:solidFill>
                  <a:srgbClr val="00863D"/>
                </a:solidFill>
                <a:latin typeface="Times New Roman" pitchFamily="18" charset="0"/>
                <a:cs typeface="Times New Roman" pitchFamily="18" charset="0"/>
              </a:rPr>
              <a:t>Hoạt</a:t>
            </a:r>
            <a:r>
              <a:rPr lang="en-US" sz="2600" b="1" dirty="0">
                <a:solidFill>
                  <a:srgbClr val="00863D"/>
                </a:solidFill>
                <a:latin typeface="Times New Roman" pitchFamily="18" charset="0"/>
                <a:cs typeface="Times New Roman" pitchFamily="18" charset="0"/>
              </a:rPr>
              <a:t> </a:t>
            </a:r>
            <a:r>
              <a:rPr lang="en-US" sz="2600" b="1" dirty="0" err="1">
                <a:solidFill>
                  <a:srgbClr val="00863D"/>
                </a:solidFill>
                <a:latin typeface="Times New Roman" pitchFamily="18" charset="0"/>
                <a:cs typeface="Times New Roman" pitchFamily="18" charset="0"/>
              </a:rPr>
              <a:t>động</a:t>
            </a:r>
            <a:r>
              <a:rPr lang="en-US" sz="2600" b="1" dirty="0">
                <a:solidFill>
                  <a:srgbClr val="00863D"/>
                </a:solidFill>
                <a:latin typeface="Times New Roman" pitchFamily="18" charset="0"/>
                <a:cs typeface="Times New Roman" pitchFamily="18" charset="0"/>
              </a:rPr>
              <a:t> 2: </a:t>
            </a:r>
            <a:r>
              <a:rPr lang="vi-VN" sz="2600" b="1" dirty="0">
                <a:solidFill>
                  <a:srgbClr val="00863D"/>
                </a:solidFill>
                <a:latin typeface="Times New Roman" pitchFamily="18" charset="0"/>
                <a:cs typeface="Times New Roman" pitchFamily="18" charset="0"/>
              </a:rPr>
              <a:t>Kể chuyện theo tranh và trả lời câu hỏi</a:t>
            </a:r>
          </a:p>
        </p:txBody>
      </p:sp>
      <p:pic>
        <p:nvPicPr>
          <p:cNvPr id="5" name="Picture 4"/>
          <p:cNvPicPr/>
          <p:nvPr/>
        </p:nvPicPr>
        <p:blipFill>
          <a:blip r:embed="rId4" cstate="print"/>
          <a:stretch>
            <a:fillRect/>
          </a:stretch>
        </p:blipFill>
        <p:spPr>
          <a:xfrm>
            <a:off x="271018" y="222085"/>
            <a:ext cx="1864480" cy="843017"/>
          </a:xfrm>
          <a:prstGeom prst="rect">
            <a:avLst/>
          </a:prstGeom>
        </p:spPr>
      </p:pic>
    </p:spTree>
    <p:extLst>
      <p:ext uri="{BB962C8B-B14F-4D97-AF65-F5344CB8AC3E}">
        <p14:creationId xmlns:p14="http://schemas.microsoft.com/office/powerpoint/2010/main" xmlns=""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9B8B44-0FF1-41B6-8B49-9A2AB6410F93}"/>
              </a:ext>
            </a:extLst>
          </p:cNvPr>
          <p:cNvPicPr>
            <a:picLocks noChangeAspect="1"/>
          </p:cNvPicPr>
          <p:nvPr/>
        </p:nvPicPr>
        <p:blipFill>
          <a:blip r:embed="rId3" cstate="print"/>
          <a:stretch>
            <a:fillRect/>
          </a:stretch>
        </p:blipFill>
        <p:spPr>
          <a:xfrm>
            <a:off x="702644" y="958259"/>
            <a:ext cx="10392075" cy="4699024"/>
          </a:xfrm>
          <a:prstGeom prst="rect">
            <a:avLst/>
          </a:prstGeom>
        </p:spPr>
      </p:pic>
      <p:sp>
        <p:nvSpPr>
          <p:cNvPr id="5" name="Rectangle 4">
            <a:extLst>
              <a:ext uri="{FF2B5EF4-FFF2-40B4-BE49-F238E27FC236}">
                <a16:creationId xmlns:a16="http://schemas.microsoft.com/office/drawing/2014/main" xmlns="" id="{D027D9EE-6FC2-48DF-9F0F-80ECD80346E0}"/>
              </a:ext>
            </a:extLst>
          </p:cNvPr>
          <p:cNvSpPr/>
          <p:nvPr/>
        </p:nvSpPr>
        <p:spPr>
          <a:xfrm>
            <a:off x="0" y="5512904"/>
            <a:ext cx="12192000" cy="134509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vi-VN" sz="3600" dirty="0">
                <a:solidFill>
                  <a:srgbClr val="0C22C2"/>
                </a:solidFill>
                <a:latin typeface="Times New Roman" pitchFamily="18" charset="0"/>
                <a:cs typeface="Times New Roman" pitchFamily="18" charset="0"/>
              </a:rPr>
              <a:t>Nam nói: Tớ sẽ nói thật với mẹ.</a:t>
            </a:r>
            <a:endParaRPr lang="en-US" sz="3600" dirty="0">
              <a:solidFill>
                <a:srgbClr val="0C22C2"/>
              </a:solidFill>
              <a:latin typeface="Times New Roman" pitchFamily="18" charset="0"/>
              <a:cs typeface="Times New Roman" pitchFamily="18" charset="0"/>
            </a:endParaRPr>
          </a:p>
          <a:p>
            <a:r>
              <a:rPr lang="vi-VN" sz="3600" dirty="0">
                <a:solidFill>
                  <a:srgbClr val="00B050"/>
                </a:solidFill>
                <a:latin typeface="Times New Roman" pitchFamily="18" charset="0"/>
                <a:cs typeface="Times New Roman" pitchFamily="18" charset="0"/>
              </a:rPr>
              <a:t>Còn Huy nói: Tớ sẽ nói là ở lại làm bài tập cùng các bạn</a:t>
            </a:r>
            <a:endParaRPr lang="en-US" sz="3600" dirty="0">
              <a:solidFill>
                <a:srgbClr val="00B05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044740F5-B125-4C4C-B655-FB3D5AA21C28}"/>
              </a:ext>
            </a:extLst>
          </p:cNvPr>
          <p:cNvSpPr txBox="1"/>
          <p:nvPr/>
        </p:nvSpPr>
        <p:spPr>
          <a:xfrm>
            <a:off x="3029871" y="342051"/>
            <a:ext cx="8629152" cy="492443"/>
          </a:xfrm>
          <a:prstGeom prst="rect">
            <a:avLst/>
          </a:prstGeom>
          <a:noFill/>
        </p:spPr>
        <p:txBody>
          <a:bodyPr wrap="square" rtlCol="0">
            <a:spAutoFit/>
          </a:bodyPr>
          <a:lstStyle/>
          <a:p>
            <a:pPr defTabSz="685800"/>
            <a:r>
              <a:rPr lang="en-US" sz="2600" b="1" dirty="0" err="1">
                <a:solidFill>
                  <a:srgbClr val="00863D"/>
                </a:solidFill>
                <a:latin typeface="Times New Roman" pitchFamily="18" charset="0"/>
                <a:cs typeface="Times New Roman" pitchFamily="18" charset="0"/>
              </a:rPr>
              <a:t>Hoạt</a:t>
            </a:r>
            <a:r>
              <a:rPr lang="en-US" sz="2600" b="1" dirty="0">
                <a:solidFill>
                  <a:srgbClr val="00863D"/>
                </a:solidFill>
                <a:latin typeface="Times New Roman" pitchFamily="18" charset="0"/>
                <a:cs typeface="Times New Roman" pitchFamily="18" charset="0"/>
              </a:rPr>
              <a:t> </a:t>
            </a:r>
            <a:r>
              <a:rPr lang="en-US" sz="2600" b="1" dirty="0" err="1">
                <a:solidFill>
                  <a:srgbClr val="00863D"/>
                </a:solidFill>
                <a:latin typeface="Times New Roman" pitchFamily="18" charset="0"/>
                <a:cs typeface="Times New Roman" pitchFamily="18" charset="0"/>
              </a:rPr>
              <a:t>động</a:t>
            </a:r>
            <a:r>
              <a:rPr lang="en-US" sz="2600" b="1" dirty="0">
                <a:solidFill>
                  <a:srgbClr val="00863D"/>
                </a:solidFill>
                <a:latin typeface="Times New Roman" pitchFamily="18" charset="0"/>
                <a:cs typeface="Times New Roman" pitchFamily="18" charset="0"/>
              </a:rPr>
              <a:t> 2: </a:t>
            </a:r>
            <a:r>
              <a:rPr lang="vi-VN" sz="2600" b="1" dirty="0">
                <a:solidFill>
                  <a:srgbClr val="00863D"/>
                </a:solidFill>
                <a:latin typeface="Times New Roman" pitchFamily="18" charset="0"/>
                <a:cs typeface="Times New Roman" pitchFamily="18" charset="0"/>
              </a:rPr>
              <a:t>Kể chuyện theo tranh và trả lời câu hỏi</a:t>
            </a:r>
          </a:p>
        </p:txBody>
      </p:sp>
      <p:pic>
        <p:nvPicPr>
          <p:cNvPr id="7" name="Picture 6"/>
          <p:cNvPicPr/>
          <p:nvPr/>
        </p:nvPicPr>
        <p:blipFill>
          <a:blip r:embed="rId4" cstate="print"/>
          <a:stretch>
            <a:fillRect/>
          </a:stretch>
        </p:blipFill>
        <p:spPr>
          <a:xfrm>
            <a:off x="271018" y="222085"/>
            <a:ext cx="1864480" cy="843017"/>
          </a:xfrm>
          <a:prstGeom prst="rect">
            <a:avLst/>
          </a:prstGeom>
        </p:spPr>
      </p:pic>
    </p:spTree>
    <p:extLst>
      <p:ext uri="{BB962C8B-B14F-4D97-AF65-F5344CB8AC3E}">
        <p14:creationId xmlns:p14="http://schemas.microsoft.com/office/powerpoint/2010/main" xmlns=""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D912415-F9CD-4FFA-BABA-19450C09D7EB}"/>
              </a:ext>
            </a:extLst>
          </p:cNvPr>
          <p:cNvPicPr>
            <a:picLocks noChangeAspect="1"/>
          </p:cNvPicPr>
          <p:nvPr/>
        </p:nvPicPr>
        <p:blipFill>
          <a:blip r:embed="rId3" cstate="print"/>
          <a:stretch>
            <a:fillRect/>
          </a:stretch>
        </p:blipFill>
        <p:spPr>
          <a:xfrm>
            <a:off x="949793" y="935707"/>
            <a:ext cx="10496550" cy="4244257"/>
          </a:xfrm>
          <a:prstGeom prst="rect">
            <a:avLst/>
          </a:prstGeom>
        </p:spPr>
      </p:pic>
      <p:sp>
        <p:nvSpPr>
          <p:cNvPr id="3" name="Rectangle 2">
            <a:extLst>
              <a:ext uri="{FF2B5EF4-FFF2-40B4-BE49-F238E27FC236}">
                <a16:creationId xmlns:a16="http://schemas.microsoft.com/office/drawing/2014/main" xmlns="" id="{7FBF01A6-3D12-4292-B93A-0AF7FCE99918}"/>
              </a:ext>
            </a:extLst>
          </p:cNvPr>
          <p:cNvSpPr/>
          <p:nvPr/>
        </p:nvSpPr>
        <p:spPr>
          <a:xfrm>
            <a:off x="0" y="4929808"/>
            <a:ext cx="12192000" cy="19281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Về </a:t>
            </a:r>
            <a:r>
              <a:rPr lang="vi-VN" sz="2800" dirty="0">
                <a:latin typeface="Times New Roman" pitchFamily="18" charset="0"/>
                <a:cs typeface="Times New Roman" pitchFamily="18" charset="0"/>
              </a:rPr>
              <a:t>nhà Nam nói: Con xin lỗi mẹ, lần sau tan học con sẽ về ngay ạ! Mẹ Nam vui vẻ vỗ vai con, nói: Lần sau con không được về nhà muộn nữa nhé!</a:t>
            </a:r>
          </a:p>
          <a:p>
            <a:pPr algn="just"/>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Trong </a:t>
            </a:r>
            <a:r>
              <a:rPr lang="vi-VN" sz="2800" dirty="0">
                <a:latin typeface="Times New Roman" pitchFamily="18" charset="0"/>
                <a:cs typeface="Times New Roman" pitchFamily="18" charset="0"/>
              </a:rPr>
              <a:t>khi đấy bố Huy rất tức giận khi bạn hàng xóm cùng lớp nói: Cô giáo có giao bài đâu mà cậu nói lại vậy?</a:t>
            </a:r>
          </a:p>
        </p:txBody>
      </p:sp>
      <p:sp>
        <p:nvSpPr>
          <p:cNvPr id="4" name="TextBox 3">
            <a:extLst>
              <a:ext uri="{FF2B5EF4-FFF2-40B4-BE49-F238E27FC236}">
                <a16:creationId xmlns:a16="http://schemas.microsoft.com/office/drawing/2014/main" xmlns="" id="{044740F5-B125-4C4C-B655-FB3D5AA21C28}"/>
              </a:ext>
            </a:extLst>
          </p:cNvPr>
          <p:cNvSpPr txBox="1"/>
          <p:nvPr/>
        </p:nvSpPr>
        <p:spPr>
          <a:xfrm>
            <a:off x="3029871" y="342051"/>
            <a:ext cx="8629152" cy="492443"/>
          </a:xfrm>
          <a:prstGeom prst="rect">
            <a:avLst/>
          </a:prstGeom>
          <a:noFill/>
        </p:spPr>
        <p:txBody>
          <a:bodyPr wrap="square" rtlCol="0">
            <a:spAutoFit/>
          </a:bodyPr>
          <a:lstStyle/>
          <a:p>
            <a:pPr defTabSz="685800"/>
            <a:r>
              <a:rPr lang="en-US" sz="2600" b="1" dirty="0" err="1">
                <a:solidFill>
                  <a:srgbClr val="00863D"/>
                </a:solidFill>
                <a:latin typeface="Times New Roman" pitchFamily="18" charset="0"/>
                <a:cs typeface="Times New Roman" pitchFamily="18" charset="0"/>
              </a:rPr>
              <a:t>Hoạt</a:t>
            </a:r>
            <a:r>
              <a:rPr lang="en-US" sz="2600" b="1" dirty="0">
                <a:solidFill>
                  <a:srgbClr val="00863D"/>
                </a:solidFill>
                <a:latin typeface="Times New Roman" pitchFamily="18" charset="0"/>
                <a:cs typeface="Times New Roman" pitchFamily="18" charset="0"/>
              </a:rPr>
              <a:t> </a:t>
            </a:r>
            <a:r>
              <a:rPr lang="en-US" sz="2600" b="1" dirty="0" err="1">
                <a:solidFill>
                  <a:srgbClr val="00863D"/>
                </a:solidFill>
                <a:latin typeface="Times New Roman" pitchFamily="18" charset="0"/>
                <a:cs typeface="Times New Roman" pitchFamily="18" charset="0"/>
              </a:rPr>
              <a:t>động</a:t>
            </a:r>
            <a:r>
              <a:rPr lang="en-US" sz="2600" b="1" dirty="0">
                <a:solidFill>
                  <a:srgbClr val="00863D"/>
                </a:solidFill>
                <a:latin typeface="Times New Roman" pitchFamily="18" charset="0"/>
                <a:cs typeface="Times New Roman" pitchFamily="18" charset="0"/>
              </a:rPr>
              <a:t> 2: </a:t>
            </a:r>
            <a:r>
              <a:rPr lang="vi-VN" sz="2600" b="1" dirty="0">
                <a:solidFill>
                  <a:srgbClr val="00863D"/>
                </a:solidFill>
                <a:latin typeface="Times New Roman" pitchFamily="18" charset="0"/>
                <a:cs typeface="Times New Roman" pitchFamily="18" charset="0"/>
              </a:rPr>
              <a:t>Kể chuyện theo tranh và trả lời câu hỏi</a:t>
            </a:r>
          </a:p>
        </p:txBody>
      </p:sp>
      <p:pic>
        <p:nvPicPr>
          <p:cNvPr id="6" name="Picture 5"/>
          <p:cNvPicPr/>
          <p:nvPr/>
        </p:nvPicPr>
        <p:blipFill>
          <a:blip r:embed="rId4" cstate="print"/>
          <a:stretch>
            <a:fillRect/>
          </a:stretch>
        </p:blipFill>
        <p:spPr>
          <a:xfrm>
            <a:off x="271018" y="222085"/>
            <a:ext cx="1864480" cy="843017"/>
          </a:xfrm>
          <a:prstGeom prst="rect">
            <a:avLst/>
          </a:prstGeom>
        </p:spPr>
      </p:pic>
    </p:spTree>
    <p:extLst>
      <p:ext uri="{BB962C8B-B14F-4D97-AF65-F5344CB8AC3E}">
        <p14:creationId xmlns:p14="http://schemas.microsoft.com/office/powerpoint/2010/main" xmlns=""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1" name="Thought Bubble: Cloud 20">
            <a:extLst>
              <a:ext uri="{FF2B5EF4-FFF2-40B4-BE49-F238E27FC236}">
                <a16:creationId xmlns:a16="http://schemas.microsoft.com/office/drawing/2014/main" xmlns="" id="{5E382366-295A-4F11-9FB0-2AE1B8B647D8}"/>
              </a:ext>
            </a:extLst>
          </p:cNvPr>
          <p:cNvSpPr/>
          <p:nvPr/>
        </p:nvSpPr>
        <p:spPr>
          <a:xfrm>
            <a:off x="4302590" y="1547813"/>
            <a:ext cx="5007005" cy="1695776"/>
          </a:xfrm>
          <a:prstGeom prst="cloudCallout">
            <a:avLst>
              <a:gd name="adj1" fmla="val -33088"/>
              <a:gd name="adj2" fmla="val 85211"/>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2400" dirty="0" err="1">
                <a:solidFill>
                  <a:schemeClr val="tx1"/>
                </a:solidFill>
                <a:latin typeface="Times New Roman" pitchFamily="18" charset="0"/>
                <a:cs typeface="Times New Roman" pitchFamily="18" charset="0"/>
              </a:rPr>
              <a:t>Vì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Nam </a:t>
            </a:r>
            <a:r>
              <a:rPr lang="en-US" sz="2400" dirty="0" err="1">
                <a:solidFill>
                  <a:schemeClr val="tx1"/>
                </a:solidFill>
                <a:latin typeface="Times New Roman" pitchFamily="18" charset="0"/>
                <a:cs typeface="Times New Roman" pitchFamily="18" charset="0"/>
              </a:rPr>
              <a:t>vui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còn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giận</a:t>
            </a:r>
            <a:r>
              <a:rPr lang="en-US" sz="2400" dirty="0">
                <a:solidFill>
                  <a:schemeClr val="tx1"/>
                </a:solidFill>
                <a:latin typeface="Times New Roman" pitchFamily="18" charset="0"/>
                <a:cs typeface="Times New Roman" pitchFamily="18" charset="0"/>
              </a:rPr>
              <a:t>?</a:t>
            </a:r>
          </a:p>
        </p:txBody>
      </p:sp>
      <p:sp>
        <p:nvSpPr>
          <p:cNvPr id="5" name="Thought Bubble: Cloud 4">
            <a:extLst>
              <a:ext uri="{FF2B5EF4-FFF2-40B4-BE49-F238E27FC236}">
                <a16:creationId xmlns:a16="http://schemas.microsoft.com/office/drawing/2014/main" xmlns="" id="{74E11B95-909B-40E1-A0F4-E37D892CCD38}"/>
              </a:ext>
            </a:extLst>
          </p:cNvPr>
          <p:cNvSpPr/>
          <p:nvPr/>
        </p:nvSpPr>
        <p:spPr>
          <a:xfrm>
            <a:off x="4302591" y="1547813"/>
            <a:ext cx="5007005" cy="1695776"/>
          </a:xfrm>
          <a:prstGeom prst="cloudCallout">
            <a:avLst>
              <a:gd name="adj1" fmla="val -35139"/>
              <a:gd name="adj2" fmla="val 85308"/>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sửa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sẽ</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mang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gì</a:t>
            </a:r>
            <a:r>
              <a:rPr lang="en-US" sz="2400" dirty="0">
                <a:solidFill>
                  <a:schemeClr val="tx1"/>
                </a:solidFill>
                <a:latin typeface="Times New Roman" pitchFamily="18" charset="0"/>
                <a:cs typeface="Times New Roman" pitchFamily="18" charset="0"/>
              </a:rPr>
              <a:t>?</a:t>
            </a:r>
          </a:p>
        </p:txBody>
      </p:sp>
      <p:sp>
        <p:nvSpPr>
          <p:cNvPr id="6" name="Thought Bubble: Cloud 5">
            <a:extLst>
              <a:ext uri="{FF2B5EF4-FFF2-40B4-BE49-F238E27FC236}">
                <a16:creationId xmlns:a16="http://schemas.microsoft.com/office/drawing/2014/main" xmlns="" id="{3830EFB0-AE13-48E9-86B6-FF3B2AF00E2C}"/>
              </a:ext>
            </a:extLst>
          </p:cNvPr>
          <p:cNvSpPr/>
          <p:nvPr/>
        </p:nvSpPr>
        <p:spPr>
          <a:xfrm>
            <a:off x="4188247" y="1547813"/>
            <a:ext cx="5350216" cy="1695776"/>
          </a:xfrm>
          <a:prstGeom prst="cloudCallout">
            <a:avLst>
              <a:gd name="adj1" fmla="val -29824"/>
              <a:gd name="adj2" fmla="val 80815"/>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2400" dirty="0" err="1">
                <a:solidFill>
                  <a:schemeClr val="tx1"/>
                </a:solidFill>
                <a:latin typeface="Times New Roman" pitchFamily="18" charset="0"/>
                <a:cs typeface="Times New Roman" pitchFamily="18" charset="0"/>
              </a:rPr>
              <a:t>Nếu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sửa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sẽ</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xảy</a:t>
            </a:r>
            <a:r>
              <a:rPr lang="en-US" sz="2400" dirty="0">
                <a:solidFill>
                  <a:schemeClr val="tx1"/>
                </a:solidFill>
                <a:latin typeface="Times New Roman" pitchFamily="18" charset="0"/>
                <a:cs typeface="Times New Roman" pitchFamily="18" charset="0"/>
              </a:rPr>
              <a:t> ra?</a:t>
            </a:r>
          </a:p>
        </p:txBody>
      </p:sp>
      <p:pic>
        <p:nvPicPr>
          <p:cNvPr id="4" name="Picture 3">
            <a:extLst>
              <a:ext uri="{FF2B5EF4-FFF2-40B4-BE49-F238E27FC236}">
                <a16:creationId xmlns:a16="http://schemas.microsoft.com/office/drawing/2014/main" xmlns="" id="{FE93AF6D-4225-4959-8814-185AC9BFB90E}"/>
              </a:ext>
            </a:extLst>
          </p:cNvPr>
          <p:cNvPicPr>
            <a:picLocks noChangeAspect="1"/>
          </p:cNvPicPr>
          <p:nvPr/>
        </p:nvPicPr>
        <p:blipFill>
          <a:blip r:embed="rId3" cstate="print"/>
          <a:stretch>
            <a:fillRect/>
          </a:stretch>
        </p:blipFill>
        <p:spPr>
          <a:xfrm>
            <a:off x="1353379" y="3243589"/>
            <a:ext cx="4092169" cy="3429000"/>
          </a:xfrm>
          <a:prstGeom prst="rect">
            <a:avLst/>
          </a:prstGeom>
        </p:spPr>
      </p:pic>
      <p:sp>
        <p:nvSpPr>
          <p:cNvPr id="7" name="TextBox 6">
            <a:extLst>
              <a:ext uri="{FF2B5EF4-FFF2-40B4-BE49-F238E27FC236}">
                <a16:creationId xmlns:a16="http://schemas.microsoft.com/office/drawing/2014/main" xmlns="" id="{044740F5-B125-4C4C-B655-FB3D5AA21C28}"/>
              </a:ext>
            </a:extLst>
          </p:cNvPr>
          <p:cNvSpPr txBox="1"/>
          <p:nvPr/>
        </p:nvSpPr>
        <p:spPr>
          <a:xfrm>
            <a:off x="3029871" y="342051"/>
            <a:ext cx="8629152" cy="492443"/>
          </a:xfrm>
          <a:prstGeom prst="rect">
            <a:avLst/>
          </a:prstGeom>
          <a:noFill/>
        </p:spPr>
        <p:txBody>
          <a:bodyPr wrap="square" rtlCol="0">
            <a:spAutoFit/>
          </a:bodyPr>
          <a:lstStyle/>
          <a:p>
            <a:pPr defTabSz="685800"/>
            <a:r>
              <a:rPr lang="en-US" sz="2600" b="1" dirty="0" err="1">
                <a:solidFill>
                  <a:srgbClr val="00863D"/>
                </a:solidFill>
                <a:latin typeface="Times New Roman" pitchFamily="18" charset="0"/>
                <a:cs typeface="Times New Roman" pitchFamily="18" charset="0"/>
              </a:rPr>
              <a:t>Hoạt</a:t>
            </a:r>
            <a:r>
              <a:rPr lang="en-US" sz="2600" b="1" dirty="0">
                <a:solidFill>
                  <a:srgbClr val="00863D"/>
                </a:solidFill>
                <a:latin typeface="Times New Roman" pitchFamily="18" charset="0"/>
                <a:cs typeface="Times New Roman" pitchFamily="18" charset="0"/>
              </a:rPr>
              <a:t> </a:t>
            </a:r>
            <a:r>
              <a:rPr lang="en-US" sz="2600" b="1" dirty="0" err="1">
                <a:solidFill>
                  <a:srgbClr val="00863D"/>
                </a:solidFill>
                <a:latin typeface="Times New Roman" pitchFamily="18" charset="0"/>
                <a:cs typeface="Times New Roman" pitchFamily="18" charset="0"/>
              </a:rPr>
              <a:t>động</a:t>
            </a:r>
            <a:r>
              <a:rPr lang="en-US" sz="2600" b="1" dirty="0">
                <a:solidFill>
                  <a:srgbClr val="00863D"/>
                </a:solidFill>
                <a:latin typeface="Times New Roman" pitchFamily="18" charset="0"/>
                <a:cs typeface="Times New Roman" pitchFamily="18" charset="0"/>
              </a:rPr>
              <a:t> 2: </a:t>
            </a:r>
            <a:r>
              <a:rPr lang="vi-VN" sz="2600" b="1" dirty="0">
                <a:solidFill>
                  <a:srgbClr val="00863D"/>
                </a:solidFill>
                <a:latin typeface="Times New Roman" pitchFamily="18" charset="0"/>
                <a:cs typeface="Times New Roman" pitchFamily="18" charset="0"/>
              </a:rPr>
              <a:t>Kể chuyện theo tranh và trả lời câu hỏi</a:t>
            </a:r>
          </a:p>
        </p:txBody>
      </p:sp>
      <p:pic>
        <p:nvPicPr>
          <p:cNvPr id="8" name="Picture 7"/>
          <p:cNvPicPr/>
          <p:nvPr/>
        </p:nvPicPr>
        <p:blipFill>
          <a:blip r:embed="rId4" cstate="print"/>
          <a:stretch>
            <a:fillRect/>
          </a:stretch>
        </p:blipFill>
        <p:spPr>
          <a:xfrm>
            <a:off x="271018" y="222085"/>
            <a:ext cx="1864480" cy="843017"/>
          </a:xfrm>
          <a:prstGeom prst="rect">
            <a:avLst/>
          </a:prstGeom>
        </p:spPr>
      </p:pic>
    </p:spTree>
    <p:extLst>
      <p:ext uri="{BB962C8B-B14F-4D97-AF65-F5344CB8AC3E}">
        <p14:creationId xmlns:p14="http://schemas.microsoft.com/office/powerpoint/2010/main" xmlns="" val="32018596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cstate="print"/>
          <a:stretch>
            <a:fillRect/>
          </a:stretch>
        </p:blipFill>
        <p:spPr>
          <a:xfrm>
            <a:off x="-118712" y="-323370"/>
            <a:ext cx="11701112" cy="7181370"/>
          </a:xfrm>
          <a:prstGeom prst="rect">
            <a:avLst/>
          </a:prstGeom>
          <a:noFill/>
          <a:ln w="9525">
            <a:noFill/>
          </a:ln>
        </p:spPr>
      </p:pic>
      <p:sp>
        <p:nvSpPr>
          <p:cNvPr id="53252" name="Rectangle 4"/>
          <p:cNvSpPr/>
          <p:nvPr/>
        </p:nvSpPr>
        <p:spPr>
          <a:xfrm>
            <a:off x="1908313" y="2330936"/>
            <a:ext cx="8600661" cy="2862322"/>
          </a:xfrm>
          <a:prstGeom prst="rect">
            <a:avLst/>
          </a:prstGeom>
          <a:noFill/>
          <a:ln w="9525">
            <a:noFill/>
          </a:ln>
        </p:spPr>
        <p:txBody>
          <a:bodyPr wrap="square">
            <a:spAutoFit/>
          </a:bodyPr>
          <a:lstStyle/>
          <a:p>
            <a:pPr lvl="0" algn="just">
              <a:defRPr/>
            </a:pPr>
            <a:r>
              <a:rPr lang="vi-VN" sz="3600" dirty="0">
                <a:solidFill>
                  <a:srgbClr val="0C22C2"/>
                </a:solidFill>
                <a:latin typeface="Times New Roman" pitchFamily="18" charset="0"/>
                <a:cs typeface="Times New Roman" pitchFamily="18"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lang="en-US" sz="3600" dirty="0">
              <a:solidFill>
                <a:srgbClr val="0C22C2"/>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2" name="Text Box 1"/>
          <p:cNvSpPr txBox="1"/>
          <p:nvPr/>
        </p:nvSpPr>
        <p:spPr>
          <a:xfrm rot="19406911">
            <a:off x="692769" y="992772"/>
            <a:ext cx="3031093" cy="830997"/>
          </a:xfrm>
          <a:prstGeom prst="rect">
            <a:avLst/>
          </a:prstGeom>
          <a:noFill/>
        </p:spPr>
        <p:txBody>
          <a:bodyPr wrap="square" rtlCol="0">
            <a:spAutoFit/>
          </a:bodyPr>
          <a:lstStyle/>
          <a:p>
            <a:pPr algn="ctr" defTabSz="685800">
              <a:defRPr/>
            </a:pPr>
            <a:r>
              <a:rPr lang="en-US" sz="4800" dirty="0" err="1">
                <a:ln w="22225">
                  <a:solidFill>
                    <a:srgbClr val="C0504D"/>
                  </a:solidFill>
                  <a:prstDash val="solid"/>
                </a:ln>
                <a:solidFill>
                  <a:srgbClr val="C0504D">
                    <a:lumMod val="40000"/>
                    <a:lumOff val="60000"/>
                  </a:srgbClr>
                </a:solidFill>
                <a:latin typeface="Times New Roman" pitchFamily="18" charset="0"/>
                <a:cs typeface="Times New Roman" pitchFamily="18" charset="0"/>
                <a:sym typeface="+mn-ea"/>
              </a:rPr>
              <a:t>Kết</a:t>
            </a:r>
            <a:r>
              <a:rPr lang="en-US" sz="4800" dirty="0">
                <a:ln w="22225">
                  <a:solidFill>
                    <a:srgbClr val="C0504D"/>
                  </a:solidFill>
                  <a:prstDash val="solid"/>
                </a:ln>
                <a:solidFill>
                  <a:srgbClr val="C0504D">
                    <a:lumMod val="40000"/>
                    <a:lumOff val="60000"/>
                  </a:srgbClr>
                </a:solidFill>
                <a:latin typeface="Times New Roman" pitchFamily="18" charset="0"/>
                <a:cs typeface="Times New Roman" pitchFamily="18" charset="0"/>
                <a:sym typeface="+mn-ea"/>
              </a:rPr>
              <a:t> </a:t>
            </a:r>
            <a:r>
              <a:rPr lang="en-US" sz="4800" dirty="0" err="1">
                <a:ln w="22225">
                  <a:solidFill>
                    <a:srgbClr val="C0504D"/>
                  </a:solidFill>
                  <a:prstDash val="solid"/>
                </a:ln>
                <a:solidFill>
                  <a:srgbClr val="C0504D">
                    <a:lumMod val="40000"/>
                    <a:lumOff val="60000"/>
                  </a:srgbClr>
                </a:solidFill>
                <a:latin typeface="Times New Roman" pitchFamily="18" charset="0"/>
                <a:cs typeface="Times New Roman" pitchFamily="18" charset="0"/>
                <a:sym typeface="+mn-ea"/>
              </a:rPr>
              <a:t>luận</a:t>
            </a:r>
            <a:endParaRPr lang="en-US" sz="4800" dirty="0">
              <a:ln w="22225">
                <a:solidFill>
                  <a:srgbClr val="C0504D"/>
                </a:solidFill>
                <a:prstDash val="solid"/>
              </a:ln>
              <a:solidFill>
                <a:srgbClr val="C0504D">
                  <a:lumMod val="40000"/>
                  <a:lumOff val="60000"/>
                </a:srgbClr>
              </a:solidFill>
              <a:latin typeface="Times New Roman" pitchFamily="18" charset="0"/>
              <a:cs typeface="Times New Roman" pitchFamily="18" charset="0"/>
              <a:sym typeface="+mn-ea"/>
            </a:endParaRPr>
          </a:p>
        </p:txBody>
      </p:sp>
    </p:spTree>
    <p:extLst>
      <p:ext uri="{BB962C8B-B14F-4D97-AF65-F5344CB8AC3E}">
        <p14:creationId xmlns:p14="http://schemas.microsoft.com/office/powerpoint/2010/main" xmlns=""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grpId="1" nodeType="afterEffect">
                                  <p:stCondLst>
                                    <p:cond delay="0"/>
                                  </p:stCondLst>
                                  <p:childTnLst>
                                    <p:set>
                                      <p:cBhvr>
                                        <p:cTn id="14" dur="1" fill="hold">
                                          <p:stCondLst>
                                            <p:cond delay="0"/>
                                          </p:stCondLst>
                                        </p:cTn>
                                        <p:tgtEl>
                                          <p:spTgt spid="53252"/>
                                        </p:tgtEl>
                                        <p:attrNameLst>
                                          <p:attrName>style.visibility</p:attrName>
                                        </p:attrNameLst>
                                      </p:cBhvr>
                                      <p:to>
                                        <p:strVal val="visible"/>
                                      </p:to>
                                    </p:set>
                                    <p:animEffect transition="in" filter="barn(inVertical)">
                                      <p:cBhvr>
                                        <p:cTn id="15"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600200" y="4038600"/>
            <a:ext cx="8229600" cy="1447800"/>
          </a:xfrm>
          <a:prstGeom prst="rect">
            <a:avLst/>
          </a:prstGeom>
          <a:noFill/>
          <a:ln w="9525">
            <a:noFill/>
            <a:miter lim="800000"/>
            <a:headEnd/>
            <a:tailEnd/>
          </a:ln>
          <a:effectLst/>
        </p:spPr>
        <p:txBody>
          <a:bodyPr/>
          <a:lstStyle/>
          <a:p>
            <a:pPr marL="342900" indent="-342900">
              <a:spcBef>
                <a:spcPct val="20000"/>
              </a:spcBef>
            </a:pPr>
            <a:r>
              <a:rPr lang="en-US" altLang="en-US" sz="6000" b="1">
                <a:latin typeface="Times New Roman" pitchFamily="18" charset="0"/>
                <a:cs typeface="Times New Roman" pitchFamily="18" charset="0"/>
              </a:rPr>
              <a:t>    </a:t>
            </a:r>
          </a:p>
        </p:txBody>
      </p:sp>
      <p:sp>
        <p:nvSpPr>
          <p:cNvPr id="29703" name="WordArt 8"/>
          <p:cNvSpPr>
            <a:spLocks noChangeArrowheads="1" noChangeShapeType="1" noTextEdit="1"/>
          </p:cNvSpPr>
          <p:nvPr/>
        </p:nvSpPr>
        <p:spPr bwMode="auto">
          <a:xfrm>
            <a:off x="2819400" y="595029"/>
            <a:ext cx="6553200" cy="1143000"/>
          </a:xfrm>
          <a:prstGeom prst="rect">
            <a:avLst/>
          </a:prstGeom>
        </p:spPr>
        <p:txBody>
          <a:bodyPr wrap="none" fromWordArt="1">
            <a:prstTxWarp prst="textDoubleWave1">
              <a:avLst>
                <a:gd name="adj1" fmla="val 6500"/>
                <a:gd name="adj2" fmla="val 653"/>
              </a:avLst>
            </a:prstTxWarp>
          </a:bodyPr>
          <a:lstStyle/>
          <a:p>
            <a:pPr algn="ctr"/>
            <a:r>
              <a:rPr lang="en-US" sz="3600" kern="10" spc="-360" dirty="0">
                <a:ln w="12700">
                  <a:solidFill>
                    <a:srgbClr val="000099"/>
                  </a:solidFill>
                  <a:round/>
                  <a:headEnd/>
                  <a:tailEnd/>
                </a:ln>
                <a:solidFill>
                  <a:srgbClr val="FF0000"/>
                </a:solidFill>
                <a:effectLst>
                  <a:outerShdw dist="125724" dir="18900000" algn="ctr" rotWithShape="0">
                    <a:srgbClr val="000099"/>
                  </a:outerShdw>
                </a:effectLst>
                <a:latin typeface="Times New Roman" pitchFamily="18" charset="0"/>
                <a:cs typeface="Times New Roman" pitchFamily="18" charset="0"/>
              </a:rPr>
              <a:t>Củng cố </a:t>
            </a:r>
          </a:p>
        </p:txBody>
      </p:sp>
      <p:pic>
        <p:nvPicPr>
          <p:cNvPr id="29704" name="Picture 8" descr="AG00315_"/>
          <p:cNvPicPr>
            <a:picLocks noChangeAspect="1" noChangeArrowheads="1" noCrop="1"/>
          </p:cNvPicPr>
          <p:nvPr/>
        </p:nvPicPr>
        <p:blipFill>
          <a:blip r:embed="rId3" cstate="print">
            <a:lum contrast="30000"/>
          </a:blip>
          <a:srcRect/>
          <a:stretch>
            <a:fillRect/>
          </a:stretch>
        </p:blipFill>
        <p:spPr bwMode="auto">
          <a:xfrm>
            <a:off x="3200400" y="2686334"/>
            <a:ext cx="2286000" cy="2590800"/>
          </a:xfrm>
          <a:prstGeom prst="rect">
            <a:avLst/>
          </a:prstGeom>
          <a:noFill/>
          <a:ln w="9525">
            <a:noFill/>
            <a:miter lim="800000"/>
            <a:headEnd/>
            <a:tailEnd/>
          </a:ln>
        </p:spPr>
      </p:pic>
      <p:sp>
        <p:nvSpPr>
          <p:cNvPr id="29706" name="WordArt 9"/>
          <p:cNvSpPr>
            <a:spLocks noChangeArrowheads="1" noChangeShapeType="1" noTextEdit="1"/>
          </p:cNvSpPr>
          <p:nvPr/>
        </p:nvSpPr>
        <p:spPr bwMode="auto">
          <a:xfrm rot="-1721931">
            <a:off x="4648201" y="2133601"/>
            <a:ext cx="3368675" cy="1604963"/>
          </a:xfrm>
          <a:prstGeom prst="rect">
            <a:avLst/>
          </a:prstGeom>
        </p:spPr>
        <p:txBody>
          <a:bodyPr wrap="none" fromWordArt="1">
            <a:prstTxWarp prst="textSlantDown">
              <a:avLst>
                <a:gd name="adj" fmla="val 30699"/>
              </a:avLst>
            </a:prstTxWarp>
          </a:bodyPr>
          <a:lstStyle/>
          <a:p>
            <a:pPr algn="ctr"/>
            <a:endParaRPr lang="en-US" sz="3600" kern="10" dirty="0">
              <a:ln w="9525">
                <a:solidFill>
                  <a:srgbClr val="000000"/>
                </a:solidFill>
                <a:round/>
                <a:headEnd/>
                <a:tailEnd/>
              </a:ln>
              <a:solidFill>
                <a:srgbClr val="000000"/>
              </a:solidFill>
              <a:latin typeface="Times New Roman" pitchFamily="18" charset="0"/>
              <a:cs typeface="Times New Roman" pitchFamily="18" charset="0"/>
            </a:endParaRPr>
          </a:p>
        </p:txBody>
      </p:sp>
      <p:pic>
        <p:nvPicPr>
          <p:cNvPr id="7" name="Picture 14" descr="POINSET2">
            <a:extLst>
              <a:ext uri="{FF2B5EF4-FFF2-40B4-BE49-F238E27FC236}">
                <a16:creationId xmlns:a16="http://schemas.microsoft.com/office/drawing/2014/main" xmlns="" id="{288788AA-FDB5-CE41-B3DD-DC2BAD114FDE}"/>
              </a:ext>
            </a:extLst>
          </p:cNvPr>
          <p:cNvPicPr>
            <a:picLocks noChangeAspect="1" noChangeArrowheads="1"/>
          </p:cNvPicPr>
          <p:nvPr/>
        </p:nvPicPr>
        <p:blipFill>
          <a:blip r:embed="rId4" cstate="print"/>
          <a:srcRect/>
          <a:stretch>
            <a:fillRect/>
          </a:stretch>
        </p:blipFill>
        <p:spPr bwMode="auto">
          <a:xfrm>
            <a:off x="0" y="-44186"/>
            <a:ext cx="2199238" cy="1924334"/>
          </a:xfrm>
          <a:prstGeom prst="rect">
            <a:avLst/>
          </a:prstGeom>
          <a:noFill/>
          <a:ln w="9525">
            <a:noFill/>
            <a:miter lim="800000"/>
            <a:headEnd/>
            <a:tailEnd/>
          </a:ln>
        </p:spPr>
      </p:pic>
      <p:pic>
        <p:nvPicPr>
          <p:cNvPr id="8" name="Picture 16" descr="POINSET3">
            <a:extLst>
              <a:ext uri="{FF2B5EF4-FFF2-40B4-BE49-F238E27FC236}">
                <a16:creationId xmlns:a16="http://schemas.microsoft.com/office/drawing/2014/main" xmlns="" id="{FB49BE79-D55B-E740-AEB5-08A949BB4ACD}"/>
              </a:ext>
            </a:extLst>
          </p:cNvPr>
          <p:cNvPicPr>
            <a:picLocks noChangeAspect="1" noChangeArrowheads="1"/>
          </p:cNvPicPr>
          <p:nvPr/>
        </p:nvPicPr>
        <p:blipFill>
          <a:blip r:embed="rId5" cstate="print"/>
          <a:srcRect/>
          <a:stretch>
            <a:fillRect/>
          </a:stretch>
        </p:blipFill>
        <p:spPr bwMode="auto">
          <a:xfrm>
            <a:off x="9991890" y="4873564"/>
            <a:ext cx="2201511" cy="2020344"/>
          </a:xfrm>
          <a:prstGeom prst="rect">
            <a:avLst/>
          </a:prstGeom>
          <a:noFill/>
          <a:ln w="9525">
            <a:noFill/>
            <a:miter lim="800000"/>
            <a:headEnd/>
            <a:tailEnd/>
          </a:ln>
        </p:spPr>
      </p:pic>
      <p:pic>
        <p:nvPicPr>
          <p:cNvPr id="9" name="Picture 8" descr="A close up of a toy&#10;&#10;Description automatically generated">
            <a:extLst>
              <a:ext uri="{FF2B5EF4-FFF2-40B4-BE49-F238E27FC236}">
                <a16:creationId xmlns:a16="http://schemas.microsoft.com/office/drawing/2014/main" xmlns="" id="{218961B7-AAF6-F845-8ACA-F6C4A62B905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1246785">
            <a:off x="1922867" y="2161581"/>
            <a:ext cx="3286502" cy="3286502"/>
          </a:xfrm>
          <a:prstGeom prst="rect">
            <a:avLst/>
          </a:prstGeom>
        </p:spPr>
      </p:pic>
      <p:sp>
        <p:nvSpPr>
          <p:cNvPr id="11" name="TextBox 10">
            <a:extLst>
              <a:ext uri="{FF2B5EF4-FFF2-40B4-BE49-F238E27FC236}">
                <a16:creationId xmlns:a16="http://schemas.microsoft.com/office/drawing/2014/main" xmlns="" id="{011AAEFE-E984-416C-8615-AC873046D29B}"/>
              </a:ext>
            </a:extLst>
          </p:cNvPr>
          <p:cNvSpPr txBox="1"/>
          <p:nvPr/>
        </p:nvSpPr>
        <p:spPr>
          <a:xfrm>
            <a:off x="5418036" y="2795488"/>
            <a:ext cx="5059764" cy="954107"/>
          </a:xfrm>
          <a:prstGeom prst="rect">
            <a:avLst/>
          </a:prstGeom>
          <a:noFill/>
        </p:spPr>
        <p:txBody>
          <a:bodyPr wrap="square">
            <a:spAutoFit/>
          </a:bodyPr>
          <a:lstStyle/>
          <a:p>
            <a:r>
              <a:rPr lang="vi-VN" sz="2800" dirty="0">
                <a:solidFill>
                  <a:srgbClr val="000000"/>
                </a:solidFill>
                <a:latin typeface="Times New Roman" pitchFamily="18" charset="0"/>
                <a:cs typeface="Times New Roman" pitchFamily="18" charset="0"/>
              </a:rPr>
              <a:t>Biết nhận lỗi và sửa lỗi sẽ mang lại điều gì?</a:t>
            </a:r>
            <a:endParaRPr lang="en-US" sz="28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7ABF0EF2-F04E-4A35-BC22-A17FF942E416}"/>
              </a:ext>
            </a:extLst>
          </p:cNvPr>
          <p:cNvSpPr txBox="1"/>
          <p:nvPr/>
        </p:nvSpPr>
        <p:spPr>
          <a:xfrm>
            <a:off x="5418036" y="3919457"/>
            <a:ext cx="4949438" cy="954107"/>
          </a:xfrm>
          <a:prstGeom prst="rect">
            <a:avLst/>
          </a:prstGeom>
          <a:noFill/>
        </p:spPr>
        <p:txBody>
          <a:bodyPr wrap="square">
            <a:spAutoFit/>
          </a:bodyPr>
          <a:lstStyle/>
          <a:p>
            <a:r>
              <a:rPr lang="vi-VN" sz="2800" dirty="0">
                <a:solidFill>
                  <a:srgbClr val="000000"/>
                </a:solidFill>
                <a:latin typeface="Times New Roman" pitchFamily="18" charset="0"/>
                <a:cs typeface="Times New Roman" pitchFamily="18" charset="0"/>
              </a:rPr>
              <a:t>Nếu không biết nhận lỗi và sửa lỗi, điều gì sẽ xảy ra?</a:t>
            </a:r>
            <a:endParaRPr lang="en-US" sz="28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1C24D2B8-1C2D-47E4-88CB-26ADD5D8A270}"/>
              </a:ext>
            </a:extLst>
          </p:cNvPr>
          <p:cNvSpPr txBox="1"/>
          <p:nvPr/>
        </p:nvSpPr>
        <p:spPr>
          <a:xfrm>
            <a:off x="5419890" y="2169524"/>
            <a:ext cx="4572000" cy="523220"/>
          </a:xfrm>
          <a:prstGeom prst="rect">
            <a:avLst/>
          </a:prstGeom>
          <a:noFill/>
        </p:spPr>
        <p:txBody>
          <a:bodyPr wrap="square">
            <a:spAutoFit/>
          </a:bodyPr>
          <a:lstStyle/>
          <a:p>
            <a:r>
              <a:rPr lang="en-US" sz="2800" dirty="0" err="1">
                <a:latin typeface="Times New Roman" pitchFamily="18" charset="0"/>
                <a:ea typeface="Times New Roman" panose="02020603050405020304" pitchFamily="18" charset="0"/>
                <a:cs typeface="Times New Roman" pitchFamily="18" charset="0"/>
              </a:rPr>
              <a:t>Em</a:t>
            </a:r>
            <a:r>
              <a:rPr lang="en-US" sz="2800" dirty="0">
                <a:latin typeface="Times New Roman" pitchFamily="18" charset="0"/>
                <a:ea typeface="Times New Roman" panose="02020603050405020304" pitchFamily="18" charset="0"/>
                <a:cs typeface="Times New Roman" pitchFamily="18" charset="0"/>
              </a:rPr>
              <a:t> </a:t>
            </a:r>
            <a:r>
              <a:rPr lang="en-US" sz="2800" dirty="0" err="1">
                <a:latin typeface="Times New Roman" pitchFamily="18" charset="0"/>
                <a:ea typeface="Times New Roman" panose="02020603050405020304" pitchFamily="18" charset="0"/>
                <a:cs typeface="Times New Roman" pitchFamily="18" charset="0"/>
              </a:rPr>
              <a:t>cần</a:t>
            </a:r>
            <a:r>
              <a:rPr lang="en-US" sz="2800" dirty="0">
                <a:latin typeface="Times New Roman" pitchFamily="18" charset="0"/>
                <a:ea typeface="Times New Roman" panose="02020603050405020304" pitchFamily="18" charset="0"/>
                <a:cs typeface="Times New Roman" pitchFamily="18" charset="0"/>
              </a:rPr>
              <a:t> </a:t>
            </a:r>
            <a:r>
              <a:rPr lang="en-US" sz="2800" dirty="0" err="1">
                <a:latin typeface="Times New Roman" pitchFamily="18" charset="0"/>
                <a:ea typeface="Times New Roman" panose="02020603050405020304" pitchFamily="18" charset="0"/>
                <a:cs typeface="Times New Roman" pitchFamily="18" charset="0"/>
              </a:rPr>
              <a:t>làm</a:t>
            </a:r>
            <a:r>
              <a:rPr lang="en-US" sz="2800" dirty="0">
                <a:latin typeface="Times New Roman" pitchFamily="18" charset="0"/>
                <a:ea typeface="Times New Roman" panose="02020603050405020304" pitchFamily="18" charset="0"/>
                <a:cs typeface="Times New Roman" pitchFamily="18" charset="0"/>
              </a:rPr>
              <a:t> </a:t>
            </a:r>
            <a:r>
              <a:rPr lang="en-US" sz="2800" dirty="0" err="1">
                <a:latin typeface="Times New Roman" pitchFamily="18" charset="0"/>
                <a:ea typeface="Times New Roman" panose="02020603050405020304" pitchFamily="18" charset="0"/>
                <a:cs typeface="Times New Roman" pitchFamily="18" charset="0"/>
              </a:rPr>
              <a:t>gì</a:t>
            </a:r>
            <a:r>
              <a:rPr lang="en-US" sz="2800" dirty="0">
                <a:latin typeface="Times New Roman" pitchFamily="18" charset="0"/>
                <a:ea typeface="Times New Roman" panose="02020603050405020304" pitchFamily="18" charset="0"/>
                <a:cs typeface="Times New Roman" pitchFamily="18" charset="0"/>
              </a:rPr>
              <a:t> </a:t>
            </a:r>
            <a:r>
              <a:rPr lang="en-US" sz="2800" dirty="0" err="1">
                <a:latin typeface="Times New Roman" pitchFamily="18" charset="0"/>
                <a:ea typeface="Times New Roman" panose="02020603050405020304" pitchFamily="18" charset="0"/>
                <a:cs typeface="Times New Roman" pitchFamily="18" charset="0"/>
              </a:rPr>
              <a:t>khi</a:t>
            </a:r>
            <a:r>
              <a:rPr lang="en-US" sz="2800" dirty="0">
                <a:latin typeface="Times New Roman" pitchFamily="18" charset="0"/>
                <a:ea typeface="Times New Roman" panose="02020603050405020304" pitchFamily="18" charset="0"/>
                <a:cs typeface="Times New Roman" pitchFamily="18" charset="0"/>
              </a:rPr>
              <a:t> </a:t>
            </a:r>
            <a:r>
              <a:rPr lang="en-US" sz="2800" dirty="0" err="1">
                <a:latin typeface="Times New Roman" pitchFamily="18" charset="0"/>
                <a:ea typeface="Times New Roman" panose="02020603050405020304" pitchFamily="18" charset="0"/>
                <a:cs typeface="Times New Roman" pitchFamily="18" charset="0"/>
              </a:rPr>
              <a:t>mắc</a:t>
            </a:r>
            <a:r>
              <a:rPr lang="en-US" sz="2800" dirty="0">
                <a:latin typeface="Times New Roman" pitchFamily="18" charset="0"/>
                <a:ea typeface="Times New Roman" panose="02020603050405020304" pitchFamily="18" charset="0"/>
                <a:cs typeface="Times New Roman" pitchFamily="18" charset="0"/>
              </a:rPr>
              <a:t> </a:t>
            </a:r>
            <a:r>
              <a:rPr lang="en-US" sz="2800" dirty="0" err="1">
                <a:latin typeface="Times New Roman" pitchFamily="18" charset="0"/>
                <a:ea typeface="Times New Roman" panose="02020603050405020304" pitchFamily="18" charset="0"/>
                <a:cs typeface="Times New Roman" pitchFamily="18" charset="0"/>
              </a:rPr>
              <a:t>lỗi</a:t>
            </a:r>
            <a:r>
              <a:rPr lang="en-US" sz="2800" dirty="0">
                <a:latin typeface="Times New Roman" pitchFamily="18" charset="0"/>
                <a:ea typeface="Times New Roman" panose="02020603050405020304"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18600484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 calcmode="lin" valueType="num">
                                      <p:cBhvr>
                                        <p:cTn id="16" dur="500" fill="hold"/>
                                        <p:tgtEl>
                                          <p:spTgt spid="11"/>
                                        </p:tgtEl>
                                        <p:attrNameLst>
                                          <p:attrName>style.rotation</p:attrName>
                                        </p:attrNameLst>
                                      </p:cBhvr>
                                      <p:tavLst>
                                        <p:tav tm="0">
                                          <p:val>
                                            <p:fltVal val="90"/>
                                          </p:val>
                                        </p:tav>
                                        <p:tav tm="100000">
                                          <p:val>
                                            <p:fltVal val="0"/>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145">
                                          <p:stCondLst>
                                            <p:cond delay="0"/>
                                          </p:stCondLst>
                                        </p:cTn>
                                        <p:tgtEl>
                                          <p:spTgt spid="13"/>
                                        </p:tgtEl>
                                      </p:cBhvr>
                                    </p:animEffect>
                                    <p:anim calcmode="lin" valueType="num">
                                      <p:cBhvr>
                                        <p:cTn id="23"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8" dur="7">
                                          <p:stCondLst>
                                            <p:cond delay="162"/>
                                          </p:stCondLst>
                                        </p:cTn>
                                        <p:tgtEl>
                                          <p:spTgt spid="13"/>
                                        </p:tgtEl>
                                      </p:cBhvr>
                                      <p:to x="100000" y="60000"/>
                                    </p:animScale>
                                    <p:animScale>
                                      <p:cBhvr>
                                        <p:cTn id="29" dur="41" decel="50000">
                                          <p:stCondLst>
                                            <p:cond delay="169"/>
                                          </p:stCondLst>
                                        </p:cTn>
                                        <p:tgtEl>
                                          <p:spTgt spid="13"/>
                                        </p:tgtEl>
                                      </p:cBhvr>
                                      <p:to x="100000" y="100000"/>
                                    </p:animScale>
                                    <p:animScale>
                                      <p:cBhvr>
                                        <p:cTn id="30" dur="7">
                                          <p:stCondLst>
                                            <p:cond delay="328"/>
                                          </p:stCondLst>
                                        </p:cTn>
                                        <p:tgtEl>
                                          <p:spTgt spid="13"/>
                                        </p:tgtEl>
                                      </p:cBhvr>
                                      <p:to x="100000" y="80000"/>
                                    </p:animScale>
                                    <p:animScale>
                                      <p:cBhvr>
                                        <p:cTn id="31" dur="41" decel="50000">
                                          <p:stCondLst>
                                            <p:cond delay="335"/>
                                          </p:stCondLst>
                                        </p:cTn>
                                        <p:tgtEl>
                                          <p:spTgt spid="13"/>
                                        </p:tgtEl>
                                      </p:cBhvr>
                                      <p:to x="100000" y="100000"/>
                                    </p:animScale>
                                    <p:animScale>
                                      <p:cBhvr>
                                        <p:cTn id="32" dur="7">
                                          <p:stCondLst>
                                            <p:cond delay="410"/>
                                          </p:stCondLst>
                                        </p:cTn>
                                        <p:tgtEl>
                                          <p:spTgt spid="13"/>
                                        </p:tgtEl>
                                      </p:cBhvr>
                                      <p:to x="100000" y="90000"/>
                                    </p:animScale>
                                    <p:animScale>
                                      <p:cBhvr>
                                        <p:cTn id="33" dur="41" decel="50000">
                                          <p:stCondLst>
                                            <p:cond delay="417"/>
                                          </p:stCondLst>
                                        </p:cTn>
                                        <p:tgtEl>
                                          <p:spTgt spid="13"/>
                                        </p:tgtEl>
                                      </p:cBhvr>
                                      <p:to x="100000" y="100000"/>
                                    </p:animScale>
                                    <p:animScale>
                                      <p:cBhvr>
                                        <p:cTn id="34" dur="7">
                                          <p:stCondLst>
                                            <p:cond delay="452"/>
                                          </p:stCondLst>
                                        </p:cTn>
                                        <p:tgtEl>
                                          <p:spTgt spid="13"/>
                                        </p:tgtEl>
                                      </p:cBhvr>
                                      <p:to x="100000" y="95000"/>
                                    </p:animScale>
                                    <p:animScale>
                                      <p:cBhvr>
                                        <p:cTn id="35" dur="41" decel="50000">
                                          <p:stCondLst>
                                            <p:cond delay="459"/>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9703" name="WordArt 8"/>
          <p:cNvSpPr>
            <a:spLocks noChangeArrowheads="1" noChangeShapeType="1" noTextEdit="1"/>
          </p:cNvSpPr>
          <p:nvPr/>
        </p:nvSpPr>
        <p:spPr bwMode="auto">
          <a:xfrm>
            <a:off x="2894407" y="611239"/>
            <a:ext cx="6553200" cy="1143000"/>
          </a:xfrm>
          <a:prstGeom prst="rect">
            <a:avLst/>
          </a:prstGeom>
        </p:spPr>
        <p:txBody>
          <a:bodyPr wrap="none" fromWordArt="1">
            <a:prstTxWarp prst="textDoubleWave1">
              <a:avLst>
                <a:gd name="adj1" fmla="val 6500"/>
                <a:gd name="adj2" fmla="val 653"/>
              </a:avLst>
            </a:prstTxWarp>
          </a:bodyPr>
          <a:lstStyle/>
          <a:p>
            <a:pPr algn="ctr"/>
            <a:r>
              <a:rPr lang="en-US" sz="3600" kern="10" spc="-360" dirty="0">
                <a:ln w="12700">
                  <a:solidFill>
                    <a:srgbClr val="000099"/>
                  </a:solidFill>
                  <a:round/>
                  <a:headEnd/>
                  <a:tailEnd/>
                </a:ln>
                <a:solidFill>
                  <a:srgbClr val="FF0000"/>
                </a:solidFill>
                <a:effectLst>
                  <a:outerShdw dist="125724" dir="18900000" algn="ctr" rotWithShape="0">
                    <a:srgbClr val="000099"/>
                  </a:outerShdw>
                </a:effectLst>
                <a:latin typeface="Times New Roman" pitchFamily="18" charset="0"/>
                <a:cs typeface="Times New Roman" pitchFamily="18" charset="0"/>
              </a:rPr>
              <a:t>DẶN DÒ</a:t>
            </a:r>
          </a:p>
        </p:txBody>
      </p:sp>
      <p:pic>
        <p:nvPicPr>
          <p:cNvPr id="29704" name="Picture 8" descr="AG00315_"/>
          <p:cNvPicPr>
            <a:picLocks noChangeAspect="1" noChangeArrowheads="1" noCrop="1"/>
          </p:cNvPicPr>
          <p:nvPr/>
        </p:nvPicPr>
        <p:blipFill>
          <a:blip r:embed="rId3" cstate="print">
            <a:lum contrast="30000"/>
          </a:blip>
          <a:srcRect/>
          <a:stretch>
            <a:fillRect/>
          </a:stretch>
        </p:blipFill>
        <p:spPr bwMode="auto">
          <a:xfrm>
            <a:off x="2894407" y="2996250"/>
            <a:ext cx="2286000" cy="2590800"/>
          </a:xfrm>
          <a:prstGeom prst="rect">
            <a:avLst/>
          </a:prstGeom>
          <a:noFill/>
          <a:ln w="9525">
            <a:noFill/>
            <a:miter lim="800000"/>
            <a:headEnd/>
            <a:tailEnd/>
          </a:ln>
        </p:spPr>
      </p:pic>
      <p:sp>
        <p:nvSpPr>
          <p:cNvPr id="29706" name="WordArt 9"/>
          <p:cNvSpPr>
            <a:spLocks noChangeArrowheads="1" noChangeShapeType="1" noTextEdit="1"/>
          </p:cNvSpPr>
          <p:nvPr/>
        </p:nvSpPr>
        <p:spPr bwMode="auto">
          <a:xfrm rot="-1721931">
            <a:off x="4648201" y="2133601"/>
            <a:ext cx="3368675" cy="1604963"/>
          </a:xfrm>
          <a:prstGeom prst="rect">
            <a:avLst/>
          </a:prstGeom>
        </p:spPr>
        <p:txBody>
          <a:bodyPr wrap="none" fromWordArt="1">
            <a:prstTxWarp prst="textSlantDown">
              <a:avLst>
                <a:gd name="adj" fmla="val 30699"/>
              </a:avLst>
            </a:prstTxWarp>
          </a:bodyPr>
          <a:lstStyle/>
          <a:p>
            <a:pPr algn="ctr"/>
            <a:endParaRPr lang="en-US" sz="3600" kern="10" dirty="0">
              <a:ln w="9525">
                <a:solidFill>
                  <a:srgbClr val="000000"/>
                </a:solidFill>
                <a:round/>
                <a:headEnd/>
                <a:tailEnd/>
              </a:ln>
              <a:solidFill>
                <a:srgbClr val="000000"/>
              </a:solidFill>
              <a:latin typeface="Times New Roman" pitchFamily="18" charset="0"/>
              <a:cs typeface="Times New Roman" pitchFamily="18" charset="0"/>
            </a:endParaRPr>
          </a:p>
        </p:txBody>
      </p:sp>
      <p:pic>
        <p:nvPicPr>
          <p:cNvPr id="7" name="Picture 14" descr="POINSET2">
            <a:extLst>
              <a:ext uri="{FF2B5EF4-FFF2-40B4-BE49-F238E27FC236}">
                <a16:creationId xmlns:a16="http://schemas.microsoft.com/office/drawing/2014/main" xmlns="" id="{088DC911-1FCE-9242-ADA5-28EEC01942F8}"/>
              </a:ext>
            </a:extLst>
          </p:cNvPr>
          <p:cNvPicPr>
            <a:picLocks noChangeAspect="1" noChangeArrowheads="1"/>
          </p:cNvPicPr>
          <p:nvPr/>
        </p:nvPicPr>
        <p:blipFill>
          <a:blip r:embed="rId4" cstate="print"/>
          <a:srcRect/>
          <a:stretch>
            <a:fillRect/>
          </a:stretch>
        </p:blipFill>
        <p:spPr bwMode="auto">
          <a:xfrm>
            <a:off x="1524000" y="0"/>
            <a:ext cx="2199238" cy="1924334"/>
          </a:xfrm>
          <a:prstGeom prst="rect">
            <a:avLst/>
          </a:prstGeom>
          <a:noFill/>
          <a:ln w="9525">
            <a:noFill/>
            <a:miter lim="800000"/>
            <a:headEnd/>
            <a:tailEnd/>
          </a:ln>
        </p:spPr>
      </p:pic>
      <p:pic>
        <p:nvPicPr>
          <p:cNvPr id="8" name="Picture 16" descr="POINSET3">
            <a:extLst>
              <a:ext uri="{FF2B5EF4-FFF2-40B4-BE49-F238E27FC236}">
                <a16:creationId xmlns:a16="http://schemas.microsoft.com/office/drawing/2014/main" xmlns="" id="{611D5719-C1CC-C849-91B7-46A3430B26AE}"/>
              </a:ext>
            </a:extLst>
          </p:cNvPr>
          <p:cNvPicPr>
            <a:picLocks noChangeAspect="1" noChangeArrowheads="1"/>
          </p:cNvPicPr>
          <p:nvPr/>
        </p:nvPicPr>
        <p:blipFill>
          <a:blip r:embed="rId5" cstate="print"/>
          <a:srcRect/>
          <a:stretch>
            <a:fillRect/>
          </a:stretch>
        </p:blipFill>
        <p:spPr bwMode="auto">
          <a:xfrm>
            <a:off x="8466490" y="4837657"/>
            <a:ext cx="2201511" cy="2020344"/>
          </a:xfrm>
          <a:prstGeom prst="rect">
            <a:avLst/>
          </a:prstGeom>
          <a:noFill/>
          <a:ln w="9525">
            <a:noFill/>
            <a:miter lim="800000"/>
            <a:headEnd/>
            <a:tailEnd/>
          </a:ln>
        </p:spPr>
      </p:pic>
      <p:pic>
        <p:nvPicPr>
          <p:cNvPr id="3" name="Picture 2" descr="A close up of a toy&#10;&#10;Description automatically generated">
            <a:extLst>
              <a:ext uri="{FF2B5EF4-FFF2-40B4-BE49-F238E27FC236}">
                <a16:creationId xmlns:a16="http://schemas.microsoft.com/office/drawing/2014/main" xmlns="" id="{E81AC690-4FDA-EE41-B685-18BED10B656C}"/>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1246785">
            <a:off x="1954296" y="2096437"/>
            <a:ext cx="3537887" cy="3537887"/>
          </a:xfrm>
          <a:prstGeom prst="rect">
            <a:avLst/>
          </a:prstGeom>
        </p:spPr>
      </p:pic>
      <p:sp>
        <p:nvSpPr>
          <p:cNvPr id="9" name="TextBox 8">
            <a:extLst>
              <a:ext uri="{FF2B5EF4-FFF2-40B4-BE49-F238E27FC236}">
                <a16:creationId xmlns:a16="http://schemas.microsoft.com/office/drawing/2014/main" xmlns="" id="{B8BCAC5D-2BDD-4C04-BE30-286C14E43D13}"/>
              </a:ext>
            </a:extLst>
          </p:cNvPr>
          <p:cNvSpPr txBox="1"/>
          <p:nvPr/>
        </p:nvSpPr>
        <p:spPr>
          <a:xfrm>
            <a:off x="5726892" y="2509820"/>
            <a:ext cx="4282157" cy="1938992"/>
          </a:xfrm>
          <a:prstGeom prst="rect">
            <a:avLst/>
          </a:prstGeom>
          <a:noFill/>
        </p:spPr>
        <p:txBody>
          <a:bodyPr wrap="square">
            <a:spAutoFit/>
          </a:bodyPr>
          <a:lstStyle/>
          <a:p>
            <a:r>
              <a:rPr lang="en-US" sz="4000" dirty="0" err="1">
                <a:latin typeface="Times New Roman" pitchFamily="18" charset="0"/>
                <a:ea typeface="Times New Roman" panose="02020603050405020304" pitchFamily="18" charset="0"/>
                <a:cs typeface="Times New Roman" pitchFamily="18" charset="0"/>
              </a:rPr>
              <a:t>Chuẩn</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bị</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sắm</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vai</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xử</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lí</a:t>
            </a:r>
            <a:r>
              <a:rPr lang="en-US" sz="4000" dirty="0">
                <a:latin typeface="Times New Roman" pitchFamily="18" charset="0"/>
                <a:ea typeface="Times New Roman" panose="02020603050405020304" pitchFamily="18" charset="0"/>
                <a:cs typeface="Times New Roman" pitchFamily="18" charset="0"/>
              </a:rPr>
              <a:t> 2 </a:t>
            </a:r>
            <a:r>
              <a:rPr lang="en-US" sz="4000" dirty="0" err="1">
                <a:latin typeface="Times New Roman" pitchFamily="18" charset="0"/>
                <a:ea typeface="Times New Roman" panose="02020603050405020304" pitchFamily="18" charset="0"/>
                <a:cs typeface="Times New Roman" pitchFamily="18" charset="0"/>
              </a:rPr>
              <a:t>tình</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huống</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theo</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nhóm</a:t>
            </a:r>
            <a:r>
              <a:rPr lang="en-US" sz="4000" dirty="0">
                <a:latin typeface="Times New Roman" pitchFamily="18" charset="0"/>
                <a:ea typeface="Times New Roman" panose="02020603050405020304" pitchFamily="18" charset="0"/>
                <a:cs typeface="Times New Roman" pitchFamily="18" charset="0"/>
              </a:rPr>
              <a:t> </a:t>
            </a:r>
            <a:r>
              <a:rPr lang="en-US" sz="4000" dirty="0" err="1">
                <a:latin typeface="Times New Roman" pitchFamily="18" charset="0"/>
                <a:ea typeface="Times New Roman" panose="02020603050405020304" pitchFamily="18" charset="0"/>
                <a:cs typeface="Times New Roman" pitchFamily="18" charset="0"/>
              </a:rPr>
              <a:t>tổ</a:t>
            </a:r>
            <a:r>
              <a:rPr lang="en-US" sz="4000" dirty="0">
                <a:latin typeface="Times New Roman" pitchFamily="18" charset="0"/>
                <a:ea typeface="Times New Roman" panose="02020603050405020304" pitchFamily="18" charset="0"/>
                <a:cs typeface="Times New Roman" pitchFamily="18" charset="0"/>
              </a:rPr>
              <a: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xmlns="" val="271605788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cstate="print"/>
          <a:stretch>
            <a:fillRect/>
          </a:stretch>
        </p:blipFill>
        <p:spPr>
          <a:xfrm>
            <a:off x="9565009" y="3478530"/>
            <a:ext cx="783431" cy="635000"/>
          </a:xfrm>
          <a:prstGeom prst="rect">
            <a:avLst/>
          </a:prstGeom>
        </p:spPr>
      </p:pic>
      <p:pic>
        <p:nvPicPr>
          <p:cNvPr id="5" name="图片 4" descr="资源 134302"/>
          <p:cNvPicPr>
            <a:picLocks noChangeAspect="1"/>
          </p:cNvPicPr>
          <p:nvPr/>
        </p:nvPicPr>
        <p:blipFill>
          <a:blip r:embed="rId4" cstate="print"/>
          <a:stretch>
            <a:fillRect/>
          </a:stretch>
        </p:blipFill>
        <p:spPr>
          <a:xfrm>
            <a:off x="62338" y="278675"/>
            <a:ext cx="4869378" cy="1712033"/>
          </a:xfrm>
          <a:prstGeom prst="rect">
            <a:avLst/>
          </a:prstGeom>
        </p:spPr>
      </p:pic>
      <p:pic>
        <p:nvPicPr>
          <p:cNvPr id="6" name="图片 5" descr="资源 234302"/>
          <p:cNvPicPr>
            <a:picLocks noChangeAspect="1"/>
          </p:cNvPicPr>
          <p:nvPr/>
        </p:nvPicPr>
        <p:blipFill>
          <a:blip r:embed="rId5" cstate="print"/>
          <a:stretch>
            <a:fillRect/>
          </a:stretch>
        </p:blipFill>
        <p:spPr>
          <a:xfrm rot="21090920">
            <a:off x="129279" y="2518045"/>
            <a:ext cx="2735842" cy="1542908"/>
          </a:xfrm>
          <a:prstGeom prst="rect">
            <a:avLst/>
          </a:prstGeom>
        </p:spPr>
      </p:pic>
      <p:pic>
        <p:nvPicPr>
          <p:cNvPr id="7" name="图片 6" descr="资源 334302"/>
          <p:cNvPicPr>
            <a:picLocks noChangeAspect="1"/>
          </p:cNvPicPr>
          <p:nvPr/>
        </p:nvPicPr>
        <p:blipFill>
          <a:blip r:embed="rId6" cstate="print"/>
          <a:stretch>
            <a:fillRect/>
          </a:stretch>
        </p:blipFill>
        <p:spPr>
          <a:xfrm rot="437741">
            <a:off x="8939384" y="565347"/>
            <a:ext cx="3146612" cy="1870075"/>
          </a:xfrm>
          <a:prstGeom prst="rect">
            <a:avLst/>
          </a:prstGeom>
        </p:spPr>
      </p:pic>
      <p:pic>
        <p:nvPicPr>
          <p:cNvPr id="9" name="图片 8" descr="资源 534302"/>
          <p:cNvPicPr>
            <a:picLocks noChangeAspect="1"/>
          </p:cNvPicPr>
          <p:nvPr/>
        </p:nvPicPr>
        <p:blipFill>
          <a:blip r:embed="rId7" cstate="print"/>
          <a:stretch>
            <a:fillRect/>
          </a:stretch>
        </p:blipFill>
        <p:spPr>
          <a:xfrm>
            <a:off x="484094" y="3952832"/>
            <a:ext cx="11053482" cy="2671492"/>
          </a:xfrm>
          <a:prstGeom prst="rect">
            <a:avLst/>
          </a:prstGeom>
        </p:spPr>
      </p:pic>
      <p:pic>
        <p:nvPicPr>
          <p:cNvPr id="10" name="图片 9" descr="资源 634302"/>
          <p:cNvPicPr>
            <a:picLocks noChangeAspect="1"/>
          </p:cNvPicPr>
          <p:nvPr/>
        </p:nvPicPr>
        <p:blipFill>
          <a:blip r:embed="rId8" cstate="print"/>
          <a:stretch>
            <a:fillRect/>
          </a:stretch>
        </p:blipFill>
        <p:spPr>
          <a:xfrm>
            <a:off x="0" y="6208399"/>
            <a:ext cx="12192000" cy="710565"/>
          </a:xfrm>
          <a:prstGeom prst="rect">
            <a:avLst/>
          </a:prstGeom>
        </p:spPr>
      </p:pic>
      <p:sp>
        <p:nvSpPr>
          <p:cNvPr id="30" name="TextBox 29"/>
          <p:cNvSpPr txBox="1"/>
          <p:nvPr/>
        </p:nvSpPr>
        <p:spPr>
          <a:xfrm>
            <a:off x="2300241" y="1857038"/>
            <a:ext cx="7928502" cy="1938992"/>
          </a:xfrm>
          <a:prstGeom prst="rect">
            <a:avLst/>
          </a:prstGeom>
          <a:noFill/>
        </p:spPr>
        <p:txBody>
          <a:bodyPr wrap="square" rtlCol="0">
            <a:spAutoFit/>
          </a:bodyPr>
          <a:lstStyle/>
          <a:p>
            <a:pPr algn="ctr"/>
            <a:r>
              <a:rPr lang="en-US" altLang="zh-CN" sz="6000" b="1" dirty="0" err="1" smtClean="0">
                <a:solidFill>
                  <a:srgbClr val="0C22C2"/>
                </a:solidFill>
                <a:latin typeface="Times New Roman" pitchFamily="18" charset="0"/>
                <a:cs typeface="Times New Roman" pitchFamily="18" charset="0"/>
                <a:sym typeface="+mn-lt"/>
              </a:rPr>
              <a:t>Chúc</a:t>
            </a:r>
            <a:r>
              <a:rPr lang="en-US" altLang="zh-CN" sz="6000" b="1" dirty="0" smtClean="0">
                <a:solidFill>
                  <a:srgbClr val="0C22C2"/>
                </a:solidFill>
                <a:latin typeface="Times New Roman" pitchFamily="18" charset="0"/>
                <a:cs typeface="Times New Roman" pitchFamily="18" charset="0"/>
                <a:sym typeface="+mn-lt"/>
              </a:rPr>
              <a:t> </a:t>
            </a:r>
            <a:r>
              <a:rPr lang="en-US" altLang="zh-CN" sz="6000" b="1" dirty="0" err="1" smtClean="0">
                <a:solidFill>
                  <a:srgbClr val="0C22C2"/>
                </a:solidFill>
                <a:latin typeface="Times New Roman" pitchFamily="18" charset="0"/>
                <a:cs typeface="Times New Roman" pitchFamily="18" charset="0"/>
                <a:sym typeface="+mn-lt"/>
              </a:rPr>
              <a:t>các</a:t>
            </a:r>
            <a:r>
              <a:rPr lang="en-US" altLang="zh-CN" sz="6000" b="1" dirty="0" smtClean="0">
                <a:solidFill>
                  <a:srgbClr val="0C22C2"/>
                </a:solidFill>
                <a:latin typeface="Times New Roman" pitchFamily="18" charset="0"/>
                <a:cs typeface="Times New Roman" pitchFamily="18" charset="0"/>
                <a:sym typeface="+mn-lt"/>
              </a:rPr>
              <a:t> </a:t>
            </a:r>
            <a:r>
              <a:rPr lang="en-US" altLang="zh-CN" sz="6000" b="1" dirty="0" err="1" smtClean="0">
                <a:solidFill>
                  <a:srgbClr val="0C22C2"/>
                </a:solidFill>
                <a:latin typeface="Times New Roman" pitchFamily="18" charset="0"/>
                <a:cs typeface="Times New Roman" pitchFamily="18" charset="0"/>
                <a:sym typeface="+mn-lt"/>
              </a:rPr>
              <a:t>em</a:t>
            </a:r>
            <a:r>
              <a:rPr lang="en-US" altLang="zh-CN" sz="6000" b="1" dirty="0" smtClean="0">
                <a:solidFill>
                  <a:srgbClr val="0C22C2"/>
                </a:solidFill>
                <a:latin typeface="Times New Roman" pitchFamily="18" charset="0"/>
                <a:cs typeface="Times New Roman" pitchFamily="18" charset="0"/>
                <a:sym typeface="+mn-lt"/>
              </a:rPr>
              <a:t> </a:t>
            </a:r>
          </a:p>
          <a:p>
            <a:pPr algn="ctr"/>
            <a:r>
              <a:rPr lang="en-US" altLang="zh-CN" sz="6000" b="1" dirty="0" err="1" smtClean="0">
                <a:solidFill>
                  <a:srgbClr val="0C22C2"/>
                </a:solidFill>
                <a:latin typeface="Times New Roman" pitchFamily="18" charset="0"/>
                <a:cs typeface="Times New Roman" pitchFamily="18" charset="0"/>
                <a:sym typeface="+mn-lt"/>
              </a:rPr>
              <a:t>chăm</a:t>
            </a:r>
            <a:r>
              <a:rPr lang="en-US" altLang="zh-CN" sz="6000" b="1" dirty="0" smtClean="0">
                <a:solidFill>
                  <a:srgbClr val="0C22C2"/>
                </a:solidFill>
                <a:latin typeface="Times New Roman" pitchFamily="18" charset="0"/>
                <a:cs typeface="Times New Roman" pitchFamily="18" charset="0"/>
                <a:sym typeface="+mn-lt"/>
              </a:rPr>
              <a:t> </a:t>
            </a:r>
            <a:r>
              <a:rPr lang="en-US" altLang="zh-CN" sz="6000" b="1" dirty="0" err="1" smtClean="0">
                <a:solidFill>
                  <a:srgbClr val="0C22C2"/>
                </a:solidFill>
                <a:latin typeface="Times New Roman" pitchFamily="18" charset="0"/>
                <a:cs typeface="Times New Roman" pitchFamily="18" charset="0"/>
                <a:sym typeface="+mn-lt"/>
              </a:rPr>
              <a:t>ngoan</a:t>
            </a:r>
            <a:r>
              <a:rPr lang="en-US" altLang="zh-CN" sz="6000" b="1" dirty="0" smtClean="0">
                <a:solidFill>
                  <a:srgbClr val="0C22C2"/>
                </a:solidFill>
                <a:latin typeface="Times New Roman" pitchFamily="18" charset="0"/>
                <a:cs typeface="Times New Roman" pitchFamily="18" charset="0"/>
                <a:sym typeface="+mn-lt"/>
              </a:rPr>
              <a:t>, </a:t>
            </a:r>
            <a:r>
              <a:rPr lang="en-US" altLang="zh-CN" sz="6000" b="1" dirty="0" err="1" smtClean="0">
                <a:solidFill>
                  <a:srgbClr val="0C22C2"/>
                </a:solidFill>
                <a:latin typeface="Times New Roman" pitchFamily="18" charset="0"/>
                <a:cs typeface="Times New Roman" pitchFamily="18" charset="0"/>
                <a:sym typeface="+mn-lt"/>
              </a:rPr>
              <a:t>học</a:t>
            </a:r>
            <a:r>
              <a:rPr lang="en-US" altLang="zh-CN" sz="6000" b="1" dirty="0" smtClean="0">
                <a:solidFill>
                  <a:srgbClr val="0C22C2"/>
                </a:solidFill>
                <a:latin typeface="Times New Roman" pitchFamily="18" charset="0"/>
                <a:cs typeface="Times New Roman" pitchFamily="18" charset="0"/>
                <a:sym typeface="+mn-lt"/>
              </a:rPr>
              <a:t> </a:t>
            </a:r>
            <a:r>
              <a:rPr lang="en-US" altLang="zh-CN" sz="6000" b="1" dirty="0" err="1" smtClean="0">
                <a:solidFill>
                  <a:srgbClr val="0C22C2"/>
                </a:solidFill>
                <a:latin typeface="Times New Roman" pitchFamily="18" charset="0"/>
                <a:cs typeface="Times New Roman" pitchFamily="18" charset="0"/>
                <a:sym typeface="+mn-lt"/>
              </a:rPr>
              <a:t>giỏi</a:t>
            </a:r>
            <a:r>
              <a:rPr lang="en-US" altLang="zh-CN" sz="6000" b="1" dirty="0" smtClean="0">
                <a:solidFill>
                  <a:srgbClr val="0C22C2"/>
                </a:solidFill>
                <a:latin typeface="Times New Roman" pitchFamily="18" charset="0"/>
                <a:cs typeface="Times New Roman" pitchFamily="18" charset="0"/>
                <a:sym typeface="+mn-lt"/>
              </a:rPr>
              <a:t>!</a:t>
            </a:r>
            <a:endParaRPr lang="en-US" altLang="zh-CN" sz="6000" b="1" dirty="0">
              <a:solidFill>
                <a:srgbClr val="0C22C2"/>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xmlns="" val="33990322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12192000" cy="6858000"/>
          </a:xfrm>
          <a:prstGeom prst="rect">
            <a:avLst/>
          </a:prstGeom>
        </p:spPr>
      </p:pic>
      <p:sp>
        <p:nvSpPr>
          <p:cNvPr id="4" name="TextBox 3"/>
          <p:cNvSpPr txBox="1"/>
          <p:nvPr/>
        </p:nvSpPr>
        <p:spPr>
          <a:xfrm>
            <a:off x="4040605" y="1638500"/>
            <a:ext cx="38290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Tiết</a:t>
            </a:r>
            <a:r>
              <a:rPr kumimoji="0" lang="en-US" sz="9600" b="1" i="0" u="none" strike="noStrike" kern="1200" cap="none" spc="0" normalizeH="0" baseline="0" noProof="0" dirty="0">
                <a:ln>
                  <a:noFill/>
                </a:ln>
                <a:solidFill>
                  <a:schemeClr val="bg1"/>
                </a:solidFill>
                <a:effectLst/>
                <a:uLnTx/>
                <a:uFillTx/>
                <a:latin typeface="Times New Roman" pitchFamily="18" charset="0"/>
                <a:cs typeface="Times New Roman" pitchFamily="18" charset="0"/>
              </a:rPr>
              <a:t> 1</a:t>
            </a:r>
          </a:p>
        </p:txBody>
      </p:sp>
    </p:spTree>
    <p:extLst>
      <p:ext uri="{BB962C8B-B14F-4D97-AF65-F5344CB8AC3E}">
        <p14:creationId xmlns:p14="http://schemas.microsoft.com/office/powerpoint/2010/main" xmlns="" val="40308006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314" y="1219200"/>
            <a:ext cx="10515600" cy="3733800"/>
          </a:xfrm>
        </p:spPr>
        <p:txBody>
          <a:bodyPr/>
          <a:lstStyle/>
          <a:p>
            <a:pPr algn="ctr">
              <a:buNone/>
            </a:pPr>
            <a:r>
              <a:rPr lang="en-US" b="1" dirty="0" smtClean="0">
                <a:latin typeface="Times New Roman" pitchFamily="18" charset="0"/>
                <a:cs typeface="Times New Roman" pitchFamily="18" charset="0"/>
              </a:rPr>
              <a:t>YÊU CẦU CẦN ĐẠT</a:t>
            </a:r>
            <a:r>
              <a:rPr lang="vi-VN" b="1" dirty="0" smtClean="0">
                <a:latin typeface="Times New Roman" pitchFamily="18" charset="0"/>
                <a:cs typeface="Times New Roman" pitchFamily="18" charset="0"/>
              </a:rPr>
              <a:t>:</a:t>
            </a:r>
            <a:endParaRPr lang="vi-VN" dirty="0" smtClean="0">
              <a:latin typeface="Times New Roman" pitchFamily="18" charset="0"/>
              <a:cs typeface="Times New Roman" pitchFamily="18" charset="0"/>
            </a:endParaRPr>
          </a:p>
          <a:p>
            <a:pPr>
              <a:buNone/>
            </a:pPr>
            <a:r>
              <a:rPr lang="vi-VN" dirty="0" smtClean="0">
                <a:latin typeface="Times New Roman" pitchFamily="18" charset="0"/>
                <a:cs typeface="Times New Roman" pitchFamily="18" charset="0"/>
              </a:rPr>
              <a:t>- HS biết được ý nghĩa của việc nhận lỗi và sửa lỗi.</a:t>
            </a:r>
          </a:p>
          <a:p>
            <a:pPr>
              <a:buNone/>
            </a:pPr>
            <a:r>
              <a:rPr lang="vi-VN" dirty="0" smtClean="0">
                <a:latin typeface="Times New Roman" pitchFamily="18" charset="0"/>
                <a:cs typeface="Times New Roman" pitchFamily="18" charset="0"/>
              </a:rPr>
              <a:t>- Nêu được vì sao phải nhận lỗi và sửa lỗi.</a:t>
            </a:r>
          </a:p>
          <a:p>
            <a:pPr>
              <a:buNone/>
            </a:pPr>
            <a:r>
              <a:rPr lang="vi-VN" dirty="0" smtClean="0">
                <a:latin typeface="Times New Roman" pitchFamily="18" charset="0"/>
                <a:cs typeface="Times New Roman" pitchFamily="18" charset="0"/>
              </a:rPr>
              <a:t>- Rèn năng lực phát triển bản thân, điều chỉnh hành vi.</a:t>
            </a:r>
          </a:p>
          <a:p>
            <a:pPr>
              <a:buNone/>
            </a:pPr>
            <a:r>
              <a:rPr lang="vi-VN" dirty="0" smtClean="0">
                <a:latin typeface="Times New Roman" pitchFamily="18" charset="0"/>
                <a:cs typeface="Times New Roman" pitchFamily="18" charset="0"/>
              </a:rPr>
              <a:t>- Hình thành phẩm chất trung thực, trách nhiệm, chăm chỉ.</a:t>
            </a:r>
          </a:p>
          <a:p>
            <a:endParaRPr lang="vi-VN"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xmlns="">
                  <a14:imgLayer r:embed="rId4">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10" y="18889"/>
            <a:ext cx="12191999" cy="6849123"/>
          </a:xfrm>
          <a:prstGeom prst="rect">
            <a:avLst/>
          </a:prstGeom>
        </p:spPr>
      </p:pic>
      <p:sp>
        <p:nvSpPr>
          <p:cNvPr id="3" name="Rectangle 2"/>
          <p:cNvSpPr/>
          <p:nvPr/>
        </p:nvSpPr>
        <p:spPr>
          <a:xfrm>
            <a:off x="3461911" y="1996907"/>
            <a:ext cx="5921815" cy="1446551"/>
          </a:xfrm>
          <a:prstGeom prst="rect">
            <a:avLst/>
          </a:prstGeom>
          <a:noFill/>
        </p:spPr>
        <p:txBody>
          <a:bodyPr wrap="none" lIns="91426" tIns="45718" rIns="91426" bIns="45718">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solidFill>
                  <a:srgbClr val="FF0000"/>
                </a:solidFill>
                <a:effectLst/>
                <a:uLnTx/>
                <a:uFillTx/>
                <a:latin typeface="VNI-Avo" pitchFamily="2" charset="0"/>
                <a:ea typeface="+mn-ea"/>
                <a:cs typeface="+mn-cs"/>
              </a:rPr>
              <a:t>Khôûi</a:t>
            </a:r>
            <a:r>
              <a:rPr kumimoji="0" lang="en-US" sz="8800" b="1" i="0" u="none" strike="noStrike" kern="1200" cap="none" spc="0" normalizeH="0" baseline="0" noProof="0" dirty="0">
                <a:solidFill>
                  <a:srgbClr val="FF0000"/>
                </a:solidFill>
                <a:effectLst/>
                <a:uLnTx/>
                <a:uFillTx/>
                <a:latin typeface="VNI-Avo" pitchFamily="2" charset="0"/>
                <a:ea typeface="+mn-ea"/>
                <a:cs typeface="+mn-cs"/>
              </a:rPr>
              <a:t> </a:t>
            </a:r>
            <a:r>
              <a:rPr kumimoji="0" lang="en-US" sz="8800" b="1" i="0" u="none" strike="noStrike" kern="1200" cap="none" spc="0" normalizeH="0" baseline="0" noProof="0" dirty="0" err="1">
                <a:solidFill>
                  <a:srgbClr val="FF0000"/>
                </a:solidFill>
                <a:effectLst/>
                <a:uLnTx/>
                <a:uFillTx/>
                <a:latin typeface="VNI-Avo" pitchFamily="2" charset="0"/>
                <a:ea typeface="+mn-ea"/>
                <a:cs typeface="+mn-cs"/>
              </a:rPr>
              <a:t>ñoäng</a:t>
            </a:r>
            <a:endParaRPr kumimoji="0" lang="en-US" sz="8800" b="1" i="0" u="none" strike="noStrike" kern="1200" cap="none" spc="0" normalizeH="0" baseline="0" noProof="0" dirty="0">
              <a:solidFill>
                <a:srgbClr val="FF0000"/>
              </a:solidFill>
              <a:effectLst/>
              <a:uLnTx/>
              <a:uFillTx/>
              <a:latin typeface="VNI-Avo" pitchFamily="2" charset="0"/>
              <a:ea typeface="+mn-ea"/>
              <a:cs typeface="+mn-cs"/>
            </a:endParaRPr>
          </a:p>
        </p:txBody>
      </p:sp>
    </p:spTree>
    <p:extLst>
      <p:ext uri="{BB962C8B-B14F-4D97-AF65-F5344CB8AC3E}">
        <p14:creationId xmlns:p14="http://schemas.microsoft.com/office/powerpoint/2010/main" xmlns="" val="2142309277"/>
      </p:ext>
    </p:extLst>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8E27405-E8B6-48D3-A45B-21C66D19C3F7}"/>
              </a:ext>
            </a:extLst>
          </p:cNvPr>
          <p:cNvSpPr>
            <a:spLocks noChangeArrowheads="1"/>
          </p:cNvSpPr>
          <p:nvPr/>
        </p:nvSpPr>
        <p:spPr bwMode="auto">
          <a:xfrm>
            <a:off x="2286000" y="2048773"/>
            <a:ext cx="76200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Giáo Dục Lễ Giáo - Biết Nhận Lỗi Và Sửa Lỗi">
            <a:hlinkClick r:id="" action="ppaction://media"/>
            <a:extLst>
              <a:ext uri="{FF2B5EF4-FFF2-40B4-BE49-F238E27FC236}">
                <a16:creationId xmlns:a16="http://schemas.microsoft.com/office/drawing/2014/main" xmlns="" id="{67AF4254-1D30-412E-96E8-CF249722162D}"/>
              </a:ext>
            </a:extLst>
          </p:cNvPr>
          <p:cNvPicPr>
            <a:picLocks noChangeAspect="1"/>
          </p:cNvPicPr>
          <p:nvPr>
            <a:videoFile r:link="rId1"/>
            <p:extLst>
              <p:ext uri="{DAA4B4D4-6D71-4841-9C94-3DE7FCFB9230}">
                <p14:media xmlns:p14="http://schemas.microsoft.com/office/powerpoint/2010/main" xmlns="" r:embed="rId4"/>
              </p:ext>
            </p:extLst>
          </p:nvPr>
        </p:nvPicPr>
        <p:blipFill rotWithShape="1">
          <a:blip r:embed="rId5" cstate="print"/>
          <a:srcRect t="64" r="10" b="-64"/>
          <a:stretch/>
        </p:blipFill>
        <p:spPr>
          <a:xfrm>
            <a:off x="0" y="106017"/>
            <a:ext cx="12192000" cy="62152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5398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4"/>
                </p:tgtEl>
              </p:cMediaNode>
            </p:video>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342148-A7C0-4871-914C-8EF4D6B899E8}"/>
              </a:ext>
            </a:extLst>
          </p:cNvPr>
          <p:cNvSpPr>
            <a:spLocks noGrp="1"/>
          </p:cNvSpPr>
          <p:nvPr>
            <p:ph type="title"/>
          </p:nvPr>
        </p:nvSpPr>
        <p:spPr>
          <a:xfrm>
            <a:off x="1736036" y="2103438"/>
            <a:ext cx="8468139" cy="1325563"/>
          </a:xfrm>
        </p:spPr>
        <p:txBody>
          <a:bodyPr>
            <a:norm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muốn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nói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em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EBDCC055-A60B-405D-9ABF-8A9722EDCFC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84313" y="2153478"/>
            <a:ext cx="5923722" cy="470452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hought Bubble: Cloud 3">
            <a:extLst>
              <a:ext uri="{FF2B5EF4-FFF2-40B4-BE49-F238E27FC236}">
                <a16:creationId xmlns:a16="http://schemas.microsoft.com/office/drawing/2014/main" xmlns="" id="{57909BFA-7A7B-43BD-9ED8-F461B02F1C30}"/>
              </a:ext>
            </a:extLst>
          </p:cNvPr>
          <p:cNvSpPr/>
          <p:nvPr/>
        </p:nvSpPr>
        <p:spPr>
          <a:xfrm>
            <a:off x="5751443" y="1"/>
            <a:ext cx="6440557" cy="2941983"/>
          </a:xfrm>
          <a:prstGeom prst="cloudCallout">
            <a:avLst>
              <a:gd name="adj1" fmla="val -48343"/>
              <a:gd name="adj2" fmla="val 6104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mj-lt"/>
              </a:rPr>
              <a:t>Chia sẻ về một lần mắc lỗi mà em nhớ nhất.</a:t>
            </a:r>
          </a:p>
        </p:txBody>
      </p:sp>
      <p:grpSp>
        <p:nvGrpSpPr>
          <p:cNvPr id="5" name="Group 4">
            <a:extLst>
              <a:ext uri="{FF2B5EF4-FFF2-40B4-BE49-F238E27FC236}">
                <a16:creationId xmlns:a16="http://schemas.microsoft.com/office/drawing/2014/main" xmlns="" id="{C89C4AD2-46DF-4322-9806-A3ACA214062A}"/>
              </a:ext>
            </a:extLst>
          </p:cNvPr>
          <p:cNvGrpSpPr/>
          <p:nvPr/>
        </p:nvGrpSpPr>
        <p:grpSpPr>
          <a:xfrm>
            <a:off x="278389" y="205904"/>
            <a:ext cx="2961934" cy="855958"/>
            <a:chOff x="500062" y="381715"/>
            <a:chExt cx="3128876" cy="975278"/>
          </a:xfrm>
        </p:grpSpPr>
        <p:pic>
          <p:nvPicPr>
            <p:cNvPr id="6" name="Picture 5">
              <a:extLst>
                <a:ext uri="{FF2B5EF4-FFF2-40B4-BE49-F238E27FC236}">
                  <a16:creationId xmlns:a16="http://schemas.microsoft.com/office/drawing/2014/main" xmlns="" id="{7B184F5B-7CAC-4B80-B156-8C694C9E3AB4}"/>
                </a:ext>
              </a:extLst>
            </p:cNvPr>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xmlns="">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7" name="TextBox 6">
              <a:extLst>
                <a:ext uri="{FF2B5EF4-FFF2-40B4-BE49-F238E27FC236}">
                  <a16:creationId xmlns:a16="http://schemas.microsoft.com/office/drawing/2014/main" xmlns="" id="{E9414956-4A62-4264-A537-DD96800310E3}"/>
                </a:ext>
              </a:extLst>
            </p:cNvPr>
            <p:cNvSpPr txBox="1"/>
            <p:nvPr/>
          </p:nvSpPr>
          <p:spPr>
            <a:xfrm>
              <a:off x="1493282" y="639505"/>
              <a:ext cx="2135656" cy="526021"/>
            </a:xfrm>
            <a:prstGeom prst="rect">
              <a:avLst/>
            </a:prstGeom>
            <a:noFill/>
          </p:spPr>
          <p:txBody>
            <a:bodyPr wrap="none" rtlCol="0">
              <a:spAutoFit/>
            </a:bodyPr>
            <a:lstStyle/>
            <a:p>
              <a:r>
                <a:rPr lang="vi-VN" sz="2400" b="1" dirty="0">
                  <a:solidFill>
                    <a:srgbClr val="F78609"/>
                  </a:solidFill>
                  <a:latin typeface="+mj-lt"/>
                </a:rPr>
                <a:t>KHỞI ĐỘNG</a:t>
              </a:r>
            </a:p>
          </p:txBody>
        </p:sp>
      </p:grpSp>
    </p:spTree>
    <p:extLst>
      <p:ext uri="{BB962C8B-B14F-4D97-AF65-F5344CB8AC3E}">
        <p14:creationId xmlns:p14="http://schemas.microsoft.com/office/powerpoint/2010/main" xmlns="" val="4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074" name="Picture 2" descr="C:\Users\Admin\Desktop\TONG HOP\HINH NEN\circular-frame-with-owls_1042-24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57672" y="424908"/>
            <a:ext cx="9117495" cy="6000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Text Box 6"/>
          <p:cNvSpPr txBox="1">
            <a:spLocks noChangeArrowheads="1"/>
          </p:cNvSpPr>
          <p:nvPr/>
        </p:nvSpPr>
        <p:spPr bwMode="auto">
          <a:xfrm>
            <a:off x="3494634" y="2553881"/>
            <a:ext cx="464614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Blackadder ITC" pitchFamily="82" charset="0"/>
                <a:cs typeface="Arial" charset="0"/>
              </a:defRPr>
            </a:lvl1pPr>
            <a:lvl2pPr marL="742950" indent="-285750" eaLnBrk="0" hangingPunct="0">
              <a:defRPr>
                <a:solidFill>
                  <a:schemeClr val="tx1"/>
                </a:solidFill>
                <a:latin typeface="Blackadder ITC" pitchFamily="82" charset="0"/>
                <a:cs typeface="Arial" charset="0"/>
              </a:defRPr>
            </a:lvl2pPr>
            <a:lvl3pPr marL="1143000" indent="-228600" eaLnBrk="0" hangingPunct="0">
              <a:defRPr>
                <a:solidFill>
                  <a:schemeClr val="tx1"/>
                </a:solidFill>
                <a:latin typeface="Blackadder ITC" pitchFamily="82" charset="0"/>
                <a:cs typeface="Arial" charset="0"/>
              </a:defRPr>
            </a:lvl3pPr>
            <a:lvl4pPr marL="1600200" indent="-228600" eaLnBrk="0" hangingPunct="0">
              <a:defRPr>
                <a:solidFill>
                  <a:schemeClr val="tx1"/>
                </a:solidFill>
                <a:latin typeface="Blackadder ITC" pitchFamily="82" charset="0"/>
                <a:cs typeface="Arial" charset="0"/>
              </a:defRPr>
            </a:lvl4pPr>
            <a:lvl5pPr marL="2057400" indent="-228600" eaLnBrk="0" hangingPunct="0">
              <a:defRPr>
                <a:solidFill>
                  <a:schemeClr val="tx1"/>
                </a:solidFill>
                <a:latin typeface="Blackadder ITC" pitchFamily="82" charset="0"/>
                <a:cs typeface="Arial" charset="0"/>
              </a:defRPr>
            </a:lvl5pPr>
            <a:lvl6pPr marL="2514600" indent="-228600" eaLnBrk="0" fontAlgn="base" hangingPunct="0">
              <a:spcBef>
                <a:spcPct val="0"/>
              </a:spcBef>
              <a:spcAft>
                <a:spcPct val="0"/>
              </a:spcAft>
              <a:defRPr>
                <a:solidFill>
                  <a:schemeClr val="tx1"/>
                </a:solidFill>
                <a:latin typeface="Blackadder ITC" pitchFamily="82" charset="0"/>
                <a:cs typeface="Arial" charset="0"/>
              </a:defRPr>
            </a:lvl6pPr>
            <a:lvl7pPr marL="2971800" indent="-228600" eaLnBrk="0" fontAlgn="base" hangingPunct="0">
              <a:spcBef>
                <a:spcPct val="0"/>
              </a:spcBef>
              <a:spcAft>
                <a:spcPct val="0"/>
              </a:spcAft>
              <a:defRPr>
                <a:solidFill>
                  <a:schemeClr val="tx1"/>
                </a:solidFill>
                <a:latin typeface="Blackadder ITC" pitchFamily="82" charset="0"/>
                <a:cs typeface="Arial" charset="0"/>
              </a:defRPr>
            </a:lvl7pPr>
            <a:lvl8pPr marL="3429000" indent="-228600" eaLnBrk="0" fontAlgn="base" hangingPunct="0">
              <a:spcBef>
                <a:spcPct val="0"/>
              </a:spcBef>
              <a:spcAft>
                <a:spcPct val="0"/>
              </a:spcAft>
              <a:defRPr>
                <a:solidFill>
                  <a:schemeClr val="tx1"/>
                </a:solidFill>
                <a:latin typeface="Blackadder ITC" pitchFamily="82" charset="0"/>
                <a:cs typeface="Arial" charset="0"/>
              </a:defRPr>
            </a:lvl8pPr>
            <a:lvl9pPr marL="3886200" indent="-228600" eaLnBrk="0" fontAlgn="base" hangingPunct="0">
              <a:spcBef>
                <a:spcPct val="0"/>
              </a:spcBef>
              <a:spcAft>
                <a:spcPct val="0"/>
              </a:spcAft>
              <a:defRPr>
                <a:solidFill>
                  <a:schemeClr val="tx1"/>
                </a:solidFill>
                <a:latin typeface="Blackadder ITC" pitchFamily="82" charset="0"/>
                <a:cs typeface="Arial" charset="0"/>
              </a:defRPr>
            </a:lvl9pPr>
          </a:lstStyle>
          <a:p>
            <a:pPr algn="ctr" eaLnBrk="1" hangingPunct="1">
              <a:spcBef>
                <a:spcPct val="50000"/>
              </a:spcBef>
            </a:pPr>
            <a:r>
              <a:rPr lang="en-US" sz="7200" b="1" dirty="0" err="1">
                <a:solidFill>
                  <a:srgbClr val="FF0000"/>
                </a:solidFill>
                <a:latin typeface="Times New Roman" pitchFamily="18" charset="0"/>
                <a:cs typeface="Times New Roman" pitchFamily="18" charset="0"/>
              </a:rPr>
              <a:t>Khám</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pha</a:t>
            </a:r>
            <a:r>
              <a:rPr lang="en-US" sz="7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15893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par>
                                <p:cTn id="8" presetID="21"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heel(1)">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7661" t="2553" b="68345"/>
          <a:stretch>
            <a:fillRect/>
          </a:stretch>
        </p:blipFill>
        <p:spPr>
          <a:xfrm>
            <a:off x="1872377" y="878207"/>
            <a:ext cx="8443436" cy="1452245"/>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xmlns="" val="0"/>
              </a:ext>
            </a:extLst>
          </a:blip>
          <a:srcRect t="73550" b="5023"/>
          <a:stretch>
            <a:fillRect/>
          </a:stretch>
        </p:blipFill>
        <p:spPr>
          <a:xfrm>
            <a:off x="1556000" y="6144343"/>
            <a:ext cx="9144000" cy="785807"/>
          </a:xfrm>
          <a:prstGeom prst="rect">
            <a:avLst/>
          </a:prstGeom>
        </p:spPr>
      </p:pic>
      <p:sp>
        <p:nvSpPr>
          <p:cNvPr id="9" name="Rectangle: Rounded Corners 8">
            <a:extLst>
              <a:ext uri="{FF2B5EF4-FFF2-40B4-BE49-F238E27FC236}">
                <a16:creationId xmlns:a16="http://schemas.microsoft.com/office/drawing/2014/main" xmlns="" id="{1DA0171B-FB6F-4BDD-BB81-1B8FBB0BE289}"/>
              </a:ext>
            </a:extLst>
          </p:cNvPr>
          <p:cNvSpPr/>
          <p:nvPr/>
        </p:nvSpPr>
        <p:spPr>
          <a:xfrm>
            <a:off x="2836335" y="1021110"/>
            <a:ext cx="5418666" cy="484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p:txBody>
      </p:sp>
      <p:pic>
        <p:nvPicPr>
          <p:cNvPr id="11" name="Picture 10">
            <a:extLst>
              <a:ext uri="{FF2B5EF4-FFF2-40B4-BE49-F238E27FC236}">
                <a16:creationId xmlns:a16="http://schemas.microsoft.com/office/drawing/2014/main" xmlns="" id="{0DB448DE-2D89-4385-BFB7-0E59500F40EE}"/>
              </a:ext>
            </a:extLst>
          </p:cNvPr>
          <p:cNvPicPr>
            <a:picLocks noChangeAspect="1"/>
          </p:cNvPicPr>
          <p:nvPr/>
        </p:nvPicPr>
        <p:blipFill>
          <a:blip r:embed="rId6" cstate="print"/>
          <a:stretch>
            <a:fillRect/>
          </a:stretch>
        </p:blipFill>
        <p:spPr>
          <a:xfrm>
            <a:off x="302660" y="1601246"/>
            <a:ext cx="3467448" cy="3985965"/>
          </a:xfrm>
          <a:prstGeom prst="rect">
            <a:avLst/>
          </a:prstGeom>
        </p:spPr>
      </p:pic>
      <p:pic>
        <p:nvPicPr>
          <p:cNvPr id="13" name="Picture 12">
            <a:extLst>
              <a:ext uri="{FF2B5EF4-FFF2-40B4-BE49-F238E27FC236}">
                <a16:creationId xmlns:a16="http://schemas.microsoft.com/office/drawing/2014/main" xmlns="" id="{02D94F5E-A020-440E-985E-A4E949D4F595}"/>
              </a:ext>
            </a:extLst>
          </p:cNvPr>
          <p:cNvPicPr>
            <a:picLocks noChangeAspect="1"/>
          </p:cNvPicPr>
          <p:nvPr/>
        </p:nvPicPr>
        <p:blipFill>
          <a:blip r:embed="rId7" cstate="print"/>
          <a:stretch>
            <a:fillRect/>
          </a:stretch>
        </p:blipFill>
        <p:spPr>
          <a:xfrm>
            <a:off x="4484316" y="1750983"/>
            <a:ext cx="3344181" cy="3618260"/>
          </a:xfrm>
          <a:prstGeom prst="rect">
            <a:avLst/>
          </a:prstGeom>
        </p:spPr>
      </p:pic>
      <p:pic>
        <p:nvPicPr>
          <p:cNvPr id="15" name="Picture 14">
            <a:extLst>
              <a:ext uri="{FF2B5EF4-FFF2-40B4-BE49-F238E27FC236}">
                <a16:creationId xmlns:a16="http://schemas.microsoft.com/office/drawing/2014/main" xmlns="" id="{9ECC30A7-7B99-4CB1-99E5-C17EAB8FB2B4}"/>
              </a:ext>
            </a:extLst>
          </p:cNvPr>
          <p:cNvPicPr>
            <a:picLocks noChangeAspect="1"/>
          </p:cNvPicPr>
          <p:nvPr/>
        </p:nvPicPr>
        <p:blipFill>
          <a:blip r:embed="rId8" cstate="print"/>
          <a:stretch>
            <a:fillRect/>
          </a:stretch>
        </p:blipFill>
        <p:spPr>
          <a:xfrm>
            <a:off x="8397713" y="1750983"/>
            <a:ext cx="3452509" cy="3803154"/>
          </a:xfrm>
          <a:prstGeom prst="rect">
            <a:avLst/>
          </a:prstGeom>
        </p:spPr>
      </p:pic>
      <p:sp>
        <p:nvSpPr>
          <p:cNvPr id="16" name="Oval 15">
            <a:extLst>
              <a:ext uri="{FF2B5EF4-FFF2-40B4-BE49-F238E27FC236}">
                <a16:creationId xmlns:a16="http://schemas.microsoft.com/office/drawing/2014/main" xmlns="" id="{38A32470-1A06-4FBE-88E4-02BBF095A9E9}"/>
              </a:ext>
            </a:extLst>
          </p:cNvPr>
          <p:cNvSpPr/>
          <p:nvPr/>
        </p:nvSpPr>
        <p:spPr>
          <a:xfrm>
            <a:off x="1663282" y="4806012"/>
            <a:ext cx="956733" cy="723990"/>
          </a:xfrm>
          <a:prstGeom prst="ellipse">
            <a:avLst/>
          </a:prstGeom>
          <a:noFill/>
          <a:ln w="2857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17" name="Rectangle: Rounded Corners 16">
            <a:extLst>
              <a:ext uri="{FF2B5EF4-FFF2-40B4-BE49-F238E27FC236}">
                <a16:creationId xmlns:a16="http://schemas.microsoft.com/office/drawing/2014/main" xmlns="" id="{D8041821-C591-413A-AE21-D340D942EDFB}"/>
              </a:ext>
            </a:extLst>
          </p:cNvPr>
          <p:cNvSpPr/>
          <p:nvPr/>
        </p:nvSpPr>
        <p:spPr>
          <a:xfrm>
            <a:off x="977593" y="5502710"/>
            <a:ext cx="1858742" cy="50816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bát</a:t>
            </a:r>
            <a:endParaRPr lang="en-US" sz="2400" b="1" dirty="0">
              <a:latin typeface="Times New Roman" pitchFamily="18" charset="0"/>
              <a:cs typeface="Times New Roman" pitchFamily="18" charset="0"/>
            </a:endParaRPr>
          </a:p>
        </p:txBody>
      </p:sp>
      <p:sp>
        <p:nvSpPr>
          <p:cNvPr id="18" name="Oval 17">
            <a:extLst>
              <a:ext uri="{FF2B5EF4-FFF2-40B4-BE49-F238E27FC236}">
                <a16:creationId xmlns:a16="http://schemas.microsoft.com/office/drawing/2014/main" xmlns="" id="{2DE2135D-24B7-4E13-80EC-A6E69AE2D752}"/>
              </a:ext>
            </a:extLst>
          </p:cNvPr>
          <p:cNvSpPr/>
          <p:nvPr/>
        </p:nvSpPr>
        <p:spPr>
          <a:xfrm>
            <a:off x="4335012" y="3467681"/>
            <a:ext cx="956733" cy="723990"/>
          </a:xfrm>
          <a:prstGeom prst="ellipse">
            <a:avLst/>
          </a:prstGeom>
          <a:noFill/>
          <a:ln w="2857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19" name="Rectangle: Rounded Corners 18">
            <a:extLst>
              <a:ext uri="{FF2B5EF4-FFF2-40B4-BE49-F238E27FC236}">
                <a16:creationId xmlns:a16="http://schemas.microsoft.com/office/drawing/2014/main" xmlns="" id="{7A36C974-660E-4396-86C5-758A4129D105}"/>
              </a:ext>
            </a:extLst>
          </p:cNvPr>
          <p:cNvSpPr/>
          <p:nvPr/>
        </p:nvSpPr>
        <p:spPr>
          <a:xfrm>
            <a:off x="5009456" y="5269001"/>
            <a:ext cx="2454484" cy="6017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latin typeface="Times New Roman" pitchFamily="18" charset="0"/>
                <a:cs typeface="Times New Roman" pitchFamily="18" charset="0"/>
              </a:rPr>
              <a:t>Vứt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bừa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bãi</a:t>
            </a:r>
            <a:endParaRPr lang="en-US" sz="2400" b="1" dirty="0">
              <a:latin typeface="Times New Roman" pitchFamily="18" charset="0"/>
              <a:cs typeface="Times New Roman" pitchFamily="18" charset="0"/>
            </a:endParaRPr>
          </a:p>
        </p:txBody>
      </p:sp>
      <p:sp>
        <p:nvSpPr>
          <p:cNvPr id="20" name="Oval 19">
            <a:extLst>
              <a:ext uri="{FF2B5EF4-FFF2-40B4-BE49-F238E27FC236}">
                <a16:creationId xmlns:a16="http://schemas.microsoft.com/office/drawing/2014/main" xmlns="" id="{BBCF3834-EC2D-41C0-8283-2EAC847CB329}"/>
              </a:ext>
            </a:extLst>
          </p:cNvPr>
          <p:cNvSpPr/>
          <p:nvPr/>
        </p:nvSpPr>
        <p:spPr>
          <a:xfrm>
            <a:off x="8612424" y="3329962"/>
            <a:ext cx="2033668" cy="1452245"/>
          </a:xfrm>
          <a:prstGeom prst="ellipse">
            <a:avLst/>
          </a:prstGeom>
          <a:noFill/>
          <a:ln w="2857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21" name="Rectangle: Rounded Corners 20">
            <a:extLst>
              <a:ext uri="{FF2B5EF4-FFF2-40B4-BE49-F238E27FC236}">
                <a16:creationId xmlns:a16="http://schemas.microsoft.com/office/drawing/2014/main" xmlns="" id="{609825A7-58BD-4DD6-B9EE-FC22903D3EE8}"/>
              </a:ext>
            </a:extLst>
          </p:cNvPr>
          <p:cNvSpPr/>
          <p:nvPr/>
        </p:nvSpPr>
        <p:spPr>
          <a:xfrm>
            <a:off x="9307193" y="5362599"/>
            <a:ext cx="1778673" cy="50816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ngã</a:t>
            </a:r>
            <a:endParaRPr lang="en-US" sz="2400" b="1" dirty="0">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13249F23-BB2A-46BF-814B-9EFDF59FADCB}"/>
              </a:ext>
            </a:extLst>
          </p:cNvPr>
          <p:cNvSpPr/>
          <p:nvPr/>
        </p:nvSpPr>
        <p:spPr>
          <a:xfrm>
            <a:off x="2824991" y="6294871"/>
            <a:ext cx="6538207" cy="484748"/>
          </a:xfrm>
          <a:prstGeom prst="round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dirty="0">
                <a:latin typeface="Times New Roman" pitchFamily="18" charset="0"/>
                <a:cs typeface="Times New Roman" pitchFamily="18" charset="0"/>
              </a:rPr>
              <a:t>Các bạn đã nhận lỗi và sửa lỗi như thế nào?</a:t>
            </a:r>
            <a:endParaRPr lang="en-US" sz="2800"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7B769457-B19F-45D7-B845-F57EA95B96D6}"/>
              </a:ext>
            </a:extLst>
          </p:cNvPr>
          <p:cNvSpPr txBox="1"/>
          <p:nvPr/>
        </p:nvSpPr>
        <p:spPr>
          <a:xfrm>
            <a:off x="2398780" y="398098"/>
            <a:ext cx="7390628" cy="523220"/>
          </a:xfrm>
          <a:prstGeom prst="rect">
            <a:avLst/>
          </a:prstGeom>
          <a:noFill/>
        </p:spPr>
        <p:txBody>
          <a:bodyPr wrap="square">
            <a:spAutoFit/>
          </a:bodyPr>
          <a:lstStyle/>
          <a:p>
            <a:r>
              <a:rPr lang="en-US" sz="2800" b="1" dirty="0" err="1">
                <a:solidFill>
                  <a:srgbClr val="00B050"/>
                </a:solidFill>
                <a:latin typeface="Times New Roman" pitchFamily="18" charset="0"/>
                <a:cs typeface="Times New Roman" pitchFamily="18" charset="0"/>
              </a:rPr>
              <a:t>Hoạt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động</a:t>
            </a:r>
            <a:r>
              <a:rPr lang="en-US" sz="2800" b="1" dirty="0">
                <a:solidFill>
                  <a:srgbClr val="00B050"/>
                </a:solidFill>
                <a:latin typeface="Times New Roman" pitchFamily="18" charset="0"/>
                <a:cs typeface="Times New Roman" pitchFamily="18" charset="0"/>
              </a:rPr>
              <a:t> 1: </a:t>
            </a:r>
            <a:r>
              <a:rPr lang="vi-VN" sz="2800" b="1" dirty="0">
                <a:solidFill>
                  <a:srgbClr val="00B050"/>
                </a:solidFill>
                <a:latin typeface="Times New Roman" pitchFamily="18" charset="0"/>
                <a:cs typeface="Times New Roman" pitchFamily="18" charset="0"/>
              </a:rPr>
              <a:t>Quan sát tranh và trả lời câu hỏi</a:t>
            </a:r>
            <a:endParaRPr lang="en-US" sz="2800"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BC69DCCA-FB89-4729-B0A3-62ECA11DA8FF}"/>
              </a:ext>
            </a:extLst>
          </p:cNvPr>
          <p:cNvSpPr txBox="1"/>
          <p:nvPr/>
        </p:nvSpPr>
        <p:spPr>
          <a:xfrm flipH="1">
            <a:off x="3614704" y="6288053"/>
            <a:ext cx="4958779" cy="523220"/>
          </a:xfrm>
          <a:prstGeom prst="rect">
            <a:avLst/>
          </a:prstGeom>
          <a:solidFill>
            <a:srgbClr val="FFFF00"/>
          </a:solidFill>
        </p:spPr>
        <p:txBody>
          <a:bodyPr wrap="square" rtlCol="0">
            <a:spAutoFit/>
          </a:bodyPr>
          <a:lstStyle/>
          <a:p>
            <a:pPr algn="just"/>
            <a:r>
              <a:rPr lang="vi-VN" sz="2800" dirty="0">
                <a:solidFill>
                  <a:srgbClr val="000000"/>
                </a:solidFill>
                <a:latin typeface="Times New Roman" pitchFamily="18" charset="0"/>
                <a:cs typeface="Times New Roman" pitchFamily="18" charset="0"/>
              </a:rPr>
              <a:t>Theo em, cần làm gì khi mắc lỗi?</a:t>
            </a:r>
          </a:p>
        </p:txBody>
      </p:sp>
      <p:pic>
        <p:nvPicPr>
          <p:cNvPr id="25" name="Picture 24"/>
          <p:cNvPicPr/>
          <p:nvPr/>
        </p:nvPicPr>
        <p:blipFill>
          <a:blip r:embed="rId9" cstate="print"/>
          <a:stretch>
            <a:fillRect/>
          </a:stretch>
        </p:blipFill>
        <p:spPr>
          <a:xfrm>
            <a:off x="337968" y="228562"/>
            <a:ext cx="1864480" cy="843017"/>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2" presetClass="entr" presetSubtype="4"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anim calcmode="lin" valueType="num">
                                      <p:cBhvr>
                                        <p:cTn id="78" dur="500" fill="hold"/>
                                        <p:tgtEl>
                                          <p:spTgt spid="24"/>
                                        </p:tgtEl>
                                        <p:attrNameLst>
                                          <p:attrName>ppt_x</p:attrName>
                                        </p:attrNameLst>
                                      </p:cBhvr>
                                      <p:tavLst>
                                        <p:tav tm="0">
                                          <p:val>
                                            <p:strVal val="#ppt_x"/>
                                          </p:val>
                                        </p:tav>
                                        <p:tav tm="100000">
                                          <p:val>
                                            <p:strVal val="#ppt_x"/>
                                          </p:val>
                                        </p:tav>
                                      </p:tavLst>
                                    </p:anim>
                                    <p:anim calcmode="lin" valueType="num">
                                      <p:cBhvr>
                                        <p:cTn id="7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P spid="17" grpId="0" animBg="1"/>
      <p:bldP spid="18" grpId="0" animBg="1"/>
      <p:bldP spid="19" grpId="0" animBg="1"/>
      <p:bldP spid="20" grpId="0" animBg="1"/>
      <p:bldP spid="21" grpId="0" animBg="1"/>
      <p:bldP spid="22" grpId="0" animBg="1"/>
      <p:bldP spid="22" grpId="1" animBg="1"/>
      <p:bldP spid="23"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145142" y="465966"/>
            <a:ext cx="6117772"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Thứ</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ngày</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tháng</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20…</a:t>
            </a:r>
          </a:p>
          <a:p>
            <a:pPr algn="ctr"/>
            <a:r>
              <a:rPr lang="en-US" sz="2800" b="1" u="sng" dirty="0" err="1">
                <a:solidFill>
                  <a:srgbClr val="FF0000"/>
                </a:solidFill>
                <a:latin typeface="Times New Roman" pitchFamily="18" charset="0"/>
                <a:cs typeface="Times New Roman" pitchFamily="18" charset="0"/>
              </a:rPr>
              <a:t>Đạo</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đức</a:t>
            </a:r>
            <a:endParaRPr lang="en-US" sz="2800" b="1" u="sng"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FF2D018A-9926-CB41-8F20-8B61060DA422}"/>
              </a:ext>
            </a:extLst>
          </p:cNvPr>
          <p:cNvSpPr txBox="1"/>
          <p:nvPr/>
        </p:nvSpPr>
        <p:spPr>
          <a:xfrm>
            <a:off x="3029528" y="1352363"/>
            <a:ext cx="6602842" cy="523220"/>
          </a:xfrm>
          <a:prstGeom prst="rect">
            <a:avLst/>
          </a:prstGeom>
          <a:noFill/>
        </p:spPr>
        <p:txBody>
          <a:bodyPr wrap="square" rtlCol="0">
            <a:spAutoFit/>
          </a:bodyPr>
          <a:lstStyle/>
          <a:p>
            <a:r>
              <a:rPr lang="en-US" sz="2800" b="1" dirty="0" err="1" smtClean="0">
                <a:solidFill>
                  <a:srgbClr val="0C22C2"/>
                </a:solidFill>
                <a:latin typeface="Times New Roman" pitchFamily="18" charset="0"/>
                <a:cs typeface="Times New Roman" pitchFamily="18" charset="0"/>
              </a:rPr>
              <a:t>Bài</a:t>
            </a:r>
            <a:r>
              <a:rPr lang="en-US" sz="2800" b="1" dirty="0" smtClean="0">
                <a:solidFill>
                  <a:srgbClr val="0C22C2"/>
                </a:solidFill>
                <a:latin typeface="Times New Roman" pitchFamily="18" charset="0"/>
                <a:cs typeface="Times New Roman" pitchFamily="18" charset="0"/>
              </a:rPr>
              <a:t> 6: </a:t>
            </a:r>
            <a:r>
              <a:rPr lang="en-US" sz="2800" b="1" dirty="0" err="1" smtClean="0">
                <a:solidFill>
                  <a:srgbClr val="0C22C2"/>
                </a:solidFill>
                <a:latin typeface="Times New Roman" pitchFamily="18" charset="0"/>
                <a:cs typeface="Times New Roman" pitchFamily="18" charset="0"/>
              </a:rPr>
              <a:t>Biết</a:t>
            </a:r>
            <a:r>
              <a:rPr lang="en-US" sz="2800" b="1" dirty="0" smtClean="0">
                <a:solidFill>
                  <a:srgbClr val="0C22C2"/>
                </a:solidFill>
                <a:latin typeface="Times New Roman" pitchFamily="18" charset="0"/>
                <a:cs typeface="Times New Roman" pitchFamily="18" charset="0"/>
              </a:rPr>
              <a:t> </a:t>
            </a:r>
            <a:r>
              <a:rPr lang="en-US" sz="2800" b="1" dirty="0" err="1" smtClean="0">
                <a:solidFill>
                  <a:srgbClr val="0C22C2"/>
                </a:solidFill>
                <a:latin typeface="Times New Roman" pitchFamily="18" charset="0"/>
                <a:cs typeface="Times New Roman" pitchFamily="18" charset="0"/>
              </a:rPr>
              <a:t>nhận</a:t>
            </a:r>
            <a:r>
              <a:rPr lang="en-US" sz="2800" b="1" dirty="0" smtClean="0">
                <a:solidFill>
                  <a:srgbClr val="0C22C2"/>
                </a:solidFill>
                <a:latin typeface="Times New Roman" pitchFamily="18" charset="0"/>
                <a:cs typeface="Times New Roman" pitchFamily="18" charset="0"/>
              </a:rPr>
              <a:t> </a:t>
            </a:r>
            <a:r>
              <a:rPr lang="en-US" sz="2800" b="1" dirty="0" err="1" smtClean="0">
                <a:solidFill>
                  <a:srgbClr val="0C22C2"/>
                </a:solidFill>
                <a:latin typeface="Times New Roman" pitchFamily="18" charset="0"/>
                <a:cs typeface="Times New Roman" pitchFamily="18" charset="0"/>
              </a:rPr>
              <a:t>lỗi</a:t>
            </a:r>
            <a:r>
              <a:rPr lang="en-US" sz="2800" b="1" dirty="0" smtClean="0">
                <a:solidFill>
                  <a:srgbClr val="0C22C2"/>
                </a:solidFill>
                <a:latin typeface="Times New Roman" pitchFamily="18" charset="0"/>
                <a:cs typeface="Times New Roman" pitchFamily="18" charset="0"/>
              </a:rPr>
              <a:t> </a:t>
            </a:r>
            <a:r>
              <a:rPr lang="en-US" sz="2800" b="1" dirty="0" err="1" smtClean="0">
                <a:solidFill>
                  <a:srgbClr val="0C22C2"/>
                </a:solidFill>
                <a:latin typeface="Times New Roman" pitchFamily="18" charset="0"/>
                <a:cs typeface="Times New Roman" pitchFamily="18" charset="0"/>
              </a:rPr>
              <a:t>và</a:t>
            </a:r>
            <a:r>
              <a:rPr lang="en-US" sz="2800" b="1" dirty="0" smtClean="0">
                <a:solidFill>
                  <a:srgbClr val="0C22C2"/>
                </a:solidFill>
                <a:latin typeface="Times New Roman" pitchFamily="18" charset="0"/>
                <a:cs typeface="Times New Roman" pitchFamily="18" charset="0"/>
              </a:rPr>
              <a:t> </a:t>
            </a:r>
            <a:r>
              <a:rPr lang="en-US" sz="2800" b="1" dirty="0" err="1" smtClean="0">
                <a:solidFill>
                  <a:srgbClr val="0C22C2"/>
                </a:solidFill>
                <a:latin typeface="Times New Roman" pitchFamily="18" charset="0"/>
                <a:cs typeface="Times New Roman" pitchFamily="18" charset="0"/>
              </a:rPr>
              <a:t>sửa</a:t>
            </a:r>
            <a:r>
              <a:rPr lang="en-US" sz="2800" b="1" dirty="0" smtClean="0">
                <a:solidFill>
                  <a:srgbClr val="0C22C2"/>
                </a:solidFill>
                <a:latin typeface="Times New Roman" pitchFamily="18" charset="0"/>
                <a:cs typeface="Times New Roman" pitchFamily="18" charset="0"/>
              </a:rPr>
              <a:t> </a:t>
            </a:r>
            <a:r>
              <a:rPr lang="en-US" sz="2800" b="1" dirty="0" err="1" smtClean="0">
                <a:solidFill>
                  <a:srgbClr val="0C22C2"/>
                </a:solidFill>
                <a:latin typeface="Times New Roman" pitchFamily="18" charset="0"/>
                <a:cs typeface="Times New Roman" pitchFamily="18" charset="0"/>
              </a:rPr>
              <a:t>lỗi</a:t>
            </a:r>
            <a:r>
              <a:rPr lang="en-US" sz="2800" b="1" dirty="0" smtClean="0">
                <a:solidFill>
                  <a:srgbClr val="0C22C2"/>
                </a:solidFill>
                <a:latin typeface="Times New Roman" pitchFamily="18" charset="0"/>
                <a:cs typeface="Times New Roman" pitchFamily="18" charset="0"/>
              </a:rPr>
              <a:t> (</a:t>
            </a:r>
            <a:r>
              <a:rPr lang="en-US" sz="2800" b="1" dirty="0" err="1">
                <a:solidFill>
                  <a:srgbClr val="0C22C2"/>
                </a:solidFill>
                <a:latin typeface="Times New Roman" pitchFamily="18" charset="0"/>
                <a:cs typeface="Times New Roman" pitchFamily="18" charset="0"/>
              </a:rPr>
              <a:t>Tiết</a:t>
            </a:r>
            <a:r>
              <a:rPr lang="en-US" sz="2800" b="1" dirty="0">
                <a:solidFill>
                  <a:srgbClr val="0C22C2"/>
                </a:solidFill>
                <a:latin typeface="Times New Roman" pitchFamily="18" charset="0"/>
                <a:cs typeface="Times New Roman" pitchFamily="18" charset="0"/>
              </a:rPr>
              <a:t> 1)</a:t>
            </a:r>
            <a:endParaRPr lang="x-none" sz="2800" b="1" dirty="0">
              <a:solidFill>
                <a:srgbClr val="0C22C2"/>
              </a:solidFill>
              <a:latin typeface="Times New Roman" pitchFamily="18" charset="0"/>
              <a:cs typeface="Times New Roman" pitchFamily="18" charset="0"/>
            </a:endParaRPr>
          </a:p>
        </p:txBody>
      </p:sp>
      <p:pic>
        <p:nvPicPr>
          <p:cNvPr id="6" name="Picture 2" descr="Funny Teachers Cartoon image Collections by Style Merchant Pro |  การออกแบบตัวละคร, ภาพประกอบ, ครู">
            <a:extLst>
              <a:ext uri="{FF2B5EF4-FFF2-40B4-BE49-F238E27FC236}">
                <a16:creationId xmlns:a16="http://schemas.microsoft.com/office/drawing/2014/main" xmlns="" id="{6D758722-B44F-47E8-A636-25ED149B2563}"/>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0" r="99869">
                        <a14:foregroundMark x1="32680" y1="76333" x2="36340" y2="76333"/>
                        <a14:foregroundMark x1="32026" y1="92167" x2="31895" y2="70833"/>
                        <a14:foregroundMark x1="21961" y1="34500" x2="21961" y2="34500"/>
                        <a14:foregroundMark x1="41176" y1="35000" x2="41176" y2="35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 y="3031211"/>
            <a:ext cx="4235116" cy="365213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xmlns="" id="{C957CA8F-6E5A-4F46-B07A-3DE7465078F9}"/>
              </a:ext>
            </a:extLst>
          </p:cNvPr>
          <p:cNvSpPr txBox="1"/>
          <p:nvPr/>
        </p:nvSpPr>
        <p:spPr>
          <a:xfrm>
            <a:off x="2943526" y="2306470"/>
            <a:ext cx="8536305" cy="2308324"/>
          </a:xfrm>
          <a:prstGeom prst="rect">
            <a:avLst/>
          </a:prstGeom>
          <a:noFill/>
        </p:spPr>
        <p:txBody>
          <a:bodyPr wrap="square">
            <a:spAutoFit/>
          </a:bodyPr>
          <a:lstStyle/>
          <a:p>
            <a:pPr algn="just"/>
            <a:r>
              <a:rPr lang="en-US" altLang="zh-CN" sz="3600" dirty="0" smtClean="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smtClean="0">
                <a:solidFill>
                  <a:srgbClr val="00B050"/>
                </a:solidFill>
                <a:latin typeface="Times New Roman" pitchFamily="18" charset="0"/>
                <a:ea typeface="等线" panose="02010600030101010101" pitchFamily="2" charset="-122"/>
                <a:cs typeface="Times New Roman" pitchFamily="18" charset="0"/>
              </a:rPr>
              <a:t>Các</a:t>
            </a:r>
            <a:r>
              <a:rPr lang="en-US" altLang="zh-CN" sz="3600" dirty="0" smtClean="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bạn</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trong</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tranh</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khi</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mắc</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lỗi</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đã</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biết</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nhận</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lỗi</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xin</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lỗi</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và</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đã</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có</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hành</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động</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kịp</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thời</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để</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sửa</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lỗi</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của</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mình</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Chúng</a:t>
            </a:r>
            <a:r>
              <a:rPr lang="en-US" altLang="zh-CN" sz="3600" dirty="0">
                <a:solidFill>
                  <a:srgbClr val="00B050"/>
                </a:solidFill>
                <a:latin typeface="Times New Roman" pitchFamily="18" charset="0"/>
                <a:ea typeface="等线" panose="02010600030101010101" pitchFamily="2" charset="-122"/>
                <a:cs typeface="Times New Roman" pitchFamily="18" charset="0"/>
              </a:rPr>
              <a:t> ta </a:t>
            </a:r>
            <a:r>
              <a:rPr lang="en-US" altLang="zh-CN" sz="3600" dirty="0" err="1">
                <a:solidFill>
                  <a:srgbClr val="00B050"/>
                </a:solidFill>
                <a:latin typeface="Times New Roman" pitchFamily="18" charset="0"/>
                <a:ea typeface="等线" panose="02010600030101010101" pitchFamily="2" charset="-122"/>
                <a:cs typeface="Times New Roman" pitchFamily="18" charset="0"/>
              </a:rPr>
              <a:t>nên</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học</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tập</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những</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việc</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làm</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của</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các</a:t>
            </a:r>
            <a:r>
              <a:rPr lang="en-US" altLang="zh-CN" sz="3600" dirty="0">
                <a:solidFill>
                  <a:srgbClr val="00B050"/>
                </a:solidFill>
                <a:latin typeface="Times New Roman" pitchFamily="18" charset="0"/>
                <a:ea typeface="等线" panose="02010600030101010101" pitchFamily="2" charset="-122"/>
                <a:cs typeface="Times New Roman" pitchFamily="18" charset="0"/>
              </a:rPr>
              <a:t> </a:t>
            </a:r>
            <a:r>
              <a:rPr lang="en-US" altLang="zh-CN" sz="3600" dirty="0" err="1">
                <a:solidFill>
                  <a:srgbClr val="00B050"/>
                </a:solidFill>
                <a:latin typeface="Times New Roman" pitchFamily="18" charset="0"/>
                <a:ea typeface="等线" panose="02010600030101010101" pitchFamily="2" charset="-122"/>
                <a:cs typeface="Times New Roman" pitchFamily="18" charset="0"/>
              </a:rPr>
              <a:t>bạn</a:t>
            </a:r>
            <a:r>
              <a:rPr lang="en-US" altLang="zh-CN" sz="3600" dirty="0">
                <a:solidFill>
                  <a:srgbClr val="00B050"/>
                </a:solidFill>
                <a:latin typeface="Times New Roman" pitchFamily="18" charset="0"/>
                <a:ea typeface="等线" panose="02010600030101010101" pitchFamily="2" charset="-122"/>
                <a:cs typeface="Times New Roman" pitchFamily="18" charset="0"/>
              </a:rPr>
              <a:t>.</a:t>
            </a:r>
            <a:endParaRPr lang="zh-CN" altLang="en-US" sz="3600" dirty="0">
              <a:solidFill>
                <a:srgbClr val="00B050"/>
              </a:solidFill>
              <a:latin typeface="Times New Roman" pitchFamily="18" charset="0"/>
              <a:ea typeface="等线" panose="02010600030101010101" pitchFamily="2" charset="-122"/>
              <a:cs typeface="Times New Roman" pitchFamily="18" charset="0"/>
            </a:endParaRPr>
          </a:p>
        </p:txBody>
      </p:sp>
    </p:spTree>
    <p:extLst>
      <p:ext uri="{BB962C8B-B14F-4D97-AF65-F5344CB8AC3E}">
        <p14:creationId xmlns:p14="http://schemas.microsoft.com/office/powerpoint/2010/main" xmlns="" val="1058372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8" presetClass="emph" presetSubtype="0" fill="hold" nodeType="withEffect">
                                  <p:stCondLst>
                                    <p:cond delay="0"/>
                                  </p:stCondLst>
                                  <p:iterate type="lt">
                                    <p:tmPct val="10000"/>
                                  </p:iterate>
                                  <p:childTnLst>
                                    <p:animClr clrSpc="rgb" dir="cw">
                                      <p:cBhvr override="childStyle">
                                        <p:cTn id="9" dur="500" fill="hold"/>
                                        <p:tgtEl>
                                          <p:spTgt spid="8">
                                            <p:txEl>
                                              <p:pRg st="0" end="0"/>
                                            </p:txEl>
                                          </p:spTgt>
                                        </p:tgtEl>
                                        <p:attrNameLst>
                                          <p:attrName>style.color</p:attrName>
                                        </p:attrNameLst>
                                      </p:cBhvr>
                                      <p:to>
                                        <a:schemeClr val="accent2"/>
                                      </p:to>
                                    </p:animClr>
                                    <p:animClr clrSpc="rgb" dir="cw">
                                      <p:cBhvr>
                                        <p:cTn id="10" dur="500" fill="hold"/>
                                        <p:tgtEl>
                                          <p:spTgt spid="8">
                                            <p:txEl>
                                              <p:pRg st="0" end="0"/>
                                            </p:txEl>
                                          </p:spTgt>
                                        </p:tgtEl>
                                        <p:attrNameLst>
                                          <p:attrName>fillcolor</p:attrName>
                                        </p:attrNameLst>
                                      </p:cBhvr>
                                      <p:to>
                                        <a:schemeClr val="accent2"/>
                                      </p:to>
                                    </p:animClr>
                                    <p:set>
                                      <p:cBhvr>
                                        <p:cTn id="11" dur="500" fill="hold"/>
                                        <p:tgtEl>
                                          <p:spTgt spid="8">
                                            <p:txEl>
                                              <p:pRg st="0" end="0"/>
                                            </p:txEl>
                                          </p:spTgt>
                                        </p:tgtEl>
                                        <p:attrNameLst>
                                          <p:attrName>fill.type</p:attrName>
                                        </p:attrNameLst>
                                      </p:cBhvr>
                                      <p:to>
                                        <p:strVal val="solid"/>
                                      </p:to>
                                    </p:set>
                                    <p:anim to="1.5" calcmode="lin" valueType="num">
                                      <p:cBhvr override="childStyle">
                                        <p:cTn id="12" dur="500" fill="hold"/>
                                        <p:tgtEl>
                                          <p:spTgt spid="8">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3559</TotalTime>
  <Words>716</Words>
  <Application>Microsoft Office PowerPoint</Application>
  <PresentationFormat>Custom</PresentationFormat>
  <Paragraphs>67</Paragraphs>
  <Slides>18</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Times New Roman</vt:lpstr>
      <vt:lpstr>等线</vt:lpstr>
      <vt:lpstr>VNI-Avo</vt:lpstr>
      <vt:lpstr>Calibri</vt:lpstr>
      <vt:lpstr>SimSun</vt:lpstr>
      <vt:lpstr>Calibri Light</vt:lpstr>
      <vt:lpstr>UTM Cookies</vt:lpstr>
      <vt:lpstr>Cute Sticker by Slidesgo</vt:lpstr>
      <vt:lpstr>Office Theme</vt:lpstr>
      <vt:lpstr>Slide 1</vt:lpstr>
      <vt:lpstr>Slide 2</vt:lpstr>
      <vt:lpstr>Slide 3</vt:lpstr>
      <vt:lpstr>Slide 4</vt:lpstr>
      <vt:lpstr>Slide 5</vt:lpstr>
      <vt:lpstr>Câu chuyện trên muốn nói với em điều gì?</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Đỗ Minh Quân</dc:creator>
  <cp:lastModifiedBy>Windows 7</cp:lastModifiedBy>
  <cp:revision>62</cp:revision>
  <dcterms:created xsi:type="dcterms:W3CDTF">2020-10-19T12:52:25Z</dcterms:created>
  <dcterms:modified xsi:type="dcterms:W3CDTF">2022-11-27T13:48:14Z</dcterms:modified>
</cp:coreProperties>
</file>