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40" r:id="rId3"/>
    <p:sldId id="326" r:id="rId4"/>
    <p:sldId id="337" r:id="rId5"/>
    <p:sldId id="338" r:id="rId6"/>
    <p:sldId id="339" r:id="rId7"/>
    <p:sldId id="332" r:id="rId8"/>
    <p:sldId id="336" r:id="rId9"/>
    <p:sldId id="334" r:id="rId10"/>
    <p:sldId id="335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>
        <p:scale>
          <a:sx n="62" d="100"/>
          <a:sy n="62" d="100"/>
        </p:scale>
        <p:origin x="-926" y="-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88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9.emf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3807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13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58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Nặn đồ chơi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</a:t>
            </a: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661094" y="1586974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Con 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ường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uốn 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quanh 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ườn 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043901" y="1668552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64141" y="1697727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204420" y="1693310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095" y="3622727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Hoa 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74381" y="3721726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21476" y="3715694"/>
            <a:ext cx="72977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01131" y="3715694"/>
            <a:ext cx="988859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6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6119"/>
            <a:ext cx="10515600" cy="5410844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Nghe – viết đúng chính tả 3 khổ thơ đầu của bài. Trình bày đúng khổ thơ, biết viết hoa chữ cái đầu tên bài thơ và đầu các dòng thơ. 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Làm đúng các bài tập chính tả phân biệt d/ gi, s/ x, ươn/ ương.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quan sát và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phân biệt và viết đúng chính tả,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viết đúng các nét chữ, trình bày đẹp bài chính tả.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HS có ý thức chăm chỉ học tập.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22951" y="5899634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61" y="989144"/>
            <a:ext cx="11105479" cy="4654911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9760" y="1175843"/>
            <a:ext cx="303192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Nặn 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33" y="1675356"/>
            <a:ext cx="4591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đồ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</a:t>
            </a:r>
            <a:r>
              <a:rPr lang="vi-VN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jắt.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066" y="3583835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wặn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  <a:p>
            <a:pPr indent="463550" algn="just"/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Ǉrầu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9760" y="2422519"/>
            <a:ext cx="5558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  <a:p>
            <a:pPr indent="463550" algn="just"/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wày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28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42319" y="5260264"/>
            <a:ext cx="1181645" cy="163263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đồ chơi bé đã tặng?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 na, quả thị, cối giã trầu.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nặn đồ chơi để tặng mẹ, tặng cha, tặng bà.</a:t>
            </a:r>
          </a:p>
        </p:txBody>
      </p:sp>
    </p:spTree>
    <p:extLst>
      <p:ext uri="{BB962C8B-B14F-4D97-AF65-F5344CB8AC3E}">
        <p14:creationId xmlns:p14="http://schemas.microsoft.com/office/powerpoint/2010/main" xmlns="" val="315214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 xoe, giã trầu, thích chí, vẫy đuôi, vểnh râu,...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Viết hoa tên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xmlns="" val="297895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506" y="119402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 Όϛm gió ját,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84506" y="252496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wằm vẫy đuċ,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84506" y="18545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đồ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4501" y="319580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TǟŜ xφψ đċ jắt.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2821" y="11842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22263" y="18701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wa,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19819" y="25302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Ε−,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95369" y="320913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1480" y="4520476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cĒ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216344"/>
            <a:ext cx="38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wặn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ǇrŜ,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75760" y="637065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Ǉrầu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wg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5760" y="58773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bà đấy ·≈,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406" y="455064"/>
            <a:ext cx="29902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 đồ </a:t>
            </a:r>
            <a:r>
              <a:rPr lang="el-GR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Ghép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với các tiếng sau để tạo thành từ ngữ đúng.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Viết 3 từ ngữ vào vở.</a:t>
            </a:r>
          </a:p>
        </p:txBody>
      </p:sp>
      <p:pic>
        <p:nvPicPr>
          <p:cNvPr id="13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9227" y="5013366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41" t="34166" r="26588" b="28333"/>
          <a:stretch/>
        </p:blipFill>
        <p:spPr bwMode="auto">
          <a:xfrm>
            <a:off x="3435491" y="1366172"/>
            <a:ext cx="4983480" cy="23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44078" y="4071353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26732" y="4546877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491" y="4071353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77399" y="4083491"/>
            <a:ext cx="2160112" cy="1393978"/>
            <a:chOff x="2704097" y="4161885"/>
            <a:chExt cx="2340343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62059" y="3931920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26732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97871" y="3896662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5608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 cưa lửa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69" y="354016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23420" y="445342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130700" y="448710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41440"/>
            <a:ext cx="1516289" cy="19799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461" y="4946821"/>
            <a:ext cx="1408504" cy="19460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7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615</Words>
  <Application>Microsoft Office PowerPoint</Application>
  <PresentationFormat>Custom</PresentationFormat>
  <Paragraphs>87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186</cp:revision>
  <dcterms:created xsi:type="dcterms:W3CDTF">2021-06-02T14:23:54Z</dcterms:created>
  <dcterms:modified xsi:type="dcterms:W3CDTF">2022-11-27T13:17:45Z</dcterms:modified>
</cp:coreProperties>
</file>